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13/11/2024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600" dirty="0">
                <a:solidFill>
                  <a:srgbClr val="1341A1"/>
                </a:solidFill>
              </a:rPr>
              <a:t>Rapport n°7</a:t>
            </a:r>
            <a:br>
              <a:rPr lang="fr-FR" sz="3600" dirty="0">
                <a:solidFill>
                  <a:srgbClr val="1341A1"/>
                </a:solidFill>
              </a:rPr>
            </a:br>
            <a:r>
              <a:rPr lang="fr-FR" sz="3600" dirty="0">
                <a:solidFill>
                  <a:srgbClr val="1341A1"/>
                </a:solidFill>
              </a:rPr>
              <a:t>Composition de la Commission d'appel d'offres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20 novembre 2024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5">
            <a:extLst>
              <a:ext uri="{FF2B5EF4-FFF2-40B4-BE49-F238E27FC236}">
                <a16:creationId xmlns:a16="http://schemas.microsoft.com/office/drawing/2014/main" id="{6F5A4A59-D11E-708F-6240-21FE1C4AA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560" y="960014"/>
            <a:ext cx="11599183" cy="527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fr-FR" sz="2000" dirty="0">
                <a:solidFill>
                  <a:srgbClr val="0077D4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MT"/>
              </a:rPr>
              <a:t>Conformément à l'article L.1411-5-II du Code Général des Collectivités Territoriales, la Commission d'Appel d'Offres est composée par l'autorité habilitée à signer le marché public ou son représentant, président, et par cinq membres de l'assemblée délibérante élus en son sein à la représentation proportionnelle au plus fort reste.</a:t>
            </a:r>
            <a:endParaRPr lang="fr-FR" sz="2000" dirty="0">
              <a:solidFill>
                <a:srgbClr val="0077D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fr-FR" sz="2000" dirty="0">
                <a:solidFill>
                  <a:srgbClr val="0077D4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MT"/>
              </a:rPr>
              <a:t>Il est procédé, selon les mêmes modalités, à l'élection de suppléants en nombre égal à celui de membres titulaires.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Symbol" panose="05050102010706020507" pitchFamily="18" charset="2"/>
              <a:buChar char="Þ"/>
            </a:pPr>
            <a:r>
              <a:rPr lang="fr-FR" altLang="fr-FR" sz="2400" b="1" dirty="0">
                <a:solidFill>
                  <a:srgbClr val="0077D4"/>
                </a:solidFill>
                <a:latin typeface="Trebuchet MS" panose="020B0603020202020204" pitchFamily="34" charset="0"/>
              </a:rPr>
              <a:t>commission composée d’un président, de cinq membres titulaires et de cinq membres suppléants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0077D4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Pour mémoire, composition de la CAO arrêtée le 01/12/2021 : 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présidente : Mme Célia MONSEIGNE.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membres titulaires : Mme Sylvie CASSOU-SCHOTTE, MM. Pierre DURAND, Gérard GAY, Maxime GHESQUIERE, Mme Agnès </a:t>
            </a:r>
            <a:r>
              <a:rPr lang="fr-FR" altLang="fr-FR" dirty="0" err="1">
                <a:solidFill>
                  <a:srgbClr val="0077D4"/>
                </a:solidFill>
                <a:latin typeface="Trebuchet MS" panose="020B0603020202020204" pitchFamily="34" charset="0"/>
              </a:rPr>
              <a:t>SEJOURNET</a:t>
            </a: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.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membres suppléants : MM. Eric </a:t>
            </a:r>
            <a:r>
              <a:rPr lang="fr-FR" altLang="fr-FR" dirty="0" err="1">
                <a:solidFill>
                  <a:srgbClr val="0077D4"/>
                </a:solidFill>
                <a:latin typeface="Trebuchet MS" panose="020B0603020202020204" pitchFamily="34" charset="0"/>
              </a:rPr>
              <a:t>ARRIGONI</a:t>
            </a:r>
            <a:r>
              <a:rPr lang="fr-FR" altLang="fr-FR" dirty="0">
                <a:solidFill>
                  <a:srgbClr val="0077D4"/>
                </a:solidFill>
                <a:latin typeface="Trebuchet MS" panose="020B0603020202020204" pitchFamily="34" charset="0"/>
              </a:rPr>
              <a:t>, Bruno CLEMENT, Jean-Luc DARQUEST, Guillaume GARRIGUES, Mme Pascale GOT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sz="2400" dirty="0">
                <a:solidFill>
                  <a:srgbClr val="1341A1"/>
                </a:solidFill>
              </a:rPr>
              <a:t>Composition de la Commission d'appel d'offres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175</Words>
  <Application>Microsoft Office PowerPoint</Application>
  <PresentationFormat>Grand écran</PresentationFormat>
  <Paragraphs>13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Symbol</vt:lpstr>
      <vt:lpstr>Times New Roman</vt:lpstr>
      <vt:lpstr>Trebuchet MS</vt:lpstr>
      <vt:lpstr>Office Theme</vt:lpstr>
      <vt:lpstr>Rapport n°7 Composition de la Commission d'appel d'offres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16</cp:revision>
  <dcterms:created xsi:type="dcterms:W3CDTF">2023-11-09T14:53:53Z</dcterms:created>
  <dcterms:modified xsi:type="dcterms:W3CDTF">2024-11-13T09:29:02Z</dcterms:modified>
</cp:coreProperties>
</file>