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n°6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Election du bureau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A53B5588-DA2D-B1E4-D387-2491F8B6C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79" y="905232"/>
            <a:ext cx="11274641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0077D4"/>
                </a:solidFill>
                <a:latin typeface="Trebuchet MS" panose="020B0603020202020204" pitchFamily="34" charset="0"/>
              </a:rPr>
              <a:t>Références :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i="1" u="sng" dirty="0">
                <a:solidFill>
                  <a:srgbClr val="0077D4"/>
                </a:solidFill>
                <a:latin typeface="Trebuchet MS" panose="020B0603020202020204" pitchFamily="34" charset="0"/>
              </a:rPr>
              <a:t>art. 7.2.1. des statuts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un Président élu pour trois ans par le Comité Syndical à la majorité des 2/3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deux vice-Présidents, élus à la majorité au sein des autres collèges, chaque collège étant représenté par un vice-président à l'exception du collège dont est issu le Président du Syndicat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deux membres élus en leur sein par chaque collège.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i="1" u="sng" dirty="0">
                <a:solidFill>
                  <a:srgbClr val="0077D4"/>
                </a:solidFill>
                <a:latin typeface="Trebuchet MS" panose="020B0603020202020204" pitchFamily="34" charset="0"/>
              </a:rPr>
              <a:t>art. 14  du règlement intérieur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"… le Comité syndical, présidé par son doyen d'âge, le plus jeune membre faisant fonction de Secrétaire, élit le Président, les deux vice-Présidents ainsi que les autres membres du Bureau."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Composition du bureau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93CF7-1CB2-AF9D-3656-9B0553CD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73BC39B-377D-B806-59AE-B8EA3F59F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78E1D328-C6AE-3ED0-DCCF-40F9B6916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79" y="905232"/>
            <a:ext cx="11274641" cy="545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i="1" dirty="0">
                <a:solidFill>
                  <a:srgbClr val="0077D4"/>
                </a:solidFill>
                <a:latin typeface="Trebuchet MS" panose="020B0603020202020204" pitchFamily="34" charset="0"/>
              </a:rPr>
              <a:t>Pour mémoire, composition du bureau sortant (élections du 01/12/2021) :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présidente : Mme Célia MONSEIGNE (Conseil Départemental) ;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vice-présidente : Mme Sylvie CASSOU-SCHOTTE (Bordeaux Métropole) ;</a:t>
            </a:r>
          </a:p>
          <a:p>
            <a:pPr marL="342900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vice-président : M. Pierre DURAND (</a:t>
            </a:r>
            <a:r>
              <a:rPr lang="fr-FR" altLang="fr-FR" sz="24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SIAO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de Carbon-Blanc) ;</a:t>
            </a:r>
          </a:p>
          <a:p>
            <a:pPr marL="800100" lvl="1" indent="-342900" algn="just">
              <a:spcBef>
                <a:spcPts val="1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membres : 	M. Guillaume GARRIGUES (Bordeaux Métropole) ;</a:t>
            </a:r>
          </a:p>
          <a:p>
            <a:pPr lvl="6" algn="just">
              <a:spcBef>
                <a:spcPts val="15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M. Maxime GHESQUIERE (Bordeaux Métropole) ;</a:t>
            </a:r>
          </a:p>
          <a:p>
            <a:pPr lvl="6" algn="just">
              <a:spcBef>
                <a:spcPts val="15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Mme Agnès </a:t>
            </a:r>
            <a:r>
              <a:rPr lang="fr-FR" altLang="fr-FR" sz="24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SEJOURNET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(Conseil départemental) ;</a:t>
            </a:r>
          </a:p>
          <a:p>
            <a:pPr lvl="6" algn="just">
              <a:spcBef>
                <a:spcPts val="15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Mme Pascale GOT (Conseil départemental) ;</a:t>
            </a:r>
          </a:p>
          <a:p>
            <a:pPr lvl="6" algn="just">
              <a:spcBef>
                <a:spcPts val="15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M. Gérard GAY (SIAEPA de Bassanne-Dropt-Garonne) ;</a:t>
            </a:r>
          </a:p>
          <a:p>
            <a:pPr lvl="6" algn="just">
              <a:spcBef>
                <a:spcPts val="15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M. Eric </a:t>
            </a:r>
            <a:r>
              <a:rPr lang="fr-FR" altLang="fr-FR" sz="24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ARRIGONI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(SIAEPA de Castelnau de Médoc).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377C5D5-CDC0-EDFA-7919-F58046ACDEF4}"/>
              </a:ext>
            </a:extLst>
          </p:cNvPr>
          <p:cNvSpPr txBox="1">
            <a:spLocks/>
          </p:cNvSpPr>
          <p:nvPr/>
        </p:nvSpPr>
        <p:spPr>
          <a:xfrm>
            <a:off x="2977895" y="13943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Composition du bureau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37744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235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Trebuchet MS</vt:lpstr>
      <vt:lpstr>Office Theme</vt:lpstr>
      <vt:lpstr>Rapport n°6 Election du bureau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14</cp:revision>
  <dcterms:created xsi:type="dcterms:W3CDTF">2023-11-09T14:53:53Z</dcterms:created>
  <dcterms:modified xsi:type="dcterms:W3CDTF">2024-11-13T10:27:30Z</dcterms:modified>
</cp:coreProperties>
</file>