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18/11/2024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Rapport n°2 - Budget 2023</a:t>
            </a:r>
            <a:br>
              <a:rPr lang="fr-FR" sz="3600" dirty="0"/>
            </a:br>
            <a:r>
              <a:rPr lang="fr-FR" sz="3600" dirty="0"/>
              <a:t>Décision budgétaire modificative n°1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Budget 2024 - Décision modificative n°1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A795C108-FACE-EED7-CE7A-69F9F6D4A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293300"/>
              </p:ext>
            </p:extLst>
          </p:nvPr>
        </p:nvGraphicFramePr>
        <p:xfrm>
          <a:off x="2422797" y="1016866"/>
          <a:ext cx="8318308" cy="55220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370178" imgH="4228911" progId="Excel.Sheet.8">
                  <p:embed/>
                </p:oleObj>
              </mc:Choice>
              <mc:Fallback>
                <p:oleObj name="Worksheet" r:id="rId2" imgW="6370178" imgH="4228911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422797" y="1016866"/>
                        <a:ext cx="8318308" cy="55220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BE5B2E-A7D6-999F-7397-D60EA61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7ED277-3033-6B7D-81CB-148A4997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altLang="fr-FR" sz="2800" b="1" dirty="0">
                <a:solidFill>
                  <a:srgbClr val="0077D4"/>
                </a:solidFill>
              </a:rPr>
              <a:t>Budget 2024 - Décision modificative n°1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9F227BB-E1A7-5ADF-485F-525AD4896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39" y="1540021"/>
            <a:ext cx="1128940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En synthèse :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558 663 € de crédits nouveaux inscrits en recettes de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fonctionnement au chapitre dotations et subventions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ces recettes financent des charges à caractère général,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dont 507 319 € pour les frais d’études</a:t>
            </a:r>
          </a:p>
          <a:p>
            <a:pPr algn="ctr"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 le budget 2024 du SMEGREG s’équilibre à 2 105 641 €.</a:t>
            </a:r>
          </a:p>
        </p:txBody>
      </p:sp>
    </p:spTree>
    <p:extLst>
      <p:ext uri="{BB962C8B-B14F-4D97-AF65-F5344CB8AC3E}">
        <p14:creationId xmlns:p14="http://schemas.microsoft.com/office/powerpoint/2010/main" val="3527227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90</Words>
  <Application>Microsoft Office PowerPoint</Application>
  <PresentationFormat>Grand écran</PresentationFormat>
  <Paragraphs>13</Paragraphs>
  <Slides>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Office Theme</vt:lpstr>
      <vt:lpstr>Worksheet</vt:lpstr>
      <vt:lpstr>Rapport n°2 - Budget 2023 Décision budgétaire modificative n°1</vt:lpstr>
      <vt:lpstr>Présentation PowerPoint</vt:lpstr>
      <vt:lpstr>Budget 2024 - Décision modificative n°1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10</cp:revision>
  <dcterms:created xsi:type="dcterms:W3CDTF">2023-11-09T14:53:53Z</dcterms:created>
  <dcterms:modified xsi:type="dcterms:W3CDTF">2024-11-18T15:10:25Z</dcterms:modified>
</cp:coreProperties>
</file>