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sldIdLst>
    <p:sldId id="256" r:id="rId2"/>
    <p:sldId id="449" r:id="rId3"/>
    <p:sldId id="450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1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1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B9FE7022-9392-EDC7-B663-226D8EE237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45861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7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Image 7" descr="SMEGREG EPTB logo Quad.jpg">
            <a:extLst>
              <a:ext uri="{FF2B5EF4-FFF2-40B4-BE49-F238E27FC236}">
                <a16:creationId xmlns:a16="http://schemas.microsoft.com/office/drawing/2014/main" id="{1812E441-733E-B719-35B0-B1BF7D86F0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43386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19"/>
          <a:stretch/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269456" y="2130426"/>
            <a:ext cx="103632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183856" y="3886201"/>
            <a:ext cx="85344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2183856" y="3700845"/>
            <a:ext cx="9050005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Image 2" descr="SMEGREG EPTB logo Quad.jpg">
            <a:extLst>
              <a:ext uri="{FF2B5EF4-FFF2-40B4-BE49-F238E27FC236}">
                <a16:creationId xmlns:a16="http://schemas.microsoft.com/office/drawing/2014/main" id="{64F2A7D9-36AD-AF8D-0612-0D4845B90C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70" y="5774276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20877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0736" y="0"/>
            <a:ext cx="1731264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6"/>
            <a:ext cx="12192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2AD444-F135-CEDA-6880-5DFAE5837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09946" cy="886945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D26ADB32-5457-682B-085F-64E9C115EBBF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2560911D-F185-49F5-5BAB-88F0A67C9D47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 descr="SMEGREG EPTB logo Quad.jpg">
            <a:extLst>
              <a:ext uri="{FF2B5EF4-FFF2-40B4-BE49-F238E27FC236}">
                <a16:creationId xmlns:a16="http://schemas.microsoft.com/office/drawing/2014/main" id="{5EEF2DA5-772D-7CFE-1B28-0B9A27845D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58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675BAB49-3601-85C0-36F0-D1DC0356A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F8ED4229-D38E-E603-703A-07DDEF822FB8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Image 4" descr="SMEGREG EPTB logo Quad.jpg">
            <a:extLst>
              <a:ext uri="{FF2B5EF4-FFF2-40B4-BE49-F238E27FC236}">
                <a16:creationId xmlns:a16="http://schemas.microsoft.com/office/drawing/2014/main" id="{BE2D3641-1384-D449-522C-0D82AEF9A1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0937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06969" y="0"/>
            <a:ext cx="8015521" cy="894767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3" name="Connecteur droit 2">
            <a:extLst>
              <a:ext uri="{FF2B5EF4-FFF2-40B4-BE49-F238E27FC236}">
                <a16:creationId xmlns:a16="http://schemas.microsoft.com/office/drawing/2014/main" id="{57468803-D967-1A16-21CD-6EF23C8A53F4}"/>
              </a:ext>
            </a:extLst>
          </p:cNvPr>
          <p:cNvCxnSpPr/>
          <p:nvPr userDrawn="1"/>
        </p:nvCxnSpPr>
        <p:spPr>
          <a:xfrm>
            <a:off x="295293" y="894769"/>
            <a:ext cx="11046296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3C95BB13-7F16-B82F-6780-631A93DBB250}"/>
              </a:ext>
            </a:extLst>
          </p:cNvPr>
          <p:cNvCxnSpPr/>
          <p:nvPr userDrawn="1"/>
        </p:nvCxnSpPr>
        <p:spPr>
          <a:xfrm flipV="1">
            <a:off x="2832607" y="214799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1" descr="SMEGREG EPTB logo Quad.jpg">
            <a:extLst>
              <a:ext uri="{FF2B5EF4-FFF2-40B4-BE49-F238E27FC236}">
                <a16:creationId xmlns:a16="http://schemas.microsoft.com/office/drawing/2014/main" id="{E07AECC4-ABFB-FD50-8652-D611ACA5CE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58" y="163943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886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21/11/2025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66815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FA3CC3-2106-D976-1E1A-A4242FC811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Budget 2025</a:t>
            </a:r>
            <a:br>
              <a:rPr lang="fr-FR" sz="3600" dirty="0"/>
            </a:br>
            <a:r>
              <a:rPr lang="fr-FR" sz="3600" dirty="0"/>
              <a:t>Décision budgétaire modificative n°1</a:t>
            </a: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388FAEB-F14C-61DB-9E3A-940D4C3D2D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Comité syndical du SMEGREG</a:t>
            </a:r>
          </a:p>
          <a:p>
            <a:r>
              <a:rPr lang="fr-FR" dirty="0"/>
              <a:t>Réunion du 26 novembre 2025 - </a:t>
            </a:r>
            <a:r>
              <a:rPr lang="fr-FR" sz="2400" dirty="0"/>
              <a:t>Rapport n°7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2212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5E2EB934-EA86-2831-0517-7371A613E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8560" y="6356351"/>
            <a:ext cx="81208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A69E00E3-DEE3-4217-B4F6-3EC050798811}" type="slidenum">
              <a:rPr lang="fr-FR" smtClean="0"/>
              <a:pPr>
                <a:spcAft>
                  <a:spcPts val="600"/>
                </a:spcAft>
              </a:pPr>
              <a:t>2</a:t>
            </a:fld>
            <a:endParaRPr lang="fr-FR"/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3208713" y="0"/>
            <a:ext cx="7808202" cy="886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>
              <a:spcBef>
                <a:spcPct val="0"/>
              </a:spcBef>
              <a:spcAft>
                <a:spcPts val="600"/>
              </a:spcAft>
              <a:defRPr/>
            </a:pPr>
            <a:r>
              <a:rPr lang="fr-FR" altLang="fr-FR" sz="2400" b="1" dirty="0">
                <a:solidFill>
                  <a:srgbClr val="0077D4"/>
                </a:solidFill>
              </a:rPr>
              <a:t>Budget 2025 - Décision modificative n°1</a:t>
            </a:r>
            <a:endParaRPr lang="en-US" sz="2500" kern="1200" dirty="0">
              <a:solidFill>
                <a:srgbClr val="1341A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7091717-404E-E342-ED89-5157E12354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49" y="1037907"/>
            <a:ext cx="10946777" cy="492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3BE5B2E-A7D6-999F-7397-D60EA616E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447ED277-3033-6B7D-81CB-148A49974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fr-FR" altLang="fr-FR" sz="2800" b="1" dirty="0">
                <a:solidFill>
                  <a:srgbClr val="0077D4"/>
                </a:solidFill>
              </a:rPr>
              <a:t>Budget 2025 - Décision modificative n°1</a:t>
            </a:r>
            <a:endParaRPr lang="fr-FR" dirty="0"/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29F227BB-E1A7-5ADF-485F-525AD4896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539" y="1540021"/>
            <a:ext cx="11289405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En synthèse :</a:t>
            </a:r>
          </a:p>
          <a:p>
            <a:pPr marL="342900" indent="-342900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307 861€ de crédits nouveaux inscrits en recettes de</a:t>
            </a:r>
          </a:p>
          <a:p>
            <a:pPr algn="r"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fonctionnement au chapitre dotations et subventions</a:t>
            </a:r>
          </a:p>
          <a:p>
            <a:pPr marL="342900" indent="-342900">
              <a:spcBef>
                <a:spcPts val="24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ces recettes financent des charges à caractère général,</a:t>
            </a:r>
          </a:p>
          <a:p>
            <a:pPr algn="r">
              <a:buClr>
                <a:schemeClr val="accent6">
                  <a:lumMod val="75000"/>
                </a:schemeClr>
              </a:buClr>
            </a:pPr>
            <a:r>
              <a:rPr 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dont 285 000 € pour les frais d’études</a:t>
            </a:r>
          </a:p>
          <a:p>
            <a:pPr algn="ctr">
              <a:spcBef>
                <a:spcPts val="2400"/>
              </a:spcBef>
              <a:buClr>
                <a:schemeClr val="accent6">
                  <a:lumMod val="75000"/>
                </a:schemeClr>
              </a:buClr>
            </a:pPr>
            <a:r>
              <a:rPr lang="fr-FR" sz="44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=&gt;</a:t>
            </a:r>
            <a:r>
              <a:rPr lang="fr-FR" sz="2800" dirty="0">
                <a:solidFill>
                  <a:srgbClr val="333399"/>
                </a:solidFill>
                <a:latin typeface="Trebuchet MS" panose="020B0603020202020204" pitchFamily="34" charset="0"/>
              </a:rPr>
              <a:t> le budget 2025 du SMEGREG s’équilibre à 1 932 639 €.</a:t>
            </a:r>
          </a:p>
        </p:txBody>
      </p:sp>
    </p:spTree>
    <p:extLst>
      <p:ext uri="{BB962C8B-B14F-4D97-AF65-F5344CB8AC3E}">
        <p14:creationId xmlns:p14="http://schemas.microsoft.com/office/powerpoint/2010/main" val="3527227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500</TotalTime>
  <Words>90</Words>
  <Application>Microsoft Office PowerPoint</Application>
  <PresentationFormat>Grand écran</PresentationFormat>
  <Paragraphs>13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6" baseType="lpstr">
      <vt:lpstr>Arial</vt:lpstr>
      <vt:lpstr>Trebuchet MS</vt:lpstr>
      <vt:lpstr>Office Theme</vt:lpstr>
      <vt:lpstr>Budget 2025 Décision budgétaire modificative n°1</vt:lpstr>
      <vt:lpstr>Présentation PowerPoint</vt:lpstr>
      <vt:lpstr>Budget 2025 - Décision modificative n°1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Emilie Laurent</dc:creator>
  <cp:lastModifiedBy>Bruno de Grissac</cp:lastModifiedBy>
  <cp:revision>13</cp:revision>
  <dcterms:created xsi:type="dcterms:W3CDTF">2023-11-09T14:53:53Z</dcterms:created>
  <dcterms:modified xsi:type="dcterms:W3CDTF">2025-11-21T17:15:19Z</dcterms:modified>
</cp:coreProperties>
</file>