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50" r:id="rId3"/>
    <p:sldId id="451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/>
              <a:t>Disposition relative au personnel</a:t>
            </a:r>
            <a:br>
              <a:rPr lang="fr-FR" sz="3600" dirty="0"/>
            </a:br>
            <a:r>
              <a:rPr lang="fr-FR" sz="3600" dirty="0"/>
              <a:t>Modification du poste de Chargé de mission Médiation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26 </a:t>
            </a:r>
            <a:r>
              <a:rPr lang="fr-FR"/>
              <a:t>novembre 2025 - </a:t>
            </a:r>
            <a:r>
              <a:rPr lang="fr-FR" sz="2400"/>
              <a:t>Rapport n°6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BE5B2E-A7D6-999F-7397-D60EA61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7ED277-3033-6B7D-81CB-148A49974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Modification du poste de chargé de mission Médiation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9F227BB-E1A7-5ADF-485F-525AD4896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97" y="1214378"/>
            <a:ext cx="11289405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Poste à mi-temps créé par délibération 24/11/2022, pourvu au 1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er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juin 2023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Délibération du 06/03/2024 : évolution du temps de travail du poste à 60 % à compter du 1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er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avril 2024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Missions :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</a:rPr>
              <a:t>animation de la déclinaison opérationnelle de la politique de communication, information, formation, sensibilisation à la valeur patrimoniale des nappes profondes, aux enjeux de leur gestion et à la promotion des économies d'eau (vers scolaires, grand public et acteurs économiques)</a:t>
            </a:r>
          </a:p>
          <a:p>
            <a:pPr marL="80010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</a:rPr>
              <a:t>amélioration de la prise en compte par les acteurs publics des enjeux de la gestion des nappes profondes et des exigences du SAGE Nappes profondes de Gironde</a:t>
            </a: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227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446D0-7995-A154-BB20-E1D038816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488CA1A-B44C-7E89-C7B4-E71ED053B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E26F74-7A7C-F0CC-FF8A-4350BD6F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Modification du poste de chargé de mission Médiation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EFE093D-B9CA-165E-349D-1B3D57ED5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297" y="1243053"/>
            <a:ext cx="11289405" cy="437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Motivations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le renforcement de la politique d'économie d'eau pour toutes les cibles et tous les usages inscrit dans la </a:t>
            </a:r>
            <a:r>
              <a:rPr lang="fr-FR" sz="2000" b="1" dirty="0">
                <a:solidFill>
                  <a:srgbClr val="1341A1"/>
                </a:solidFill>
              </a:rPr>
              <a:t>Feuille de route pour un retour à l'équilibre quantitatif des nappes profondes </a:t>
            </a:r>
            <a:r>
              <a:rPr lang="fr-FR" sz="2000" dirty="0">
                <a:solidFill>
                  <a:srgbClr val="1341A1"/>
                </a:solidFill>
              </a:rPr>
              <a:t>élaborée à la demande du Comité de bassin Adour-Garonne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la redynamisation de la politique d'économie d’eau, explicitement prévue dans </a:t>
            </a:r>
            <a:r>
              <a:rPr lang="fr-FR" sz="2000" b="1" dirty="0">
                <a:solidFill>
                  <a:srgbClr val="1341A1"/>
                </a:solidFill>
              </a:rPr>
              <a:t>le contrat territorial eau et climat en cours de finalisation entre entre l'Agence de l'eau Adour-Garonne et notre établissement</a:t>
            </a:r>
            <a:r>
              <a:rPr lang="fr-FR" sz="2000" dirty="0">
                <a:solidFill>
                  <a:srgbClr val="1341A1"/>
                </a:solidFill>
              </a:rPr>
              <a:t>. S'agissant du grand public et des scolaires, le contrat prévoit l'augmentation à la fois des moyens mobilisés pour la promotion des actions de sobriété et des taux de subventions accordées par l'Agence sur ces actions</a:t>
            </a:r>
          </a:p>
          <a:p>
            <a:pPr marL="342900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Proposition : </a:t>
            </a:r>
            <a:r>
              <a:rPr lang="fr-FR" sz="2000" dirty="0">
                <a:solidFill>
                  <a:srgbClr val="1341A1"/>
                </a:solidFill>
              </a:rPr>
              <a:t>augmenter à compter du 1</a:t>
            </a:r>
            <a:r>
              <a:rPr lang="fr-FR" sz="2000" baseline="30000" dirty="0">
                <a:solidFill>
                  <a:srgbClr val="1341A1"/>
                </a:solidFill>
              </a:rPr>
              <a:t>er </a:t>
            </a:r>
            <a:r>
              <a:rPr lang="fr-FR" sz="2000" dirty="0">
                <a:solidFill>
                  <a:srgbClr val="1341A1"/>
                </a:solidFill>
              </a:rPr>
              <a:t>janvier 2026 le temps de travail du poste de chargé de mission Médiation pour le passer à 100 %, l'agent occupant le poste étant favorable à cette évolution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21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296</Words>
  <Application>Microsoft Office PowerPoint</Application>
  <PresentationFormat>Grand écran</PresentationFormat>
  <Paragraphs>16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</vt:lpstr>
      <vt:lpstr>Office Theme</vt:lpstr>
      <vt:lpstr>Disposition relative au personnel Modification du poste de Chargé de mission Médiation</vt:lpstr>
      <vt:lpstr>Modification du poste de chargé de mission Médiation</vt:lpstr>
      <vt:lpstr>Modification du poste de chargé de mission Médiation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16</cp:revision>
  <dcterms:created xsi:type="dcterms:W3CDTF">2023-11-09T14:53:53Z</dcterms:created>
  <dcterms:modified xsi:type="dcterms:W3CDTF">2025-11-21T10:18:30Z</dcterms:modified>
</cp:coreProperties>
</file>