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6" r:id="rId2"/>
    <p:sldId id="454" r:id="rId3"/>
    <p:sldId id="449" r:id="rId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4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2" autoAdjust="0"/>
    <p:restoredTop sz="94660"/>
  </p:normalViewPr>
  <p:slideViewPr>
    <p:cSldViewPr snapToGrid="0">
      <p:cViewPr varScale="1">
        <p:scale>
          <a:sx n="80" d="100"/>
          <a:sy n="80" d="100"/>
        </p:scale>
        <p:origin x="120"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rotWithShape="1">
          <a:blip r:embed="rId2">
            <a:extLst>
              <a:ext uri="{28A0092B-C50C-407E-A947-70E740481C1C}">
                <a14:useLocalDpi xmlns:a14="http://schemas.microsoft.com/office/drawing/2010/main" val="0"/>
              </a:ext>
            </a:extLst>
          </a:blip>
          <a:srcRect t="14414"/>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B9FE7022-9392-EDC7-B663-226D8EE2372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4794586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rotWithShape="1">
          <a:blip r:embed="rId2">
            <a:extLst>
              <a:ext uri="{28A0092B-C50C-407E-A947-70E740481C1C}">
                <a14:useLocalDpi xmlns:a14="http://schemas.microsoft.com/office/drawing/2010/main" val="0"/>
              </a:ext>
            </a:extLst>
          </a:blip>
          <a:srcRect t="19378"/>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Image 7" descr="SMEGREG EPTB logo Quad.jpg">
            <a:extLst>
              <a:ext uri="{FF2B5EF4-FFF2-40B4-BE49-F238E27FC236}">
                <a16:creationId xmlns:a16="http://schemas.microsoft.com/office/drawing/2014/main" id="{1812E441-733E-B719-35B0-B1BF7D86F0B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3404338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rotWithShape="1">
          <a:blip r:embed="rId2">
            <a:extLst>
              <a:ext uri="{28A0092B-C50C-407E-A947-70E740481C1C}">
                <a14:useLocalDpi xmlns:a14="http://schemas.microsoft.com/office/drawing/2010/main" val="0"/>
              </a:ext>
            </a:extLst>
          </a:blip>
          <a:srcRect t="18919"/>
          <a:stretch/>
        </p:blipFill>
        <p:spPr>
          <a:xfrm>
            <a:off x="0" y="0"/>
            <a:ext cx="12192000" cy="6858001"/>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64F2A7D9-36AD-AF8D-0612-0D4845B90C2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7632087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sp>
        <p:nvSpPr>
          <p:cNvPr id="5" name="Title 1">
            <a:extLst>
              <a:ext uri="{FF2B5EF4-FFF2-40B4-BE49-F238E27FC236}">
                <a16:creationId xmlns:a16="http://schemas.microsoft.com/office/drawing/2014/main" id="{B32AD444-F135-CEDA-6880-5DFAE5837989}"/>
              </a:ext>
            </a:extLst>
          </p:cNvPr>
          <p:cNvSpPr>
            <a:spLocks noGrp="1"/>
          </p:cNvSpPr>
          <p:nvPr>
            <p:ph type="title"/>
          </p:nvPr>
        </p:nvSpPr>
        <p:spPr>
          <a:xfrm>
            <a:off x="3006969" y="0"/>
            <a:ext cx="8009946" cy="886945"/>
          </a:xfrm>
        </p:spPr>
        <p:txBody>
          <a:bodyPr>
            <a:normAutofit/>
          </a:bodyPr>
          <a:lstStyle>
            <a:lvl1pPr algn="l">
              <a:defRPr sz="2500">
                <a:solidFill>
                  <a:srgbClr val="1341A1"/>
                </a:solidFill>
              </a:defRPr>
            </a:lvl1pPr>
          </a:lstStyle>
          <a:p>
            <a:r>
              <a:rPr lang="en-US" dirty="0"/>
              <a:t>Click to edit Master title style</a:t>
            </a:r>
          </a:p>
        </p:txBody>
      </p:sp>
      <p:cxnSp>
        <p:nvCxnSpPr>
          <p:cNvPr id="9" name="Connecteur droit 8">
            <a:extLst>
              <a:ext uri="{FF2B5EF4-FFF2-40B4-BE49-F238E27FC236}">
                <a16:creationId xmlns:a16="http://schemas.microsoft.com/office/drawing/2014/main" id="{D26ADB32-5457-682B-085F-64E9C115EBBF}"/>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 name="Connecteur droit 1">
            <a:extLst>
              <a:ext uri="{FF2B5EF4-FFF2-40B4-BE49-F238E27FC236}">
                <a16:creationId xmlns:a16="http://schemas.microsoft.com/office/drawing/2014/main" id="{2560911D-F185-49F5-5BAB-88F0A67C9D47}"/>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4" name="Image 3" descr="SMEGREG EPTB logo Quad.jpg">
            <a:extLst>
              <a:ext uri="{FF2B5EF4-FFF2-40B4-BE49-F238E27FC236}">
                <a16:creationId xmlns:a16="http://schemas.microsoft.com/office/drawing/2014/main" id="{5EEF2DA5-772D-7CFE-1B28-0B9A27845D7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97065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675BAB49-3601-85C0-36F0-D1DC0356A1A1}"/>
              </a:ext>
            </a:extLst>
          </p:cNvPr>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cxnSp>
        <p:nvCxnSpPr>
          <p:cNvPr id="4" name="Connecteur droit 3">
            <a:extLst>
              <a:ext uri="{FF2B5EF4-FFF2-40B4-BE49-F238E27FC236}">
                <a16:creationId xmlns:a16="http://schemas.microsoft.com/office/drawing/2014/main" id="{F8ED4229-D38E-E603-703A-07DDEF822FB8}"/>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5" name="Image 4" descr="SMEGREG EPTB logo Quad.jpg">
            <a:extLst>
              <a:ext uri="{FF2B5EF4-FFF2-40B4-BE49-F238E27FC236}">
                <a16:creationId xmlns:a16="http://schemas.microsoft.com/office/drawing/2014/main" id="{BE2D3641-1384-D449-522C-0D82AEF9A1B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2047093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3" name="Connecteur droit 2">
            <a:extLst>
              <a:ext uri="{FF2B5EF4-FFF2-40B4-BE49-F238E27FC236}">
                <a16:creationId xmlns:a16="http://schemas.microsoft.com/office/drawing/2014/main" id="{57468803-D967-1A16-21CD-6EF23C8A53F4}"/>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3C95BB13-7F16-B82F-6780-631A93DBB250}"/>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descr="SMEGREG EPTB logo Quad.jpg">
            <a:extLst>
              <a:ext uri="{FF2B5EF4-FFF2-40B4-BE49-F238E27FC236}">
                <a16:creationId xmlns:a16="http://schemas.microsoft.com/office/drawing/2014/main" id="{E07AECC4-ABFB-FD50-8652-D611ACA5CE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407148863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17/02/2025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276681552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FA3CC3-2106-D976-1E1A-A4242FC81144}"/>
              </a:ext>
            </a:extLst>
          </p:cNvPr>
          <p:cNvSpPr>
            <a:spLocks noGrp="1"/>
          </p:cNvSpPr>
          <p:nvPr>
            <p:ph type="ctrTitle"/>
          </p:nvPr>
        </p:nvSpPr>
        <p:spPr/>
        <p:txBody>
          <a:bodyPr>
            <a:normAutofit/>
          </a:bodyPr>
          <a:lstStyle/>
          <a:p>
            <a:r>
              <a:rPr lang="fr-FR" sz="3600" dirty="0">
                <a:solidFill>
                  <a:srgbClr val="1341A1"/>
                </a:solidFill>
              </a:rPr>
              <a:t>Rapport n°2</a:t>
            </a:r>
            <a:br>
              <a:rPr lang="fr-FR" sz="3600" dirty="0">
                <a:solidFill>
                  <a:srgbClr val="1341A1"/>
                </a:solidFill>
              </a:rPr>
            </a:br>
            <a:r>
              <a:rPr lang="fr-FR" sz="3600" dirty="0">
                <a:solidFill>
                  <a:srgbClr val="1341A1"/>
                </a:solidFill>
              </a:rPr>
              <a:t>Modification de la composition du bureau</a:t>
            </a:r>
          </a:p>
        </p:txBody>
      </p:sp>
      <p:sp>
        <p:nvSpPr>
          <p:cNvPr id="3" name="Sous-titre 2">
            <a:extLst>
              <a:ext uri="{FF2B5EF4-FFF2-40B4-BE49-F238E27FC236}">
                <a16:creationId xmlns:a16="http://schemas.microsoft.com/office/drawing/2014/main" id="{D388FAEB-F14C-61DB-9E3A-940D4C3D2D7B}"/>
              </a:ext>
            </a:extLst>
          </p:cNvPr>
          <p:cNvSpPr>
            <a:spLocks noGrp="1"/>
          </p:cNvSpPr>
          <p:nvPr>
            <p:ph type="subTitle" idx="1"/>
          </p:nvPr>
        </p:nvSpPr>
        <p:spPr/>
        <p:txBody>
          <a:bodyPr>
            <a:normAutofit lnSpcReduction="10000"/>
          </a:bodyPr>
          <a:lstStyle/>
          <a:p>
            <a:r>
              <a:rPr lang="fr-FR" dirty="0"/>
              <a:t>Comité syndical du SMEGREG</a:t>
            </a:r>
          </a:p>
          <a:p>
            <a:r>
              <a:rPr lang="fr-FR" dirty="0"/>
              <a:t>Réunion du 19 février 2025</a:t>
            </a:r>
          </a:p>
        </p:txBody>
      </p:sp>
    </p:spTree>
    <p:extLst>
      <p:ext uri="{BB962C8B-B14F-4D97-AF65-F5344CB8AC3E}">
        <p14:creationId xmlns:p14="http://schemas.microsoft.com/office/powerpoint/2010/main" val="2192212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93CF7-1CB2-AF9D-3656-9B0553CDA931}"/>
            </a:ext>
          </a:extLst>
        </p:cNvPr>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D73BC39B-377D-B806-59AE-B8EA3F59FAF4}"/>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2</a:t>
            </a:fld>
            <a:endParaRPr lang="fr-FR"/>
          </a:p>
        </p:txBody>
      </p:sp>
      <p:sp>
        <p:nvSpPr>
          <p:cNvPr id="3" name="Text Box 15">
            <a:extLst>
              <a:ext uri="{FF2B5EF4-FFF2-40B4-BE49-F238E27FC236}">
                <a16:creationId xmlns:a16="http://schemas.microsoft.com/office/drawing/2014/main" id="{78E1D328-C6AE-3ED0-DCCF-40F9B69161D2}"/>
              </a:ext>
            </a:extLst>
          </p:cNvPr>
          <p:cNvSpPr txBox="1">
            <a:spLocks noChangeArrowheads="1"/>
          </p:cNvSpPr>
          <p:nvPr/>
        </p:nvSpPr>
        <p:spPr bwMode="auto">
          <a:xfrm>
            <a:off x="458679" y="905232"/>
            <a:ext cx="11274641" cy="55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2400"/>
              </a:spcBef>
              <a:buClr>
                <a:schemeClr val="accent2"/>
              </a:buClr>
              <a:buSzPct val="100000"/>
            </a:pPr>
            <a:r>
              <a:rPr lang="fr-FR" altLang="fr-FR" sz="2400" i="1" dirty="0">
                <a:solidFill>
                  <a:srgbClr val="0077D4"/>
                </a:solidFill>
                <a:latin typeface="Trebuchet MS" panose="020B0603020202020204" pitchFamily="34" charset="0"/>
              </a:rPr>
              <a:t>Lors de notre réunion du 20 novembre 2024, la composition du bureau a été arrêtée comme suit :</a:t>
            </a:r>
          </a:p>
          <a:p>
            <a:pPr marL="342900" indent="-342900" algn="just">
              <a:spcBef>
                <a:spcPts val="15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présidente : Mme Célia MONSEIGNE (Conseil Départemental) ;</a:t>
            </a:r>
          </a:p>
          <a:p>
            <a:pPr marL="342900" indent="-342900" algn="just">
              <a:spcBef>
                <a:spcPts val="12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vice-présidente : Mme Sylvie CASSOU-SCHOTTE (Bordeaux Métropole) ;</a:t>
            </a:r>
          </a:p>
          <a:p>
            <a:pPr marL="342900" indent="-342900" algn="just">
              <a:spcBef>
                <a:spcPts val="12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vice-président : M. Pierre DURAND (</a:t>
            </a:r>
            <a:r>
              <a:rPr lang="fr-FR" altLang="fr-FR" sz="2400" dirty="0" err="1">
                <a:solidFill>
                  <a:srgbClr val="0077D4"/>
                </a:solidFill>
                <a:latin typeface="Trebuchet MS" panose="020B0603020202020204" pitchFamily="34" charset="0"/>
              </a:rPr>
              <a:t>SIAO</a:t>
            </a:r>
            <a:r>
              <a:rPr lang="fr-FR" altLang="fr-FR" sz="2400" dirty="0">
                <a:solidFill>
                  <a:srgbClr val="0077D4"/>
                </a:solidFill>
                <a:latin typeface="Trebuchet MS" panose="020B0603020202020204" pitchFamily="34" charset="0"/>
              </a:rPr>
              <a:t> de Carbon-Blanc) ;</a:t>
            </a:r>
          </a:p>
          <a:p>
            <a:pPr marL="342900" indent="-342900">
              <a:spcBef>
                <a:spcPts val="12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membres : 	M. Guillaume GARRIGUES (Bordeaux Métropole) ;</a:t>
            </a:r>
          </a:p>
          <a:p>
            <a:pPr lvl="6" algn="just">
              <a:spcBef>
                <a:spcPts val="1200"/>
              </a:spcBef>
              <a:buClr>
                <a:schemeClr val="accent2"/>
              </a:buClr>
              <a:buSzPct val="100000"/>
            </a:pPr>
            <a:r>
              <a:rPr lang="fr-FR" altLang="fr-FR" sz="2400" dirty="0">
                <a:solidFill>
                  <a:srgbClr val="0077D4"/>
                </a:solidFill>
                <a:latin typeface="Trebuchet MS" panose="020B0603020202020204" pitchFamily="34" charset="0"/>
              </a:rPr>
              <a:t>M. Maxime GHESQUIERE (Bordeaux Métropole) ;</a:t>
            </a:r>
          </a:p>
          <a:p>
            <a:pPr lvl="6" algn="just">
              <a:spcBef>
                <a:spcPts val="1200"/>
              </a:spcBef>
              <a:buClr>
                <a:schemeClr val="accent2"/>
              </a:buClr>
              <a:buSzPct val="100000"/>
            </a:pPr>
            <a:r>
              <a:rPr lang="fr-FR" altLang="fr-FR" sz="2400" dirty="0">
                <a:solidFill>
                  <a:srgbClr val="0077D4"/>
                </a:solidFill>
                <a:latin typeface="Trebuchet MS" panose="020B0603020202020204" pitchFamily="34" charset="0"/>
              </a:rPr>
              <a:t>Mme Agnès </a:t>
            </a:r>
            <a:r>
              <a:rPr lang="fr-FR" altLang="fr-FR" sz="2400" dirty="0" err="1">
                <a:solidFill>
                  <a:srgbClr val="0077D4"/>
                </a:solidFill>
                <a:latin typeface="Trebuchet MS" panose="020B0603020202020204" pitchFamily="34" charset="0"/>
              </a:rPr>
              <a:t>SEJOURNET</a:t>
            </a:r>
            <a:r>
              <a:rPr lang="fr-FR" altLang="fr-FR" sz="2400" dirty="0">
                <a:solidFill>
                  <a:srgbClr val="0077D4"/>
                </a:solidFill>
                <a:latin typeface="Trebuchet MS" panose="020B0603020202020204" pitchFamily="34" charset="0"/>
              </a:rPr>
              <a:t> (Conseil départemental) ;</a:t>
            </a:r>
          </a:p>
          <a:p>
            <a:pPr lvl="6" algn="just">
              <a:spcBef>
                <a:spcPts val="1200"/>
              </a:spcBef>
              <a:buClr>
                <a:schemeClr val="accent2"/>
              </a:buClr>
              <a:buSzPct val="100000"/>
            </a:pPr>
            <a:r>
              <a:rPr lang="fr-FR" altLang="fr-FR" sz="2400" dirty="0">
                <a:solidFill>
                  <a:srgbClr val="0077D4"/>
                </a:solidFill>
                <a:latin typeface="Trebuchet MS" panose="020B0603020202020204" pitchFamily="34" charset="0"/>
              </a:rPr>
              <a:t>Mme Pascale GOT (Conseil départemental) ;</a:t>
            </a:r>
          </a:p>
          <a:p>
            <a:pPr lvl="6" algn="just">
              <a:spcBef>
                <a:spcPts val="1200"/>
              </a:spcBef>
              <a:buClr>
                <a:schemeClr val="accent2"/>
              </a:buClr>
              <a:buSzPct val="100000"/>
            </a:pPr>
            <a:r>
              <a:rPr lang="fr-FR" altLang="fr-FR" sz="2400" dirty="0">
                <a:solidFill>
                  <a:srgbClr val="0077D4"/>
                </a:solidFill>
                <a:latin typeface="Trebuchet MS" panose="020B0603020202020204" pitchFamily="34" charset="0"/>
              </a:rPr>
              <a:t>M. Gérard GAY (SIAEPA de Bassanne-Dropt-Garonne) ;</a:t>
            </a:r>
          </a:p>
          <a:p>
            <a:pPr lvl="6" algn="just">
              <a:spcBef>
                <a:spcPts val="1200"/>
              </a:spcBef>
              <a:buClr>
                <a:schemeClr val="accent2"/>
              </a:buClr>
              <a:buSzPct val="100000"/>
            </a:pPr>
            <a:r>
              <a:rPr lang="fr-FR" altLang="fr-FR" sz="2400" dirty="0">
                <a:solidFill>
                  <a:srgbClr val="0077D4"/>
                </a:solidFill>
                <a:latin typeface="Trebuchet MS" panose="020B0603020202020204" pitchFamily="34" charset="0"/>
              </a:rPr>
              <a:t>M. Eric </a:t>
            </a:r>
            <a:r>
              <a:rPr lang="fr-FR" altLang="fr-FR" sz="2400" dirty="0" err="1">
                <a:solidFill>
                  <a:srgbClr val="0077D4"/>
                </a:solidFill>
                <a:latin typeface="Trebuchet MS" panose="020B0603020202020204" pitchFamily="34" charset="0"/>
              </a:rPr>
              <a:t>ARRIGONI</a:t>
            </a:r>
            <a:r>
              <a:rPr lang="fr-FR" altLang="fr-FR" sz="2400" dirty="0">
                <a:solidFill>
                  <a:srgbClr val="0077D4"/>
                </a:solidFill>
                <a:latin typeface="Trebuchet MS" panose="020B0603020202020204" pitchFamily="34" charset="0"/>
              </a:rPr>
              <a:t> (SIAEPA de Castelnau de Médoc).</a:t>
            </a:r>
          </a:p>
        </p:txBody>
      </p:sp>
      <p:sp>
        <p:nvSpPr>
          <p:cNvPr id="5" name="Espace réservé du numéro de diapositive 5">
            <a:extLst>
              <a:ext uri="{FF2B5EF4-FFF2-40B4-BE49-F238E27FC236}">
                <a16:creationId xmlns:a16="http://schemas.microsoft.com/office/drawing/2014/main" id="{8377C5D5-CDC0-EDFA-7919-F58046ACDEF4}"/>
              </a:ext>
            </a:extLst>
          </p:cNvPr>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Composition du bureau</a:t>
            </a:r>
            <a:endParaRPr lang="en-US" sz="2500" kern="1200" dirty="0">
              <a:solidFill>
                <a:srgbClr val="1341A1"/>
              </a:solidFill>
              <a:latin typeface="+mj-lt"/>
              <a:ea typeface="+mj-ea"/>
              <a:cs typeface="+mj-cs"/>
            </a:endParaRPr>
          </a:p>
        </p:txBody>
      </p:sp>
    </p:spTree>
    <p:extLst>
      <p:ext uri="{BB962C8B-B14F-4D97-AF65-F5344CB8AC3E}">
        <p14:creationId xmlns:p14="http://schemas.microsoft.com/office/powerpoint/2010/main" val="1537744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5E2EB934-EA86-2831-0517-7371A613EDF3}"/>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3</a:t>
            </a:fld>
            <a:endParaRPr lang="fr-FR"/>
          </a:p>
        </p:txBody>
      </p:sp>
      <p:sp>
        <p:nvSpPr>
          <p:cNvPr id="3" name="Text Box 15">
            <a:extLst>
              <a:ext uri="{FF2B5EF4-FFF2-40B4-BE49-F238E27FC236}">
                <a16:creationId xmlns:a16="http://schemas.microsoft.com/office/drawing/2014/main" id="{A53B5588-DA2D-B1E4-D387-2491F8B6C9B9}"/>
              </a:ext>
            </a:extLst>
          </p:cNvPr>
          <p:cNvSpPr txBox="1">
            <a:spLocks noChangeArrowheads="1"/>
          </p:cNvSpPr>
          <p:nvPr/>
        </p:nvSpPr>
        <p:spPr bwMode="auto">
          <a:xfrm>
            <a:off x="458679" y="905232"/>
            <a:ext cx="1127464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2400"/>
              </a:spcBef>
              <a:buClr>
                <a:schemeClr val="accent2"/>
              </a:buClr>
              <a:buSzPct val="100000"/>
            </a:pPr>
            <a:endParaRPr lang="fr-FR" altLang="fr-FR" sz="2000" i="1" u="sng" dirty="0">
              <a:solidFill>
                <a:srgbClr val="0077D4"/>
              </a:solidFill>
              <a:latin typeface="Trebuchet MS" panose="020B0603020202020204" pitchFamily="34" charset="0"/>
            </a:endParaRP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Par délibération en date du 18 novembre 2024, le Conseil Départemental de la Gironde a désigné Mme Carole GUERE en remplacement de Mme Pascale GOT, élue députée, pour siéger au sein de notre établissement.</a:t>
            </a: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A noter que Mme GUERE reprend les fonctions de Mme GOT en tant que vice-présidente du département chargée de la protection de l'environnement, espaces naturels sensibles et gestion des risques.</a:t>
            </a: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Il nous faut donc modifier et compléter la composition du bureau et je vous propose de désigner Mme Carole GUERE en tant que membre du bureau du SMEGREG en remplacement de Mme Pascale GOT.</a:t>
            </a:r>
          </a:p>
        </p:txBody>
      </p:sp>
      <p:sp>
        <p:nvSpPr>
          <p:cNvPr id="5" name="Espace réservé du numéro de diapositive 5"/>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Composition du bureau</a:t>
            </a:r>
            <a:endParaRPr lang="en-US" sz="2500" kern="1200" dirty="0">
              <a:solidFill>
                <a:srgbClr val="1341A1"/>
              </a:solidFill>
              <a:latin typeface="+mj-lt"/>
              <a:ea typeface="+mj-ea"/>
              <a:cs typeface="+mj-cs"/>
            </a:endParaRPr>
          </a:p>
        </p:txBody>
      </p:sp>
    </p:spTree>
    <p:extLst>
      <p:ext uri="{BB962C8B-B14F-4D97-AF65-F5344CB8AC3E}">
        <p14:creationId xmlns:p14="http://schemas.microsoft.com/office/powerpoint/2010/main" val="2721181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127</TotalTime>
  <Words>242</Words>
  <Application>Microsoft Office PowerPoint</Application>
  <PresentationFormat>Grand écran</PresentationFormat>
  <Paragraphs>21</Paragraphs>
  <Slides>3</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vt:i4>
      </vt:variant>
    </vt:vector>
  </HeadingPairs>
  <TitlesOfParts>
    <vt:vector size="6" baseType="lpstr">
      <vt:lpstr>Arial</vt:lpstr>
      <vt:lpstr>Trebuchet MS</vt:lpstr>
      <vt:lpstr>Office Theme</vt:lpstr>
      <vt:lpstr>Rapport n°2 Modification de la composition du bureau</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Francoise Bégué</cp:lastModifiedBy>
  <cp:revision>16</cp:revision>
  <dcterms:created xsi:type="dcterms:W3CDTF">2023-11-09T14:53:53Z</dcterms:created>
  <dcterms:modified xsi:type="dcterms:W3CDTF">2025-02-17T16:02:16Z</dcterms:modified>
</cp:coreProperties>
</file>