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0" r:id="rId2"/>
    <p:sldId id="738" r:id="rId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DC"/>
    <a:srgbClr val="333399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24/02/2021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24/02/2021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461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24/02/2021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2800" dirty="0"/>
              <a:t>Questions diverses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24 février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Questions diverses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87C57D3-00F6-44DE-A116-E1703ED5D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47" y="1916832"/>
            <a:ext cx="8579794" cy="331236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</a:rPr>
              <a:t>Evolution des missions des services d'eau potable :</a:t>
            </a:r>
          </a:p>
          <a:p>
            <a:pPr marL="0" indent="0" algn="r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>
                <a:solidFill>
                  <a:srgbClr val="0077D4"/>
                </a:solidFill>
              </a:rPr>
              <a:t>compte rendu de l'activité du SMEGREG dans les RPQS</a:t>
            </a:r>
          </a:p>
          <a:p>
            <a:pPr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</a:rPr>
              <a:t>Commission territoriale Nappes Profondes</a:t>
            </a:r>
          </a:p>
          <a:p>
            <a:pPr marL="0" indent="0" algn="r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>
                <a:solidFill>
                  <a:srgbClr val="0077D4"/>
                </a:solidFill>
              </a:rPr>
              <a:t> du Comité de bassin Adour Garonne </a:t>
            </a:r>
          </a:p>
          <a:p>
            <a:pPr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0077D4"/>
                </a:solidFill>
              </a:rPr>
              <a:t>(Contribution d'un membre au budget 2020</a:t>
            </a:r>
          </a:p>
          <a:p>
            <a:pPr marL="0" indent="0" algn="r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400" dirty="0">
                <a:solidFill>
                  <a:srgbClr val="0077D4"/>
                </a:solidFill>
              </a:rPr>
              <a:t>de l'établissement : mandatement d'office)</a:t>
            </a:r>
          </a:p>
        </p:txBody>
      </p:sp>
    </p:spTree>
    <p:extLst>
      <p:ext uri="{BB962C8B-B14F-4D97-AF65-F5344CB8AC3E}">
        <p14:creationId xmlns:p14="http://schemas.microsoft.com/office/powerpoint/2010/main" val="132327480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6074</TotalTime>
  <Words>57</Words>
  <Application>Microsoft Office PowerPoint</Application>
  <PresentationFormat>Affichage à l'écran (4:3)</PresentationFormat>
  <Paragraphs>13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Office Theme</vt:lpstr>
      <vt:lpstr>Questions diverses</vt:lpstr>
      <vt:lpstr>Questions diverses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354</cp:revision>
  <cp:lastPrinted>2019-02-01T13:57:01Z</cp:lastPrinted>
  <dcterms:created xsi:type="dcterms:W3CDTF">2015-09-15T19:44:09Z</dcterms:created>
  <dcterms:modified xsi:type="dcterms:W3CDTF">2021-02-24T08:59:23Z</dcterms:modified>
</cp:coreProperties>
</file>