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564" r:id="rId2"/>
    <p:sldId id="452" r:id="rId3"/>
    <p:sldId id="571" r:id="rId4"/>
    <p:sldId id="572" r:id="rId5"/>
    <p:sldId id="578" r:id="rId6"/>
    <p:sldId id="582" r:id="rId7"/>
    <p:sldId id="579" r:id="rId8"/>
    <p:sldId id="573" r:id="rId9"/>
    <p:sldId id="574" r:id="rId10"/>
    <p:sldId id="575" r:id="rId11"/>
    <p:sldId id="581" r:id="rId12"/>
    <p:sldId id="580" r:id="rId13"/>
    <p:sldId id="576" r:id="rId14"/>
    <p:sldId id="577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59B"/>
    <a:srgbClr val="E87640"/>
    <a:srgbClr val="9AB8DC"/>
    <a:srgbClr val="6DA4C3"/>
    <a:srgbClr val="7999BE"/>
    <a:srgbClr val="95ADCB"/>
    <a:srgbClr val="F08C26"/>
    <a:srgbClr val="F78F04"/>
    <a:srgbClr val="FF963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47AFA6-D3E6-4698-9C9D-58EB754F50B3}" v="7" dt="2026-02-03T10:43:35.1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6" d="100"/>
          <a:sy n="106" d="100"/>
        </p:scale>
        <p:origin x="92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809FAEB-122F-4518-A3E0-2441CC316A0F}"/>
    <pc:docChg chg="undo custSel addSld modSld">
      <pc:chgData name="Bruno de Grissac" userId="d3f85db1-402d-49d1-8f7f-5bc735f26e17" providerId="ADAL" clId="{7809FAEB-122F-4518-A3E0-2441CC316A0F}" dt="2026-02-03T10:45:14.150" v="830" actId="20577"/>
      <pc:docMkLst>
        <pc:docMk/>
      </pc:docMkLst>
      <pc:sldChg chg="modSp mod">
        <pc:chgData name="Bruno de Grissac" userId="d3f85db1-402d-49d1-8f7f-5bc735f26e17" providerId="ADAL" clId="{7809FAEB-122F-4518-A3E0-2441CC316A0F}" dt="2026-02-03T10:13:11.043" v="188" actId="20577"/>
        <pc:sldMkLst>
          <pc:docMk/>
          <pc:sldMk cId="208080605" sldId="452"/>
        </pc:sldMkLst>
        <pc:spChg chg="mod">
          <ac:chgData name="Bruno de Grissac" userId="d3f85db1-402d-49d1-8f7f-5bc735f26e17" providerId="ADAL" clId="{7809FAEB-122F-4518-A3E0-2441CC316A0F}" dt="2026-02-03T10:13:11.043" v="188" actId="20577"/>
          <ac:spMkLst>
            <pc:docMk/>
            <pc:sldMk cId="208080605" sldId="452"/>
            <ac:spMk id="2" creationId="{00000000-0000-0000-0000-000000000000}"/>
          </ac:spMkLst>
        </pc:spChg>
        <pc:spChg chg="mod">
          <ac:chgData name="Bruno de Grissac" userId="d3f85db1-402d-49d1-8f7f-5bc735f26e17" providerId="ADAL" clId="{7809FAEB-122F-4518-A3E0-2441CC316A0F}" dt="2026-02-03T10:08:42.620" v="13" actId="20577"/>
          <ac:spMkLst>
            <pc:docMk/>
            <pc:sldMk cId="208080605" sldId="452"/>
            <ac:spMk id="4" creationId="{9FD251B8-1D8C-C1B4-7A88-71A9B4732B30}"/>
          </ac:spMkLst>
        </pc:spChg>
        <pc:spChg chg="mod">
          <ac:chgData name="Bruno de Grissac" userId="d3f85db1-402d-49d1-8f7f-5bc735f26e17" providerId="ADAL" clId="{7809FAEB-122F-4518-A3E0-2441CC316A0F}" dt="2026-02-03T10:09:00.892" v="16" actId="14100"/>
          <ac:spMkLst>
            <pc:docMk/>
            <pc:sldMk cId="208080605" sldId="452"/>
            <ac:spMk id="6" creationId="{8A52FD57-0F6B-8E75-12BA-8F19142014A0}"/>
          </ac:spMkLst>
        </pc:spChg>
      </pc:sldChg>
      <pc:sldChg chg="modSp mod">
        <pc:chgData name="Bruno de Grissac" userId="d3f85db1-402d-49d1-8f7f-5bc735f26e17" providerId="ADAL" clId="{7809FAEB-122F-4518-A3E0-2441CC316A0F}" dt="2026-02-03T10:13:35.179" v="218" actId="6549"/>
        <pc:sldMkLst>
          <pc:docMk/>
          <pc:sldMk cId="697394431" sldId="571"/>
        </pc:sldMkLst>
        <pc:spChg chg="mod">
          <ac:chgData name="Bruno de Grissac" userId="d3f85db1-402d-49d1-8f7f-5bc735f26e17" providerId="ADAL" clId="{7809FAEB-122F-4518-A3E0-2441CC316A0F}" dt="2026-02-03T10:13:35.179" v="218" actId="6549"/>
          <ac:spMkLst>
            <pc:docMk/>
            <pc:sldMk cId="697394431" sldId="571"/>
            <ac:spMk id="2" creationId="{E80758D7-7E4F-6BDE-EC96-F6EA1833B673}"/>
          </ac:spMkLst>
        </pc:spChg>
        <pc:spChg chg="mod">
          <ac:chgData name="Bruno de Grissac" userId="d3f85db1-402d-49d1-8f7f-5bc735f26e17" providerId="ADAL" clId="{7809FAEB-122F-4518-A3E0-2441CC316A0F}" dt="2026-02-03T10:13:01.657" v="185" actId="948"/>
          <ac:spMkLst>
            <pc:docMk/>
            <pc:sldMk cId="697394431" sldId="571"/>
            <ac:spMk id="4" creationId="{884B4809-9013-3C6F-D23E-6A8970C37F14}"/>
          </ac:spMkLst>
        </pc:spChg>
      </pc:sldChg>
      <pc:sldChg chg="modSp mod">
        <pc:chgData name="Bruno de Grissac" userId="d3f85db1-402d-49d1-8f7f-5bc735f26e17" providerId="ADAL" clId="{7809FAEB-122F-4518-A3E0-2441CC316A0F}" dt="2026-02-03T10:15:33.169" v="296" actId="6549"/>
        <pc:sldMkLst>
          <pc:docMk/>
          <pc:sldMk cId="2635299927" sldId="572"/>
        </pc:sldMkLst>
        <pc:spChg chg="mod">
          <ac:chgData name="Bruno de Grissac" userId="d3f85db1-402d-49d1-8f7f-5bc735f26e17" providerId="ADAL" clId="{7809FAEB-122F-4518-A3E0-2441CC316A0F}" dt="2026-02-03T10:14:13.574" v="266" actId="20577"/>
          <ac:spMkLst>
            <pc:docMk/>
            <pc:sldMk cId="2635299927" sldId="572"/>
            <ac:spMk id="2" creationId="{91FBF175-AA30-308E-A5A6-EEBE4D545613}"/>
          </ac:spMkLst>
        </pc:spChg>
        <pc:spChg chg="mod">
          <ac:chgData name="Bruno de Grissac" userId="d3f85db1-402d-49d1-8f7f-5bc735f26e17" providerId="ADAL" clId="{7809FAEB-122F-4518-A3E0-2441CC316A0F}" dt="2026-02-03T10:15:33.169" v="296" actId="6549"/>
          <ac:spMkLst>
            <pc:docMk/>
            <pc:sldMk cId="2635299927" sldId="572"/>
            <ac:spMk id="4" creationId="{CABAC35F-7D1B-27EE-D137-F4D1DBD38531}"/>
          </ac:spMkLst>
        </pc:spChg>
      </pc:sldChg>
      <pc:sldChg chg="modSp mod">
        <pc:chgData name="Bruno de Grissac" userId="d3f85db1-402d-49d1-8f7f-5bc735f26e17" providerId="ADAL" clId="{7809FAEB-122F-4518-A3E0-2441CC316A0F}" dt="2026-02-03T10:24:08.523" v="522" actId="14100"/>
        <pc:sldMkLst>
          <pc:docMk/>
          <pc:sldMk cId="3363949911" sldId="573"/>
        </pc:sldMkLst>
        <pc:spChg chg="mod">
          <ac:chgData name="Bruno de Grissac" userId="d3f85db1-402d-49d1-8f7f-5bc735f26e17" providerId="ADAL" clId="{7809FAEB-122F-4518-A3E0-2441CC316A0F}" dt="2026-02-03T10:24:08.523" v="522" actId="14100"/>
          <ac:spMkLst>
            <pc:docMk/>
            <pc:sldMk cId="3363949911" sldId="573"/>
            <ac:spMk id="15" creationId="{FEF6EFAC-971F-8915-82CE-F51462A9ED51}"/>
          </ac:spMkLst>
        </pc:spChg>
      </pc:sldChg>
      <pc:sldChg chg="addSp modSp mod">
        <pc:chgData name="Bruno de Grissac" userId="d3f85db1-402d-49d1-8f7f-5bc735f26e17" providerId="ADAL" clId="{7809FAEB-122F-4518-A3E0-2441CC316A0F}" dt="2026-02-03T10:32:33.231" v="617" actId="207"/>
        <pc:sldMkLst>
          <pc:docMk/>
          <pc:sldMk cId="355523507" sldId="574"/>
        </pc:sldMkLst>
        <pc:spChg chg="add mod">
          <ac:chgData name="Bruno de Grissac" userId="d3f85db1-402d-49d1-8f7f-5bc735f26e17" providerId="ADAL" clId="{7809FAEB-122F-4518-A3E0-2441CC316A0F}" dt="2026-02-03T10:32:33.231" v="617" actId="207"/>
          <ac:spMkLst>
            <pc:docMk/>
            <pc:sldMk cId="355523507" sldId="574"/>
            <ac:spMk id="3" creationId="{E052A22F-FB4A-2205-B60D-284749B5659B}"/>
          </ac:spMkLst>
        </pc:spChg>
        <pc:spChg chg="add mod">
          <ac:chgData name="Bruno de Grissac" userId="d3f85db1-402d-49d1-8f7f-5bc735f26e17" providerId="ADAL" clId="{7809FAEB-122F-4518-A3E0-2441CC316A0F}" dt="2026-02-03T10:32:33.231" v="617" actId="207"/>
          <ac:spMkLst>
            <pc:docMk/>
            <pc:sldMk cId="355523507" sldId="574"/>
            <ac:spMk id="4" creationId="{117C4CD5-A355-CD75-E697-E70B95776FEC}"/>
          </ac:spMkLst>
        </pc:spChg>
        <pc:spChg chg="mod">
          <ac:chgData name="Bruno de Grissac" userId="d3f85db1-402d-49d1-8f7f-5bc735f26e17" providerId="ADAL" clId="{7809FAEB-122F-4518-A3E0-2441CC316A0F}" dt="2026-02-03T10:32:33.231" v="617" actId="207"/>
          <ac:spMkLst>
            <pc:docMk/>
            <pc:sldMk cId="355523507" sldId="574"/>
            <ac:spMk id="9" creationId="{A7BA5223-DA81-B7E3-0FF8-19474D3284BA}"/>
          </ac:spMkLst>
        </pc:spChg>
        <pc:picChg chg="mod modCrop">
          <ac:chgData name="Bruno de Grissac" userId="d3f85db1-402d-49d1-8f7f-5bc735f26e17" providerId="ADAL" clId="{7809FAEB-122F-4518-A3E0-2441CC316A0F}" dt="2026-02-03T10:27:35.325" v="543" actId="14100"/>
          <ac:picMkLst>
            <pc:docMk/>
            <pc:sldMk cId="355523507" sldId="574"/>
            <ac:picMk id="6" creationId="{4A30D5E0-68AF-4C2B-8BA1-FAA07C9370C0}"/>
          </ac:picMkLst>
        </pc:picChg>
        <pc:picChg chg="mod modCrop">
          <ac:chgData name="Bruno de Grissac" userId="d3f85db1-402d-49d1-8f7f-5bc735f26e17" providerId="ADAL" clId="{7809FAEB-122F-4518-A3E0-2441CC316A0F}" dt="2026-02-03T10:27:31.627" v="542" actId="14100"/>
          <ac:picMkLst>
            <pc:docMk/>
            <pc:sldMk cId="355523507" sldId="574"/>
            <ac:picMk id="7" creationId="{F22EBA12-8F93-75B1-E133-F5F29F50CBA3}"/>
          </ac:picMkLst>
        </pc:picChg>
      </pc:sldChg>
      <pc:sldChg chg="addSp delSp modSp mod">
        <pc:chgData name="Bruno de Grissac" userId="d3f85db1-402d-49d1-8f7f-5bc735f26e17" providerId="ADAL" clId="{7809FAEB-122F-4518-A3E0-2441CC316A0F}" dt="2026-02-03T10:41:54.061" v="748" actId="1076"/>
        <pc:sldMkLst>
          <pc:docMk/>
          <pc:sldMk cId="3461930339" sldId="575"/>
        </pc:sldMkLst>
        <pc:spChg chg="mod">
          <ac:chgData name="Bruno de Grissac" userId="d3f85db1-402d-49d1-8f7f-5bc735f26e17" providerId="ADAL" clId="{7809FAEB-122F-4518-A3E0-2441CC316A0F}" dt="2026-02-03T10:40:14.639" v="735" actId="1076"/>
          <ac:spMkLst>
            <pc:docMk/>
            <pc:sldMk cId="3461930339" sldId="575"/>
            <ac:spMk id="5" creationId="{95B458AB-87DB-737F-0F13-D9A2B322FD84}"/>
          </ac:spMkLst>
        </pc:spChg>
        <pc:spChg chg="add mod">
          <ac:chgData name="Bruno de Grissac" userId="d3f85db1-402d-49d1-8f7f-5bc735f26e17" providerId="ADAL" clId="{7809FAEB-122F-4518-A3E0-2441CC316A0F}" dt="2026-02-03T10:41:54.061" v="748" actId="1076"/>
          <ac:spMkLst>
            <pc:docMk/>
            <pc:sldMk cId="3461930339" sldId="575"/>
            <ac:spMk id="7" creationId="{D9F91FF3-042F-61FC-DB78-D6E0DCD1C0CC}"/>
          </ac:spMkLst>
        </pc:spChg>
        <pc:spChg chg="del">
          <ac:chgData name="Bruno de Grissac" userId="d3f85db1-402d-49d1-8f7f-5bc735f26e17" providerId="ADAL" clId="{7809FAEB-122F-4518-A3E0-2441CC316A0F}" dt="2026-02-03T10:33:07.001" v="620" actId="478"/>
          <ac:spMkLst>
            <pc:docMk/>
            <pc:sldMk cId="3461930339" sldId="575"/>
            <ac:spMk id="8" creationId="{50BD5639-EAF9-E82B-5481-6C7AC8964A5E}"/>
          </ac:spMkLst>
        </pc:spChg>
        <pc:spChg chg="add mod">
          <ac:chgData name="Bruno de Grissac" userId="d3f85db1-402d-49d1-8f7f-5bc735f26e17" providerId="ADAL" clId="{7809FAEB-122F-4518-A3E0-2441CC316A0F}" dt="2026-02-03T10:41:35.156" v="746" actId="14100"/>
          <ac:spMkLst>
            <pc:docMk/>
            <pc:sldMk cId="3461930339" sldId="575"/>
            <ac:spMk id="9" creationId="{6FA3A25C-B5BD-EFC9-E7C1-DEF730438D4C}"/>
          </ac:spMkLst>
        </pc:spChg>
        <pc:spChg chg="del mod">
          <ac:chgData name="Bruno de Grissac" userId="d3f85db1-402d-49d1-8f7f-5bc735f26e17" providerId="ADAL" clId="{7809FAEB-122F-4518-A3E0-2441CC316A0F}" dt="2026-02-03T10:33:02.195" v="619" actId="478"/>
          <ac:spMkLst>
            <pc:docMk/>
            <pc:sldMk cId="3461930339" sldId="575"/>
            <ac:spMk id="10" creationId="{91FEDAB8-CA71-6554-3CFB-2BE18F4F0720}"/>
          </ac:spMkLst>
        </pc:spChg>
        <pc:picChg chg="mod">
          <ac:chgData name="Bruno de Grissac" userId="d3f85db1-402d-49d1-8f7f-5bc735f26e17" providerId="ADAL" clId="{7809FAEB-122F-4518-A3E0-2441CC316A0F}" dt="2026-02-03T10:41:50.178" v="747" actId="1076"/>
          <ac:picMkLst>
            <pc:docMk/>
            <pc:sldMk cId="3461930339" sldId="575"/>
            <ac:picMk id="3" creationId="{994AC26C-74EC-C3A1-A069-E7A33F7C717C}"/>
          </ac:picMkLst>
        </pc:picChg>
        <pc:picChg chg="del">
          <ac:chgData name="Bruno de Grissac" userId="d3f85db1-402d-49d1-8f7f-5bc735f26e17" providerId="ADAL" clId="{7809FAEB-122F-4518-A3E0-2441CC316A0F}" dt="2026-02-03T10:33:08.952" v="621" actId="478"/>
          <ac:picMkLst>
            <pc:docMk/>
            <pc:sldMk cId="3461930339" sldId="575"/>
            <ac:picMk id="4" creationId="{6B1AA3DF-D68D-A2D2-7796-553EA3D8F7B0}"/>
          </ac:picMkLst>
        </pc:picChg>
        <pc:picChg chg="add mod modCrop">
          <ac:chgData name="Bruno de Grissac" userId="d3f85db1-402d-49d1-8f7f-5bc735f26e17" providerId="ADAL" clId="{7809FAEB-122F-4518-A3E0-2441CC316A0F}" dt="2026-02-03T10:40:40.247" v="738" actId="732"/>
          <ac:picMkLst>
            <pc:docMk/>
            <pc:sldMk cId="3461930339" sldId="575"/>
            <ac:picMk id="6" creationId="{CB21478E-DC1D-205B-52FF-4314B5E391F0}"/>
          </ac:picMkLst>
        </pc:picChg>
      </pc:sldChg>
      <pc:sldChg chg="modSp mod">
        <pc:chgData name="Bruno de Grissac" userId="d3f85db1-402d-49d1-8f7f-5bc735f26e17" providerId="ADAL" clId="{7809FAEB-122F-4518-A3E0-2441CC316A0F}" dt="2026-02-03T10:31:44.803" v="616" actId="255"/>
        <pc:sldMkLst>
          <pc:docMk/>
          <pc:sldMk cId="1695621393" sldId="576"/>
        </pc:sldMkLst>
        <pc:spChg chg="mod">
          <ac:chgData name="Bruno de Grissac" userId="d3f85db1-402d-49d1-8f7f-5bc735f26e17" providerId="ADAL" clId="{7809FAEB-122F-4518-A3E0-2441CC316A0F}" dt="2026-02-03T10:31:44.803" v="616" actId="255"/>
          <ac:spMkLst>
            <pc:docMk/>
            <pc:sldMk cId="1695621393" sldId="576"/>
            <ac:spMk id="28" creationId="{F2FC5774-9A6B-0412-6179-480DF6CDCC6F}"/>
          </ac:spMkLst>
        </pc:spChg>
      </pc:sldChg>
      <pc:sldChg chg="modSp mod">
        <pc:chgData name="Bruno de Grissac" userId="d3f85db1-402d-49d1-8f7f-5bc735f26e17" providerId="ADAL" clId="{7809FAEB-122F-4518-A3E0-2441CC316A0F}" dt="2026-02-03T10:18:48.047" v="378" actId="12"/>
        <pc:sldMkLst>
          <pc:docMk/>
          <pc:sldMk cId="3472390207" sldId="578"/>
        </pc:sldMkLst>
        <pc:spChg chg="mod">
          <ac:chgData name="Bruno de Grissac" userId="d3f85db1-402d-49d1-8f7f-5bc735f26e17" providerId="ADAL" clId="{7809FAEB-122F-4518-A3E0-2441CC316A0F}" dt="2026-02-03T10:18:48.047" v="378" actId="12"/>
          <ac:spMkLst>
            <pc:docMk/>
            <pc:sldMk cId="3472390207" sldId="578"/>
            <ac:spMk id="12" creationId="{6A26EF73-7D3E-1525-1A6A-5D70222CBAFB}"/>
          </ac:spMkLst>
        </pc:spChg>
        <pc:picChg chg="mod">
          <ac:chgData name="Bruno de Grissac" userId="d3f85db1-402d-49d1-8f7f-5bc735f26e17" providerId="ADAL" clId="{7809FAEB-122F-4518-A3E0-2441CC316A0F}" dt="2026-02-03T10:18:28.374" v="375" actId="1076"/>
          <ac:picMkLst>
            <pc:docMk/>
            <pc:sldMk cId="3472390207" sldId="578"/>
            <ac:picMk id="5" creationId="{85923B05-61A5-1490-D59A-A768585E943F}"/>
          </ac:picMkLst>
        </pc:picChg>
        <pc:picChg chg="mod">
          <ac:chgData name="Bruno de Grissac" userId="d3f85db1-402d-49d1-8f7f-5bc735f26e17" providerId="ADAL" clId="{7809FAEB-122F-4518-A3E0-2441CC316A0F}" dt="2026-02-03T10:18:28.374" v="375" actId="1076"/>
          <ac:picMkLst>
            <pc:docMk/>
            <pc:sldMk cId="3472390207" sldId="578"/>
            <ac:picMk id="7" creationId="{F0FC5B4B-C477-9DFC-387B-6935A995EBAC}"/>
          </ac:picMkLst>
        </pc:picChg>
      </pc:sldChg>
      <pc:sldChg chg="modSp mod">
        <pc:chgData name="Bruno de Grissac" userId="d3f85db1-402d-49d1-8f7f-5bc735f26e17" providerId="ADAL" clId="{7809FAEB-122F-4518-A3E0-2441CC316A0F}" dt="2026-02-03T10:20:57.279" v="449" actId="6549"/>
        <pc:sldMkLst>
          <pc:docMk/>
          <pc:sldMk cId="2918485765" sldId="579"/>
        </pc:sldMkLst>
        <pc:spChg chg="mod">
          <ac:chgData name="Bruno de Grissac" userId="d3f85db1-402d-49d1-8f7f-5bc735f26e17" providerId="ADAL" clId="{7809FAEB-122F-4518-A3E0-2441CC316A0F}" dt="2026-02-03T10:20:57.279" v="449" actId="6549"/>
          <ac:spMkLst>
            <pc:docMk/>
            <pc:sldMk cId="2918485765" sldId="579"/>
            <ac:spMk id="6" creationId="{B66B335F-829F-3516-3B6D-3F5BFAC74155}"/>
          </ac:spMkLst>
        </pc:spChg>
        <pc:picChg chg="mod">
          <ac:chgData name="Bruno de Grissac" userId="d3f85db1-402d-49d1-8f7f-5bc735f26e17" providerId="ADAL" clId="{7809FAEB-122F-4518-A3E0-2441CC316A0F}" dt="2026-02-03T10:19:52.394" v="406" actId="1076"/>
          <ac:picMkLst>
            <pc:docMk/>
            <pc:sldMk cId="2918485765" sldId="579"/>
            <ac:picMk id="4" creationId="{BC27E3D3-CC91-C067-A77B-4CFB2C045AF3}"/>
          </ac:picMkLst>
        </pc:picChg>
      </pc:sldChg>
      <pc:sldChg chg="modSp mod">
        <pc:chgData name="Bruno de Grissac" userId="d3f85db1-402d-49d1-8f7f-5bc735f26e17" providerId="ADAL" clId="{7809FAEB-122F-4518-A3E0-2441CC316A0F}" dt="2026-02-03T10:30:41.825" v="607" actId="403"/>
        <pc:sldMkLst>
          <pc:docMk/>
          <pc:sldMk cId="3535017542" sldId="580"/>
        </pc:sldMkLst>
        <pc:spChg chg="mod">
          <ac:chgData name="Bruno de Grissac" userId="d3f85db1-402d-49d1-8f7f-5bc735f26e17" providerId="ADAL" clId="{7809FAEB-122F-4518-A3E0-2441CC316A0F}" dt="2026-02-03T10:30:41.825" v="607" actId="403"/>
          <ac:spMkLst>
            <pc:docMk/>
            <pc:sldMk cId="3535017542" sldId="580"/>
            <ac:spMk id="10" creationId="{0C0EE921-9DEC-4E5D-3927-4722C1ACE6EC}"/>
          </ac:spMkLst>
        </pc:spChg>
      </pc:sldChg>
      <pc:sldChg chg="delSp modSp add mod">
        <pc:chgData name="Bruno de Grissac" userId="d3f85db1-402d-49d1-8f7f-5bc735f26e17" providerId="ADAL" clId="{7809FAEB-122F-4518-A3E0-2441CC316A0F}" dt="2026-02-03T10:45:14.150" v="830" actId="20577"/>
        <pc:sldMkLst>
          <pc:docMk/>
          <pc:sldMk cId="682750882" sldId="581"/>
        </pc:sldMkLst>
        <pc:spChg chg="del">
          <ac:chgData name="Bruno de Grissac" userId="d3f85db1-402d-49d1-8f7f-5bc735f26e17" providerId="ADAL" clId="{7809FAEB-122F-4518-A3E0-2441CC316A0F}" dt="2026-02-03T10:33:30.260" v="623" actId="478"/>
          <ac:spMkLst>
            <pc:docMk/>
            <pc:sldMk cId="682750882" sldId="581"/>
            <ac:spMk id="5" creationId="{5D6C210D-1E67-2F6E-86F9-164C2C5B12A3}"/>
          </ac:spMkLst>
        </pc:spChg>
        <pc:spChg chg="del">
          <ac:chgData name="Bruno de Grissac" userId="d3f85db1-402d-49d1-8f7f-5bc735f26e17" providerId="ADAL" clId="{7809FAEB-122F-4518-A3E0-2441CC316A0F}" dt="2026-02-03T10:44:27.991" v="820" actId="478"/>
          <ac:spMkLst>
            <pc:docMk/>
            <pc:sldMk cId="682750882" sldId="581"/>
            <ac:spMk id="8" creationId="{E3BB59CA-A786-3AEB-17A7-0C0475B7F375}"/>
          </ac:spMkLst>
        </pc:spChg>
        <pc:spChg chg="mod">
          <ac:chgData name="Bruno de Grissac" userId="d3f85db1-402d-49d1-8f7f-5bc735f26e17" providerId="ADAL" clId="{7809FAEB-122F-4518-A3E0-2441CC316A0F}" dt="2026-02-03T10:45:14.150" v="830" actId="20577"/>
          <ac:spMkLst>
            <pc:docMk/>
            <pc:sldMk cId="682750882" sldId="581"/>
            <ac:spMk id="10" creationId="{2130C533-DFB0-3376-C2D7-3BA52727E01D}"/>
          </ac:spMkLst>
        </pc:spChg>
        <pc:picChg chg="del">
          <ac:chgData name="Bruno de Grissac" userId="d3f85db1-402d-49d1-8f7f-5bc735f26e17" providerId="ADAL" clId="{7809FAEB-122F-4518-A3E0-2441CC316A0F}" dt="2026-02-03T10:33:13.171" v="622" actId="478"/>
          <ac:picMkLst>
            <pc:docMk/>
            <pc:sldMk cId="682750882" sldId="581"/>
            <ac:picMk id="3" creationId="{3EA7DF51-5408-FC4E-D3D5-7160BA4BD154}"/>
          </ac:picMkLst>
        </pc:picChg>
        <pc:picChg chg="mod">
          <ac:chgData name="Bruno de Grissac" userId="d3f85db1-402d-49d1-8f7f-5bc735f26e17" providerId="ADAL" clId="{7809FAEB-122F-4518-A3E0-2441CC316A0F}" dt="2026-02-03T10:44:36.348" v="821" actId="14100"/>
          <ac:picMkLst>
            <pc:docMk/>
            <pc:sldMk cId="682750882" sldId="581"/>
            <ac:picMk id="4" creationId="{879A32C3-4576-76C4-BBA3-CE83111956F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04/02/2026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04/02/2026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B071B-C757-082B-1129-05439243F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184B41-0180-F5AC-1BC8-852076B5F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F82323-E1A6-3DE8-07D2-85A7A5572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E3E767-47AF-29C7-CF56-7876B85EE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9415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4107C-2860-1B52-80F1-EC54B6ABE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4936F7-72C1-E788-392F-89F5BFF76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4013CC-380C-6F9A-8AB1-C64B78AAE7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A47279-7E34-7F08-042E-4E90FBCE9C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1934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59C8C-D2F6-9D2A-59F9-196869C5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0B60DB-B53B-AFF4-2E06-35C537F3B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DC3953-B145-DAA5-1479-36024EB9B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851CCC-6142-4FAC-F4A8-E2DD361ED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3914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16449-AA77-8ACB-F44D-37DA78CC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63DEF5-1BD2-EF74-C8B8-C202B3E43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B0F721-1861-88EC-8CA0-8DE2B2532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506470-09BF-8201-7CDC-C8D11F578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837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AE4B7-B873-4ACD-E54D-81A1768A0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E02D74-74B0-6262-9F67-BA53A3F47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F98E66-CE04-6BD0-6528-3B951361D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7272BA-88E3-4B9D-C0AF-80358A1E1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712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667BC-B111-94CD-5E89-401FC5DB2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CC9349-8BDC-7451-6051-7561DFAE0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507DD9-B597-EB15-F99B-7755A68D3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DF81F4-20D4-0FF0-CAA6-7E1328698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2328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652B1-44E6-9419-5938-D783F4384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068DA5-5573-1EE3-C0F5-F6D28D39C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22BB22-A825-2189-5AA1-C7883BABD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6C044E-82BF-4B78-F095-FE4E822EF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568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7C06B-A912-209A-7554-FAAB2699C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D6948A-ABF8-D123-BD37-F341A64C6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AA38E-485A-A7B5-951D-A1AA136DD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961752-5D6C-EB7A-761C-660E61070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1658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B8D84-8429-DD69-8EC6-DF3719A79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4FF7D4-2FFC-5E58-7803-C3063521A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7BB8E2-CE43-910F-2BEA-A88C3787A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9180E5-2554-8DCF-91C2-7AF6997BF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841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363B3-BECC-17A0-6C89-ED444C911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2B9E2B-20F0-CFD0-D22F-06CFBD139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ABF659-2318-E5C8-EA0F-7BE77D160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9F35DD-8DF5-612A-7811-F499801AF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2083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3B0E6-66B9-6FAA-0BD8-05D715B23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0C66FC-24AA-672B-2614-A216948AE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458D50-8F23-A089-4CFC-E591C7D1C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5B7501-2522-268C-82CC-DF51281C5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5185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65239-79A5-2536-586D-67D5165C3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82E3C6-41DB-4982-AF6F-F3EAE3CCE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3728F1-5485-199D-FE83-11A728F01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2FCF56-0024-8E73-0F7B-3C69DC0AD1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4653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00555120-F35A-A329-9E5F-6BD781520A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8" name="Image 7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85078D21-9576-138A-9FA2-8F74D3C109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0" name="Image 9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9C5C3237-0321-0E3C-AC9D-4711086720F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F9673343-C00E-7B28-A36A-B88D7DCB10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B4154FE8-723B-367E-182F-43F13E1ADB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4" name="Image 13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F52C7C11-2EE9-DBFC-6C39-7E013D74DA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Graphique, texte, graphisme, Police&#10;&#10;Le contenu généré par l’IA peut être incorrect.">
            <a:extLst>
              <a:ext uri="{FF2B5EF4-FFF2-40B4-BE49-F238E27FC236}">
                <a16:creationId xmlns:a16="http://schemas.microsoft.com/office/drawing/2014/main" id="{773A738C-3F34-FA8D-A398-FAAFC68EAF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5645798"/>
            <a:ext cx="2026924" cy="600457"/>
          </a:xfrm>
          <a:prstGeom prst="rect">
            <a:avLst/>
          </a:prstGeom>
        </p:spPr>
      </p:pic>
      <p:pic>
        <p:nvPicPr>
          <p:cNvPr id="5" name="Image 4" descr="Une image contenant Graphique, graphisme, Police, texte&#10;&#10;Le contenu généré par l’IA peut être incorrect.">
            <a:extLst>
              <a:ext uri="{FF2B5EF4-FFF2-40B4-BE49-F238E27FC236}">
                <a16:creationId xmlns:a16="http://schemas.microsoft.com/office/drawing/2014/main" id="{E947F551-7EC6-26FF-47A2-22ED0E6371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5651894"/>
            <a:ext cx="2865126" cy="594361"/>
          </a:xfrm>
          <a:prstGeom prst="rect">
            <a:avLst/>
          </a:prstGeom>
        </p:spPr>
      </p:pic>
      <p:pic>
        <p:nvPicPr>
          <p:cNvPr id="12" name="Image 1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744568C-9CB8-DE6F-5434-77860D3285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5645798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A2A9A49-BCF6-4976-C088-9698C6321F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11B04ABE-9EF2-078B-8AE2-FE6A0BC009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86E17E2C-20EB-707E-944D-D2C5A74210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488691"/>
            <a:ext cx="2212853" cy="59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04/02/2026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altLang="fr-FR" sz="3200" b="1" dirty="0">
                <a:solidFill>
                  <a:srgbClr val="6DA4C3"/>
                </a:solidFill>
                <a:cs typeface="Arial" pitchFamily="34" charset="0"/>
              </a:rPr>
              <a:t>Tableau de bord du SAGE</a:t>
            </a:r>
            <a:endParaRPr lang="fr-FR" sz="3300" dirty="0">
              <a:solidFill>
                <a:srgbClr val="6DA4C3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9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Le Tableau de bord du SAGE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D251B8-1D8C-C1B4-7A88-71A9B4732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600201"/>
            <a:ext cx="11593288" cy="463711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8000" b="1" dirty="0">
                <a:solidFill>
                  <a:srgbClr val="6DA4C3"/>
                </a:solidFill>
              </a:rPr>
              <a:t>Rappel de la disposition 98 du SAGE :</a:t>
            </a:r>
          </a:p>
          <a:p>
            <a:pPr marL="457200" lvl="1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7200" dirty="0">
                <a:solidFill>
                  <a:srgbClr val="40759B"/>
                </a:solidFill>
              </a:rPr>
              <a:t>Un tableau de bord est élaboré, son contenu est actualisé chaque année par le secrétariat technique de la CLE.</a:t>
            </a:r>
          </a:p>
          <a:p>
            <a:pPr marL="457200" lvl="1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7200" dirty="0">
                <a:solidFill>
                  <a:srgbClr val="40759B"/>
                </a:solidFill>
              </a:rPr>
              <a:t>Ce tableau de bord :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7200" dirty="0">
                <a:solidFill>
                  <a:srgbClr val="40759B"/>
                </a:solidFill>
              </a:rPr>
              <a:t>permet de suivre la mise en œuvre du SAGE, son incidence sur les usages de l’eau et l’état des ressources en eau et d’évaluer son efficacité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7200" dirty="0">
                <a:solidFill>
                  <a:srgbClr val="40759B"/>
                </a:solidFill>
              </a:rPr>
              <a:t>sert de référence commune pour le partage de la ressource et sa gestion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7200" dirty="0">
                <a:solidFill>
                  <a:srgbClr val="40759B"/>
                </a:solidFill>
              </a:rPr>
              <a:t>bénéficie de toutes les connaissances acquises et bases de données réalisées sur fonds publics et fait le point sur l’avancement des études susceptibles d’avoir des implications sur le SAGE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7200" dirty="0">
                <a:solidFill>
                  <a:srgbClr val="40759B"/>
                </a:solidFill>
              </a:rPr>
              <a:t>est compatible avec le tableau de bord du SDAGE qui en reprend les principaux constats ;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7200" dirty="0">
                <a:solidFill>
                  <a:srgbClr val="40759B"/>
                </a:solidFill>
              </a:rPr>
              <a:t>permet l’élaboration et le suivi d’une politique de communication argumentée.</a:t>
            </a:r>
          </a:p>
          <a:p>
            <a:pPr lvl="1" algn="just">
              <a:spcBef>
                <a:spcPts val="6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fr-FR" sz="7200" dirty="0">
              <a:solidFill>
                <a:srgbClr val="40759B"/>
              </a:solidFill>
            </a:endParaRPr>
          </a:p>
          <a:p>
            <a:pPr marL="457200" lvl="1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7200" dirty="0">
                <a:solidFill>
                  <a:srgbClr val="40759B"/>
                </a:solidFill>
              </a:rPr>
              <a:t>Les données nécessaires à la mise à jour du tableau de bord sont collectées par le secrétariat technique de la CLE qui assure également l’édition de ce document.</a:t>
            </a:r>
          </a:p>
          <a:p>
            <a:pPr lvl="1" algn="just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52FD57-0F6B-8E75-12BA-8F19142014A0}"/>
              </a:ext>
            </a:extLst>
          </p:cNvPr>
          <p:cNvSpPr/>
          <p:nvPr/>
        </p:nvSpPr>
        <p:spPr>
          <a:xfrm>
            <a:off x="623392" y="5373216"/>
            <a:ext cx="11305256" cy="720080"/>
          </a:xfrm>
          <a:prstGeom prst="rect">
            <a:avLst/>
          </a:prstGeom>
          <a:noFill/>
          <a:ln w="38100">
            <a:solidFill>
              <a:srgbClr val="E876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0672E-21E7-139C-678D-67F593E29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0758D7-7E4F-6BDE-EC96-F6EA1833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Refonte du Tableau de bord du SAGE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4B4809-9013-3C6F-D23E-6A8970C37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00" y="1602000"/>
            <a:ext cx="3816424" cy="237626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200" b="1" dirty="0">
                <a:solidFill>
                  <a:srgbClr val="6DA4C3"/>
                </a:solidFill>
              </a:rPr>
              <a:t>Refonte du tableau de bord :</a:t>
            </a:r>
          </a:p>
          <a:p>
            <a:pPr marL="263525" indent="-263525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40759B"/>
                </a:solidFill>
              </a:rPr>
              <a:t>modification de la structuration</a:t>
            </a:r>
          </a:p>
          <a:p>
            <a:pPr marL="263525" indent="-263525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40759B"/>
                </a:solidFill>
              </a:rPr>
              <a:t>édition en ligne, actualisable à tout moment</a:t>
            </a:r>
          </a:p>
          <a:p>
            <a:pPr marL="263525" indent="-263525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40759B"/>
                </a:solidFill>
              </a:rPr>
              <a:t>deux niveaux de complexité : grand public / expert</a:t>
            </a:r>
          </a:p>
          <a:p>
            <a:pPr marL="263525" indent="-263525" algn="just">
              <a:spcBef>
                <a:spcPts val="800"/>
              </a:spcBef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40759B"/>
                </a:solidFill>
              </a:rPr>
              <a:t>une charte couleur commune à tous les documents du SAGE</a:t>
            </a:r>
          </a:p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endParaRPr lang="fr-FR" sz="2000" b="1" dirty="0">
              <a:solidFill>
                <a:srgbClr val="6DA4C3"/>
              </a:solidFill>
            </a:endParaRPr>
          </a:p>
          <a:p>
            <a:pPr lvl="1" algn="just"/>
            <a:endParaRPr lang="fr-FR" dirty="0"/>
          </a:p>
        </p:txBody>
      </p:sp>
      <p:pic>
        <p:nvPicPr>
          <p:cNvPr id="7" name="Image 6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CCF5AFBC-11AA-D4AD-3ED0-16D77D950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3917451"/>
            <a:ext cx="4248472" cy="20511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8A4D7A-7C6F-2AFC-F4AD-56034F6AB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00" r="1990" b="2813"/>
          <a:stretch>
            <a:fillRect/>
          </a:stretch>
        </p:blipFill>
        <p:spPr>
          <a:xfrm>
            <a:off x="4727848" y="1412776"/>
            <a:ext cx="7443426" cy="463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9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A411B-F5D8-D8F3-FA9A-91DA50A38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BF175-AA30-308E-A5A6-EEBE4D545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Tableau de bord du SAGE</a:t>
            </a:r>
            <a:b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</a:br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Avancement de la refonte et de la mise à jour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BAC35F-7D1B-27EE-D137-F4D1DBD38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00" y="1602000"/>
            <a:ext cx="11248240" cy="319515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500"/>
              </a:spcAft>
              <a:buNone/>
            </a:pPr>
            <a:r>
              <a:rPr lang="fr-FR" sz="3200" b="1" dirty="0">
                <a:solidFill>
                  <a:srgbClr val="6DA4C3"/>
                </a:solidFill>
              </a:rPr>
              <a:t>Avancement :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40759B"/>
                </a:solidFill>
              </a:rPr>
              <a:t>bases de données éditables créées à 90 %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40759B"/>
                </a:solidFill>
              </a:rPr>
              <a:t>mise en ligne partielle et test du tableau de bord éditable</a:t>
            </a:r>
          </a:p>
          <a:p>
            <a:pPr algn="just">
              <a:spcBef>
                <a:spcPts val="600"/>
              </a:spcBef>
              <a:spcAft>
                <a:spcPts val="500"/>
              </a:spcAft>
              <a:buClr>
                <a:srgbClr val="E87640"/>
              </a:buClr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40759B"/>
                </a:solidFill>
              </a:rPr>
              <a:t>version finalisée publiée </a:t>
            </a:r>
            <a:r>
              <a:rPr lang="fr-FR" sz="3200" dirty="0">
                <a:solidFill>
                  <a:srgbClr val="40759B"/>
                </a:solidFill>
                <a:cs typeface="Arial" panose="020B0604020202020204" pitchFamily="34" charset="0"/>
              </a:rPr>
              <a:t>→ 1</a:t>
            </a:r>
            <a:r>
              <a:rPr lang="fr-FR" sz="3200" baseline="30000" dirty="0">
                <a:solidFill>
                  <a:srgbClr val="40759B"/>
                </a:solidFill>
                <a:cs typeface="Arial" panose="020B0604020202020204" pitchFamily="34" charset="0"/>
              </a:rPr>
              <a:t>er</a:t>
            </a:r>
            <a:r>
              <a:rPr lang="fr-FR" sz="3200" dirty="0">
                <a:solidFill>
                  <a:srgbClr val="40759B"/>
                </a:solidFill>
                <a:cs typeface="Arial" panose="020B0604020202020204" pitchFamily="34" charset="0"/>
              </a:rPr>
              <a:t> semestre 2026</a:t>
            </a:r>
            <a:endParaRPr lang="fr-FR" sz="3200" b="1" dirty="0">
              <a:solidFill>
                <a:srgbClr val="40759B"/>
              </a:solidFill>
            </a:endParaRPr>
          </a:p>
          <a:p>
            <a:pPr lvl="1" algn="just"/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63529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8DD07-CBAF-8779-4C61-04C3F2DD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F2D52-B7E2-2583-D4F2-F738E3DA2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65362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F397038A-AA77-7C8E-4E70-153FB7D9B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00" y="1602000"/>
            <a:ext cx="11248240" cy="764864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40759B"/>
                </a:solidFill>
                <a:cs typeface="Arial" pitchFamily="34" charset="0"/>
              </a:rPr>
              <a:t># 150 Mm</a:t>
            </a:r>
            <a:r>
              <a:rPr lang="fr-FR" altLang="fr-FR" sz="1800" baseline="30000" dirty="0">
                <a:solidFill>
                  <a:srgbClr val="40759B"/>
                </a:solidFill>
                <a:cs typeface="Arial" pitchFamily="34" charset="0"/>
              </a:rPr>
              <a:t>3</a:t>
            </a:r>
            <a:r>
              <a:rPr lang="fr-FR" altLang="fr-FR" sz="1800" dirty="0">
                <a:solidFill>
                  <a:srgbClr val="40759B"/>
                </a:solidFill>
                <a:cs typeface="Arial" pitchFamily="34" charset="0"/>
              </a:rPr>
              <a:t>/an prélevé entre 2018 et 2023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40759B"/>
                </a:solidFill>
                <a:cs typeface="Arial" pitchFamily="34" charset="0"/>
              </a:rPr>
              <a:t>VMPO dépassés dans certaines unités de gestion</a:t>
            </a:r>
            <a:endParaRPr lang="fr-FR" sz="1800" dirty="0">
              <a:solidFill>
                <a:srgbClr val="40759B"/>
              </a:solidFill>
              <a:cs typeface="Arial" pitchFamily="34" charset="0"/>
            </a:endParaRPr>
          </a:p>
          <a:p>
            <a:pPr lvl="1" algn="just"/>
            <a:endParaRPr lang="fr-FR" sz="32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728D07A-609C-362E-F644-C12E2B1D8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6864"/>
            <a:ext cx="7406506" cy="418714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B829C4-D0BC-2077-5775-707C95EF3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000" y="1462979"/>
            <a:ext cx="4680000" cy="264697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EF8491-49FD-564F-E820-B0E8E832B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981" y="4132935"/>
            <a:ext cx="4680000" cy="264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90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C6BE-C811-0B9F-9E4A-7B3ECBEE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38933C-66FE-D060-487A-6C684289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65362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1C46DF-88BC-1300-891D-66412007C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00" y="1602000"/>
            <a:ext cx="11664000" cy="40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23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9BAAD-8E12-E28E-DCE5-437A2D3E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6DB29B-5F79-FA57-0068-A1301476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6B335F-829F-3516-3B6D-3F5BFAC74155}"/>
              </a:ext>
            </a:extLst>
          </p:cNvPr>
          <p:cNvSpPr txBox="1"/>
          <p:nvPr/>
        </p:nvSpPr>
        <p:spPr>
          <a:xfrm>
            <a:off x="983432" y="6120593"/>
            <a:ext cx="112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500"/>
              </a:spcAft>
            </a:pPr>
            <a:r>
              <a:rPr lang="fr-FR" sz="2400" dirty="0">
                <a:solidFill>
                  <a:srgbClr val="40759B"/>
                </a:solidFill>
              </a:rPr>
              <a:t>Forte exploitation Oligocène et Eocène centre (essentiellement pour AEP)</a:t>
            </a:r>
          </a:p>
        </p:txBody>
      </p:sp>
      <p:pic>
        <p:nvPicPr>
          <p:cNvPr id="7" name="Image 6" descr="Une image contenant texte, carte, diagramme&#10;&#10;Le contenu généré par l’IA peut être incorrect.">
            <a:extLst>
              <a:ext uri="{FF2B5EF4-FFF2-40B4-BE49-F238E27FC236}">
                <a16:creationId xmlns:a16="http://schemas.microsoft.com/office/drawing/2014/main" id="{C2956938-93F4-7120-2471-701162B4B4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7" t="1836" r="15405"/>
          <a:stretch>
            <a:fillRect/>
          </a:stretch>
        </p:blipFill>
        <p:spPr>
          <a:xfrm>
            <a:off x="7176120" y="1375450"/>
            <a:ext cx="4914454" cy="47815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D003E0-ED0E-E6CF-19A5-2C3B11EAE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5" y="1375450"/>
            <a:ext cx="6897312" cy="47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85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E912F-7AE4-0480-1A84-F10F3A8C1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48421-7FD8-DAF5-6E87-93FE6302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0" name="Image 9" descr="Une image contenant texte, carte, diagramme&#10;&#10;Le contenu généré par l’IA peut être incorrect.">
            <a:extLst>
              <a:ext uri="{FF2B5EF4-FFF2-40B4-BE49-F238E27FC236}">
                <a16:creationId xmlns:a16="http://schemas.microsoft.com/office/drawing/2014/main" id="{73F995A1-35F0-0D62-1DD1-19A1887479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40"/>
          <a:stretch>
            <a:fillRect/>
          </a:stretch>
        </p:blipFill>
        <p:spPr>
          <a:xfrm>
            <a:off x="2940464" y="1417638"/>
            <a:ext cx="4824000" cy="462488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EF6EFAC-971F-8915-82CE-F51462A9ED51}"/>
              </a:ext>
            </a:extLst>
          </p:cNvPr>
          <p:cNvSpPr txBox="1"/>
          <p:nvPr/>
        </p:nvSpPr>
        <p:spPr>
          <a:xfrm>
            <a:off x="1" y="1417638"/>
            <a:ext cx="2999656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sz="2000" b="1" dirty="0">
                <a:solidFill>
                  <a:srgbClr val="40759B"/>
                </a:solidFill>
              </a:rPr>
              <a:t>Les cartes piézométriques révèlent depuis longtemps l'existence d'une dépression dans la nappe de l'Eocène au droit de l’agglo. bordelaise :</a:t>
            </a:r>
          </a:p>
          <a:p>
            <a:pPr algn="r">
              <a:spcBef>
                <a:spcPts val="1200"/>
              </a:spcBef>
              <a:buClr>
                <a:srgbClr val="E87640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&gt;&gt;&gt; approfondissement de 4 à 10 m en son centre entre 2021 et 2022, année chaude de forte hausse des prélèvements</a:t>
            </a:r>
          </a:p>
        </p:txBody>
      </p:sp>
      <p:pic>
        <p:nvPicPr>
          <p:cNvPr id="17" name="Image 16" descr="Une image contenant texte, carte, atlas, diagramme&#10;&#10;Le contenu généré par l’IA peut être incorrect.">
            <a:extLst>
              <a:ext uri="{FF2B5EF4-FFF2-40B4-BE49-F238E27FC236}">
                <a16:creationId xmlns:a16="http://schemas.microsoft.com/office/drawing/2014/main" id="{22D9C006-29CF-50C0-F3AD-5A27C49E81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23"/>
          <a:stretch>
            <a:fillRect/>
          </a:stretch>
        </p:blipFill>
        <p:spPr>
          <a:xfrm>
            <a:off x="7782633" y="1417638"/>
            <a:ext cx="4388007" cy="46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49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BB5CB-2CF9-9BCB-698F-C8327C90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042A-B9AA-4326-3FA9-DB92F3184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BA5223-DA81-B7E3-0FF8-19474D3284BA}"/>
              </a:ext>
            </a:extLst>
          </p:cNvPr>
          <p:cNvSpPr txBox="1"/>
          <p:nvPr/>
        </p:nvSpPr>
        <p:spPr>
          <a:xfrm>
            <a:off x="6888088" y="1412776"/>
            <a:ext cx="51845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500"/>
              </a:spcAft>
            </a:pPr>
            <a:r>
              <a:rPr lang="fr-FR" sz="2400" dirty="0">
                <a:solidFill>
                  <a:srgbClr val="40759B"/>
                </a:solidFill>
              </a:rPr>
              <a:t>Variations de stocks calculées à l’échelle du MONA et non pas du seul territoire du SAGE.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52A22F-FB4A-2205-B60D-284749B5659B}"/>
              </a:ext>
            </a:extLst>
          </p:cNvPr>
          <p:cNvSpPr txBox="1"/>
          <p:nvPr/>
        </p:nvSpPr>
        <p:spPr>
          <a:xfrm>
            <a:off x="6239336" y="2762671"/>
            <a:ext cx="2448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500"/>
              </a:spcAft>
            </a:pPr>
            <a:r>
              <a:rPr lang="fr-FR" sz="2400" dirty="0">
                <a:solidFill>
                  <a:srgbClr val="E87640"/>
                </a:solidFill>
              </a:rPr>
              <a:t>&lt;&lt;&lt; en annuel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7C4CD5-A355-CD75-E697-E70B95776FEC}"/>
              </a:ext>
            </a:extLst>
          </p:cNvPr>
          <p:cNvSpPr txBox="1"/>
          <p:nvPr/>
        </p:nvSpPr>
        <p:spPr>
          <a:xfrm>
            <a:off x="3503712" y="5445224"/>
            <a:ext cx="2448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600"/>
              </a:spcBef>
              <a:spcAft>
                <a:spcPts val="500"/>
              </a:spcAft>
            </a:pPr>
            <a:r>
              <a:rPr lang="fr-FR" sz="2400" dirty="0">
                <a:solidFill>
                  <a:srgbClr val="E87640"/>
                </a:solidFill>
              </a:rPr>
              <a:t>en cumulé &gt;&gt;&gt;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322689-3995-6CE6-F980-89631BB45E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9" t="11998" r="1373" b="569"/>
          <a:stretch>
            <a:fillRect/>
          </a:stretch>
        </p:blipFill>
        <p:spPr>
          <a:xfrm>
            <a:off x="5952664" y="3615408"/>
            <a:ext cx="6120000" cy="30968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01838A-D277-DDD0-A52A-AA5A652485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2" t="10359" r="1712" b="1710"/>
          <a:stretch>
            <a:fillRect/>
          </a:stretch>
        </p:blipFill>
        <p:spPr>
          <a:xfrm>
            <a:off x="119336" y="1440000"/>
            <a:ext cx="6120000" cy="311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14EF-5832-689B-22B3-497ECD90E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dessin, ciel, art&#10;&#10;Le contenu généré par l’IA peut être incorrect.">
            <a:extLst>
              <a:ext uri="{FF2B5EF4-FFF2-40B4-BE49-F238E27FC236}">
                <a16:creationId xmlns:a16="http://schemas.microsoft.com/office/drawing/2014/main" id="{4F0FB0D8-9AF3-3F54-D5B2-43D5976F58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" r="41865"/>
          <a:stretch>
            <a:fillRect/>
          </a:stretch>
        </p:blipFill>
        <p:spPr>
          <a:xfrm>
            <a:off x="84387" y="1417638"/>
            <a:ext cx="4184490" cy="50273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440D608-61EB-92C6-7438-6719AB667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B458AB-87DB-737F-0F13-D9A2B322FD84}"/>
              </a:ext>
            </a:extLst>
          </p:cNvPr>
          <p:cNvSpPr txBox="1"/>
          <p:nvPr/>
        </p:nvSpPr>
        <p:spPr>
          <a:xfrm>
            <a:off x="839417" y="1440000"/>
            <a:ext cx="67698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2000" dirty="0">
                <a:solidFill>
                  <a:srgbClr val="40759B"/>
                </a:solidFill>
              </a:rPr>
              <a:t>Risque de salinisation de l'Eocène en bordure estuarienne</a:t>
            </a:r>
          </a:p>
          <a:p>
            <a:pPr marL="612000" algn="just">
              <a:spcAft>
                <a:spcPts val="600"/>
              </a:spcAft>
            </a:pPr>
            <a:r>
              <a:rPr lang="fr-FR" sz="2000" dirty="0">
                <a:solidFill>
                  <a:srgbClr val="40759B"/>
                </a:solidFill>
              </a:rPr>
              <a:t>Schéma d'alimentation en eau du nord Médoc élaboré et approuvé par la CLE le 9 mars 2009 pour la gestion du risque salinisation</a:t>
            </a:r>
          </a:p>
          <a:p>
            <a:pPr marL="612000" algn="r">
              <a:spcAft>
                <a:spcPts val="600"/>
              </a:spcAft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&gt;&gt;&gt; remontée du niveau de l’Eocène d’une trentaine de centimètres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A3A25C-B5BD-EFC9-E7C1-DEF730438D4C}"/>
              </a:ext>
            </a:extLst>
          </p:cNvPr>
          <p:cNvSpPr/>
          <p:nvPr/>
        </p:nvSpPr>
        <p:spPr>
          <a:xfrm>
            <a:off x="5807968" y="4869160"/>
            <a:ext cx="1368152" cy="16561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2DE63F-46EB-6FC8-856D-549323AAD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268" y="1440000"/>
            <a:ext cx="4356000" cy="22310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FD94018-FC78-6AD4-029F-DBB49BD8C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268" y="3749884"/>
            <a:ext cx="4356000" cy="22073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79BC437-AEC3-249E-FEF1-DB228F02E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624" y="3586075"/>
            <a:ext cx="4897610" cy="238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30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A6C15-05F2-039E-ADF0-88E7EA65E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F1C94B-A86F-977C-A86E-BF7B1685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30C533-DFB0-3376-C2D7-3BA52727E01D}"/>
              </a:ext>
            </a:extLst>
          </p:cNvPr>
          <p:cNvSpPr txBox="1"/>
          <p:nvPr/>
        </p:nvSpPr>
        <p:spPr>
          <a:xfrm>
            <a:off x="118800" y="1484784"/>
            <a:ext cx="709758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2000" dirty="0">
                <a:solidFill>
                  <a:srgbClr val="40759B"/>
                </a:solidFill>
              </a:rPr>
              <a:t>Zone à risque de dénoyage de l'Oligocène</a:t>
            </a:r>
          </a:p>
          <a:p>
            <a:pPr algn="just">
              <a:spcAft>
                <a:spcPts val="600"/>
              </a:spcAft>
            </a:pPr>
            <a:r>
              <a:rPr lang="fr-FR" sz="2000" dirty="0">
                <a:solidFill>
                  <a:srgbClr val="40759B"/>
                </a:solidFill>
              </a:rPr>
              <a:t>Les premières contraintes de gestion en pression ont été imposées pour les ouvrages situés dans les zones à risque de dénoyage :</a:t>
            </a:r>
          </a:p>
          <a:p>
            <a:pPr algn="r">
              <a:spcAft>
                <a:spcPts val="600"/>
              </a:spcAft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&gt;&gt;&gt; diminution de la capacité de production instantanée et stabilisation des niveaux. </a:t>
            </a:r>
          </a:p>
          <a:p>
            <a:pPr algn="just"/>
            <a:endParaRPr lang="fr-FR" sz="2600" dirty="0">
              <a:solidFill>
                <a:srgbClr val="0070C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87CA18-198A-E499-1967-3E6DD6F3E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9" y="3996282"/>
            <a:ext cx="5282184" cy="27538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7D8D6A1-5ACD-3935-AAC4-79A47EE35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235" y="4010039"/>
            <a:ext cx="5643135" cy="2754000"/>
          </a:xfrm>
          <a:prstGeom prst="rect">
            <a:avLst/>
          </a:prstGeom>
        </p:spPr>
      </p:pic>
      <p:pic>
        <p:nvPicPr>
          <p:cNvPr id="12" name="Image 11" descr="Une image contenant texte, carte&#10;&#10;Le contenu généré par l’IA peut être incorrect.">
            <a:extLst>
              <a:ext uri="{FF2B5EF4-FFF2-40B4-BE49-F238E27FC236}">
                <a16:creationId xmlns:a16="http://schemas.microsoft.com/office/drawing/2014/main" id="{9147ED00-71DD-1D29-3E3D-B6D5BB4AC5C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r="41090"/>
          <a:stretch>
            <a:fillRect/>
          </a:stretch>
        </p:blipFill>
        <p:spPr>
          <a:xfrm>
            <a:off x="7464152" y="93961"/>
            <a:ext cx="4682061" cy="38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0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2A25-A698-008A-447B-FFD5D0E11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C93522-B595-4ADA-DB22-2DD0E30A9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I. Constat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C0EE921-9DEC-4E5D-3927-4722C1ACE6EC}"/>
              </a:ext>
            </a:extLst>
          </p:cNvPr>
          <p:cNvSpPr txBox="1"/>
          <p:nvPr/>
        </p:nvSpPr>
        <p:spPr>
          <a:xfrm>
            <a:off x="4311611" y="4018860"/>
            <a:ext cx="32245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rgbClr val="40759B"/>
                </a:solidFill>
              </a:rPr>
              <a:t>Les volumes de pertes et les rendements ne s’améliorent pas.</a:t>
            </a:r>
          </a:p>
          <a:p>
            <a:pPr algn="just"/>
            <a:r>
              <a:rPr lang="fr-FR" sz="2400" dirty="0">
                <a:solidFill>
                  <a:srgbClr val="40759B"/>
                </a:solidFill>
              </a:rPr>
              <a:t>L’empreinte eau d’un girondin représente environ 80 m</a:t>
            </a:r>
            <a:r>
              <a:rPr lang="fr-FR" sz="2400" baseline="30000" dirty="0">
                <a:solidFill>
                  <a:srgbClr val="40759B"/>
                </a:solidFill>
              </a:rPr>
              <a:t>3</a:t>
            </a:r>
            <a:r>
              <a:rPr lang="fr-FR" sz="2400" dirty="0">
                <a:solidFill>
                  <a:srgbClr val="40759B"/>
                </a:solidFill>
              </a:rPr>
              <a:t>/an.</a:t>
            </a:r>
          </a:p>
        </p:txBody>
      </p:sp>
      <p:pic>
        <p:nvPicPr>
          <p:cNvPr id="6" name="Image 5" descr="Une image contenant carte, diagramme, atlas, texte&#10;&#10;Le contenu généré par l’IA peut être incorrect.">
            <a:extLst>
              <a:ext uri="{FF2B5EF4-FFF2-40B4-BE49-F238E27FC236}">
                <a16:creationId xmlns:a16="http://schemas.microsoft.com/office/drawing/2014/main" id="{08D9EA31-E850-9501-07F2-BFBFE7AAC3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874" r="42685"/>
          <a:stretch>
            <a:fillRect/>
          </a:stretch>
        </p:blipFill>
        <p:spPr>
          <a:xfrm>
            <a:off x="17308" y="1386147"/>
            <a:ext cx="4332849" cy="54451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035AFD-F7B1-8F2D-B42B-E3AFE5BAD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728" y="1206974"/>
            <a:ext cx="4133585" cy="248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2165C6-2F43-E439-2637-D35B2AA10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3322" y="1206974"/>
            <a:ext cx="4133585" cy="2484000"/>
          </a:xfrm>
          <a:prstGeom prst="rect">
            <a:avLst/>
          </a:prstGeom>
        </p:spPr>
      </p:pic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11F9EB7-E0E4-D6B1-7267-2A60F1FCA2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9915" y="3718119"/>
            <a:ext cx="4138079" cy="311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17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E3967-BD35-E351-EEC5-41D85512D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B3455-2EFB-6125-5401-A27C9EA3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II. Actions et résultats</a:t>
            </a:r>
            <a:endParaRPr lang="fr-FR" sz="28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27" name="Image 26" descr="Une image contenant carte, atlas, texte&#10;&#10;Le contenu généré par l’IA peut être incorrect.">
            <a:extLst>
              <a:ext uri="{FF2B5EF4-FFF2-40B4-BE49-F238E27FC236}">
                <a16:creationId xmlns:a16="http://schemas.microsoft.com/office/drawing/2014/main" id="{2A1E91C5-38E1-A9C5-1DB9-78BF49E49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928" y="1440000"/>
            <a:ext cx="6657902" cy="4035804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F2FC5774-9A6B-0412-6179-480DF6CDCC6F}"/>
              </a:ext>
            </a:extLst>
          </p:cNvPr>
          <p:cNvSpPr txBox="1"/>
          <p:nvPr/>
        </p:nvSpPr>
        <p:spPr>
          <a:xfrm>
            <a:off x="5733341" y="5498166"/>
            <a:ext cx="636987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600" dirty="0">
                <a:solidFill>
                  <a:srgbClr val="40759B"/>
                </a:solidFill>
              </a:rPr>
              <a:t>Volume substitué de l’ordre de 3 Mm</a:t>
            </a:r>
            <a:r>
              <a:rPr lang="fr-FR" sz="2600" baseline="30000" dirty="0">
                <a:solidFill>
                  <a:srgbClr val="40759B"/>
                </a:solidFill>
              </a:rPr>
              <a:t>3</a:t>
            </a:r>
            <a:r>
              <a:rPr lang="fr-FR" sz="2600" dirty="0">
                <a:solidFill>
                  <a:srgbClr val="40759B"/>
                </a:solidFill>
              </a:rPr>
              <a:t>/an</a:t>
            </a:r>
          </a:p>
          <a:p>
            <a:pPr algn="r"/>
            <a:r>
              <a:rPr lang="fr-FR" sz="2600" dirty="0">
                <a:solidFill>
                  <a:srgbClr val="40759B"/>
                </a:solidFill>
              </a:rPr>
              <a:t> sur les dernières années.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B12410-27ED-19C0-98D9-3B2AAF604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464" y="1171956"/>
            <a:ext cx="5050536" cy="28910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51EB99-C6E5-2760-8AD3-8B4AC1287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64" y="3973248"/>
            <a:ext cx="5050536" cy="288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21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4EEEE-2102-AC60-C206-53777B166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C3AFA3-5C9C-AB56-481E-24FB186E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6DA4C3"/>
                </a:solidFill>
                <a:cs typeface="Arial" pitchFamily="34" charset="0"/>
              </a:rPr>
              <a:t>II. Actions et résultats</a:t>
            </a:r>
            <a:endParaRPr lang="fr-FR" sz="2400" dirty="0">
              <a:solidFill>
                <a:srgbClr val="6DA4C3"/>
              </a:solidFill>
              <a:cs typeface="Arial" pitchFamily="34" charset="0"/>
            </a:endParaRPr>
          </a:p>
        </p:txBody>
      </p:sp>
      <p:pic>
        <p:nvPicPr>
          <p:cNvPr id="3" name="Image 2" descr="Une image contenant carte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DE7AF38-4AEB-C364-65C1-4375BB0F07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" r="3964" b="26901"/>
          <a:stretch>
            <a:fillRect/>
          </a:stretch>
        </p:blipFill>
        <p:spPr>
          <a:xfrm>
            <a:off x="1381000" y="1447746"/>
            <a:ext cx="9217025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94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9111</TotalTime>
  <Words>532</Words>
  <Application>Microsoft Office PowerPoint</Application>
  <PresentationFormat>Grand écran</PresentationFormat>
  <Paragraphs>67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Office Theme</vt:lpstr>
      <vt:lpstr>Tableau de bord du SAGE</vt:lpstr>
      <vt:lpstr>Le Tableau de bord du SAGE</vt:lpstr>
      <vt:lpstr>Refonte du Tableau de bord du SAGE</vt:lpstr>
      <vt:lpstr>Tableau de bord du SAGE Avancement de la refonte et de la mise à jour</vt:lpstr>
      <vt:lpstr>I. Constat</vt:lpstr>
      <vt:lpstr>I. Constat</vt:lpstr>
      <vt:lpstr>I. Constat</vt:lpstr>
      <vt:lpstr>I. Constat</vt:lpstr>
      <vt:lpstr>I. Constat</vt:lpstr>
      <vt:lpstr>I. Constat</vt:lpstr>
      <vt:lpstr>I. Constat</vt:lpstr>
      <vt:lpstr>I. Constat</vt:lpstr>
      <vt:lpstr>II. Actions et résultats</vt:lpstr>
      <vt:lpstr>II. Actions et résultats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Guillaume GRELET</cp:lastModifiedBy>
  <cp:revision>416</cp:revision>
  <cp:lastPrinted>2016-10-18T07:35:07Z</cp:lastPrinted>
  <dcterms:created xsi:type="dcterms:W3CDTF">2015-09-15T19:44:09Z</dcterms:created>
  <dcterms:modified xsi:type="dcterms:W3CDTF">2026-02-04T13:23:35Z</dcterms:modified>
</cp:coreProperties>
</file>