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4"/>
  </p:notesMasterIdLst>
  <p:handoutMasterIdLst>
    <p:handoutMasterId r:id="rId5"/>
  </p:handoutMasterIdLst>
  <p:sldIdLst>
    <p:sldId id="256" r:id="rId2"/>
    <p:sldId id="1404" r:id="rId3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D4"/>
    <a:srgbClr val="333399"/>
    <a:srgbClr val="F39200"/>
    <a:srgbClr val="FFFF99"/>
    <a:srgbClr val="A5D7D5"/>
    <a:srgbClr val="E87641"/>
    <a:srgbClr val="FFFFFF"/>
    <a:srgbClr val="78A653"/>
    <a:srgbClr val="FDE954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99" d="100"/>
          <a:sy n="99" d="100"/>
        </p:scale>
        <p:origin x="894" y="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7809FAEB-122F-4518-A3E0-2441CC316A0F}"/>
    <pc:docChg chg="delSld">
      <pc:chgData name="Bruno de Grissac" userId="d3f85db1-402d-49d1-8f7f-5bc735f26e17" providerId="ADAL" clId="{7809FAEB-122F-4518-A3E0-2441CC316A0F}" dt="2025-09-19T08:49:27.063" v="0" actId="47"/>
      <pc:docMkLst>
        <pc:docMk/>
      </pc:docMkLst>
      <pc:sldChg chg="del">
        <pc:chgData name="Bruno de Grissac" userId="d3f85db1-402d-49d1-8f7f-5bc735f26e17" providerId="ADAL" clId="{7809FAEB-122F-4518-A3E0-2441CC316A0F}" dt="2025-09-19T08:49:27.063" v="0" actId="47"/>
        <pc:sldMkLst>
          <pc:docMk/>
          <pc:sldMk cId="1281333770" sldId="440"/>
        </pc:sldMkLst>
      </pc:sldChg>
      <pc:sldChg chg="del">
        <pc:chgData name="Bruno de Grissac" userId="d3f85db1-402d-49d1-8f7f-5bc735f26e17" providerId="ADAL" clId="{7809FAEB-122F-4518-A3E0-2441CC316A0F}" dt="2025-09-19T08:49:27.063" v="0" actId="47"/>
        <pc:sldMkLst>
          <pc:docMk/>
          <pc:sldMk cId="304966962" sldId="566"/>
        </pc:sldMkLst>
      </pc:sldChg>
      <pc:sldChg chg="del">
        <pc:chgData name="Bruno de Grissac" userId="d3f85db1-402d-49d1-8f7f-5bc735f26e17" providerId="ADAL" clId="{7809FAEB-122F-4518-A3E0-2441CC316A0F}" dt="2025-09-19T08:49:27.063" v="0" actId="47"/>
        <pc:sldMkLst>
          <pc:docMk/>
          <pc:sldMk cId="3954069498" sldId="655"/>
        </pc:sldMkLst>
      </pc:sldChg>
      <pc:sldChg chg="del">
        <pc:chgData name="Bruno de Grissac" userId="d3f85db1-402d-49d1-8f7f-5bc735f26e17" providerId="ADAL" clId="{7809FAEB-122F-4518-A3E0-2441CC316A0F}" dt="2025-09-19T08:49:27.063" v="0" actId="47"/>
        <pc:sldMkLst>
          <pc:docMk/>
          <pc:sldMk cId="1868096155" sldId="760"/>
        </pc:sldMkLst>
      </pc:sldChg>
      <pc:sldChg chg="del">
        <pc:chgData name="Bruno de Grissac" userId="d3f85db1-402d-49d1-8f7f-5bc735f26e17" providerId="ADAL" clId="{7809FAEB-122F-4518-A3E0-2441CC316A0F}" dt="2025-09-19T08:49:27.063" v="0" actId="47"/>
        <pc:sldMkLst>
          <pc:docMk/>
          <pc:sldMk cId="3884262388" sldId="781"/>
        </pc:sldMkLst>
      </pc:sldChg>
      <pc:sldChg chg="del">
        <pc:chgData name="Bruno de Grissac" userId="d3f85db1-402d-49d1-8f7f-5bc735f26e17" providerId="ADAL" clId="{7809FAEB-122F-4518-A3E0-2441CC316A0F}" dt="2025-09-19T08:49:27.063" v="0" actId="47"/>
        <pc:sldMkLst>
          <pc:docMk/>
          <pc:sldMk cId="1409305867" sldId="782"/>
        </pc:sldMkLst>
      </pc:sldChg>
      <pc:sldChg chg="del">
        <pc:chgData name="Bruno de Grissac" userId="d3f85db1-402d-49d1-8f7f-5bc735f26e17" providerId="ADAL" clId="{7809FAEB-122F-4518-A3E0-2441CC316A0F}" dt="2025-09-19T08:49:27.063" v="0" actId="47"/>
        <pc:sldMkLst>
          <pc:docMk/>
          <pc:sldMk cId="803688048" sldId="1334"/>
        </pc:sldMkLst>
      </pc:sldChg>
      <pc:sldChg chg="del">
        <pc:chgData name="Bruno de Grissac" userId="d3f85db1-402d-49d1-8f7f-5bc735f26e17" providerId="ADAL" clId="{7809FAEB-122F-4518-A3E0-2441CC316A0F}" dt="2025-09-19T08:49:27.063" v="0" actId="47"/>
        <pc:sldMkLst>
          <pc:docMk/>
          <pc:sldMk cId="182087398" sldId="1335"/>
        </pc:sldMkLst>
      </pc:sldChg>
      <pc:sldChg chg="del">
        <pc:chgData name="Bruno de Grissac" userId="d3f85db1-402d-49d1-8f7f-5bc735f26e17" providerId="ADAL" clId="{7809FAEB-122F-4518-A3E0-2441CC316A0F}" dt="2025-09-19T08:49:27.063" v="0" actId="47"/>
        <pc:sldMkLst>
          <pc:docMk/>
          <pc:sldMk cId="1631218376" sldId="1337"/>
        </pc:sldMkLst>
      </pc:sldChg>
      <pc:sldChg chg="del">
        <pc:chgData name="Bruno de Grissac" userId="d3f85db1-402d-49d1-8f7f-5bc735f26e17" providerId="ADAL" clId="{7809FAEB-122F-4518-A3E0-2441CC316A0F}" dt="2025-09-19T08:49:27.063" v="0" actId="47"/>
        <pc:sldMkLst>
          <pc:docMk/>
          <pc:sldMk cId="404064873" sldId="1339"/>
        </pc:sldMkLst>
      </pc:sldChg>
      <pc:sldChg chg="del">
        <pc:chgData name="Bruno de Grissac" userId="d3f85db1-402d-49d1-8f7f-5bc735f26e17" providerId="ADAL" clId="{7809FAEB-122F-4518-A3E0-2441CC316A0F}" dt="2025-09-19T08:49:27.063" v="0" actId="47"/>
        <pc:sldMkLst>
          <pc:docMk/>
          <pc:sldMk cId="612905027" sldId="144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29/09/2025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29/09/2025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Une image contenant Graphique, graphisme, Police, texte&#10;&#10;Le contenu généré par l’IA peut être incorrect.">
            <a:extLst>
              <a:ext uri="{FF2B5EF4-FFF2-40B4-BE49-F238E27FC236}">
                <a16:creationId xmlns:a16="http://schemas.microsoft.com/office/drawing/2014/main" id="{DFCB40D9-B1D9-A8C0-82B0-376B2ED228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160" y="5558810"/>
            <a:ext cx="3780436" cy="78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Une image contenant Graphique, graphisme, Police, texte&#10;&#10;Le contenu généré par l’IA peut être incorrect.">
            <a:extLst>
              <a:ext uri="{FF2B5EF4-FFF2-40B4-BE49-F238E27FC236}">
                <a16:creationId xmlns:a16="http://schemas.microsoft.com/office/drawing/2014/main" id="{AFC2F966-9726-E392-A7D9-B8E450E9C0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160" y="5558810"/>
            <a:ext cx="3780436" cy="78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12192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Une image contenant Graphique, graphisme, Police, texte&#10;&#10;Le contenu généré par l’IA peut être incorrect.">
            <a:extLst>
              <a:ext uri="{FF2B5EF4-FFF2-40B4-BE49-F238E27FC236}">
                <a16:creationId xmlns:a16="http://schemas.microsoft.com/office/drawing/2014/main" id="{95AB8495-0F05-2CFC-A994-7620AFE45CC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160" y="5558810"/>
            <a:ext cx="3780436" cy="78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831219" y="614532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Une image contenant Graphique, graphisme, Police, texte&#10;&#10;Le contenu généré par l’IA peut être incorrect.">
            <a:extLst>
              <a:ext uri="{FF2B5EF4-FFF2-40B4-BE49-F238E27FC236}">
                <a16:creationId xmlns:a16="http://schemas.microsoft.com/office/drawing/2014/main" id="{DF2B53EB-B6E3-2039-D9EA-33FC7AF80E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34" y="545785"/>
            <a:ext cx="2578242" cy="53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831219" y="614532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Une image contenant Graphique, graphisme, Police, texte&#10;&#10;Le contenu généré par l’IA peut être incorrect.">
            <a:extLst>
              <a:ext uri="{FF2B5EF4-FFF2-40B4-BE49-F238E27FC236}">
                <a16:creationId xmlns:a16="http://schemas.microsoft.com/office/drawing/2014/main" id="{5A71B1E6-137F-9CA9-C899-7C614CAB4A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34" y="545785"/>
            <a:ext cx="2578242" cy="53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831219" y="614532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Une image contenant Graphique, graphisme, Police, texte&#10;&#10;Le contenu généré par l’IA peut être incorrect.">
            <a:extLst>
              <a:ext uri="{FF2B5EF4-FFF2-40B4-BE49-F238E27FC236}">
                <a16:creationId xmlns:a16="http://schemas.microsoft.com/office/drawing/2014/main" id="{A39BC482-301E-1ADB-8FD0-4CA131CE12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34" y="545785"/>
            <a:ext cx="2578242" cy="53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80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451278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5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831219" y="614536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31560" y="274639"/>
            <a:ext cx="8650840" cy="978809"/>
          </a:xfrm>
        </p:spPr>
        <p:txBody>
          <a:bodyPr/>
          <a:lstStyle>
            <a:lvl1pPr algn="l">
              <a:defRPr sz="2200">
                <a:solidFill>
                  <a:srgbClr val="0077D4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pic>
        <p:nvPicPr>
          <p:cNvPr id="9" name="Image 8" descr="Une image contenant Graphique, graphism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462A304-A1D9-952F-CBAA-68A2FAE0A83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34" y="506697"/>
            <a:ext cx="1905173" cy="54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87243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29/09/2025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04701A-EEC6-9111-AA07-43067A7CB3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Programme l'eau un enjeu majeur</a:t>
            </a:r>
            <a:br>
              <a:rPr lang="fr-FR" dirty="0"/>
            </a:br>
            <a:r>
              <a:rPr lang="fr-FR" dirty="0"/>
              <a:t>Les </a:t>
            </a:r>
            <a:r>
              <a:rPr lang="fr-FR"/>
              <a:t>nouveaux outils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063A27D-AC6D-9388-3A96-5AF02F06A1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l’eau </a:t>
            </a:r>
          </a:p>
          <a:p>
            <a:r>
              <a:rPr lang="fr-FR" dirty="0"/>
              <a:t>Réunion du 29 septembre 2025</a:t>
            </a:r>
          </a:p>
        </p:txBody>
      </p:sp>
    </p:spTree>
    <p:extLst>
      <p:ext uri="{BB962C8B-B14F-4D97-AF65-F5344CB8AC3E}">
        <p14:creationId xmlns:p14="http://schemas.microsoft.com/office/powerpoint/2010/main" val="249098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FECC0-4781-251C-F0D1-18BFCDAF8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F53468-DD6C-FBEE-C8B9-1349AA225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278" y="6125384"/>
            <a:ext cx="7626906" cy="44668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fr-FR" sz="2800" dirty="0">
                <a:solidFill>
                  <a:srgbClr val="F39200"/>
                </a:solidFill>
              </a:rPr>
              <a:t>Pour les élèves</a:t>
            </a:r>
            <a:endParaRPr lang="fr-FR" sz="1100" dirty="0">
              <a:solidFill>
                <a:srgbClr val="0077D4"/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67F7F8D-AD7F-3EB9-9373-13C117E00F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15680" y="260648"/>
            <a:ext cx="7920880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Programme l'Eau, un Enjeu Majeur :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les nouveaux outils</a:t>
            </a:r>
            <a:endParaRPr lang="fr-FR" altLang="fr-FR" sz="2400" b="1" i="1" dirty="0">
              <a:solidFill>
                <a:srgbClr val="F39200"/>
              </a:solidFill>
            </a:endParaRPr>
          </a:p>
        </p:txBody>
      </p:sp>
      <p:sp>
        <p:nvSpPr>
          <p:cNvPr id="22" name="Espace réservé du numéro de diapositive 3">
            <a:extLst>
              <a:ext uri="{FF2B5EF4-FFF2-40B4-BE49-F238E27FC236}">
                <a16:creationId xmlns:a16="http://schemas.microsoft.com/office/drawing/2014/main" id="{BEC1A731-C2CE-6C74-03FD-E2D1A177CC00}"/>
              </a:ext>
            </a:extLst>
          </p:cNvPr>
          <p:cNvSpPr txBox="1">
            <a:spLocks/>
          </p:cNvSpPr>
          <p:nvPr/>
        </p:nvSpPr>
        <p:spPr>
          <a:xfrm>
            <a:off x="223920" y="6356350"/>
            <a:ext cx="609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9E00E3-DEE3-4217-B4F6-3EC050798811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67AB1C-C388-96BA-E774-0ABE2FDBDDB1}"/>
              </a:ext>
            </a:extLst>
          </p:cNvPr>
          <p:cNvSpPr txBox="1"/>
          <p:nvPr/>
        </p:nvSpPr>
        <p:spPr>
          <a:xfrm>
            <a:off x="240366" y="1425653"/>
            <a:ext cx="47755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0077D4"/>
                </a:solidFill>
              </a:rPr>
              <a:t>Les outils mis à disposition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A8C12F7F-8DEC-3D90-FF81-D35F9EE778E3}"/>
              </a:ext>
            </a:extLst>
          </p:cNvPr>
          <p:cNvSpPr txBox="1">
            <a:spLocks/>
          </p:cNvSpPr>
          <p:nvPr/>
        </p:nvSpPr>
        <p:spPr>
          <a:xfrm>
            <a:off x="9139199" y="6133006"/>
            <a:ext cx="2901703" cy="4466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fr-FR" sz="2400" dirty="0">
                <a:solidFill>
                  <a:srgbClr val="F39200"/>
                </a:solidFill>
              </a:rPr>
              <a:t>Pour les écoles</a:t>
            </a:r>
            <a:endParaRPr lang="fr-FR" sz="2400" dirty="0">
              <a:solidFill>
                <a:srgbClr val="0077D4"/>
              </a:solidFill>
            </a:endParaRPr>
          </a:p>
        </p:txBody>
      </p:sp>
      <p:pic>
        <p:nvPicPr>
          <p:cNvPr id="7" name="Image 6" descr="Une image contenant texte, roue, capture d’écran, affiche&#10;&#10;Le contenu généré par l’IA peut être incorrect.">
            <a:extLst>
              <a:ext uri="{FF2B5EF4-FFF2-40B4-BE49-F238E27FC236}">
                <a16:creationId xmlns:a16="http://schemas.microsoft.com/office/drawing/2014/main" id="{147A1487-C2B3-DB2F-ACC5-656299BEF8F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398" y="1456284"/>
            <a:ext cx="2887827" cy="4083954"/>
          </a:xfrm>
          <a:prstGeom prst="rect">
            <a:avLst/>
          </a:prstGeom>
        </p:spPr>
      </p:pic>
      <p:pic>
        <p:nvPicPr>
          <p:cNvPr id="10" name="Image 9" descr="Une image contenant intérieur, mur, sol&#10;&#10;Le contenu généré par l’IA peut être incorrect.">
            <a:extLst>
              <a:ext uri="{FF2B5EF4-FFF2-40B4-BE49-F238E27FC236}">
                <a16:creationId xmlns:a16="http://schemas.microsoft.com/office/drawing/2014/main" id="{D5EA835E-DF5F-A5CE-E29C-AAC96F1CD38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9" t="1171" r="17514" b="1"/>
          <a:stretch>
            <a:fillRect/>
          </a:stretch>
        </p:blipFill>
        <p:spPr>
          <a:xfrm rot="21014373">
            <a:off x="584278" y="2398785"/>
            <a:ext cx="3418191" cy="3642981"/>
          </a:xfrm>
          <a:prstGeom prst="rect">
            <a:avLst/>
          </a:prstGeom>
        </p:spPr>
      </p:pic>
      <p:pic>
        <p:nvPicPr>
          <p:cNvPr id="12" name="Image 11" descr="Une image contenant texte, livre, Publication, Impression&#10;&#10;Le contenu généré par l’IA peut être incorrect.">
            <a:extLst>
              <a:ext uri="{FF2B5EF4-FFF2-40B4-BE49-F238E27FC236}">
                <a16:creationId xmlns:a16="http://schemas.microsoft.com/office/drawing/2014/main" id="{1DF7C163-2A73-B6BE-F3DE-A65849176AD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5089" y="1731729"/>
            <a:ext cx="1829461" cy="2439282"/>
          </a:xfrm>
          <a:prstGeom prst="rect">
            <a:avLst/>
          </a:prstGeom>
        </p:spPr>
      </p:pic>
      <p:pic>
        <p:nvPicPr>
          <p:cNvPr id="17" name="Image 16" descr="Une image contenant texte, capture d’écran, Police, Graphique&#10;&#10;Le contenu généré par l’IA peut être incorrect.">
            <a:extLst>
              <a:ext uri="{FF2B5EF4-FFF2-40B4-BE49-F238E27FC236}">
                <a16:creationId xmlns:a16="http://schemas.microsoft.com/office/drawing/2014/main" id="{EE2D2424-5675-9401-5426-EBBA4284DE6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7634">
            <a:off x="4524461" y="2145094"/>
            <a:ext cx="3144894" cy="2340789"/>
          </a:xfrm>
          <a:prstGeom prst="rect">
            <a:avLst/>
          </a:prstGeom>
        </p:spPr>
      </p:pic>
      <p:pic>
        <p:nvPicPr>
          <p:cNvPr id="20" name="Image 19" descr="Une image contenant texte, capture d’écran, logo, Police&#10;&#10;Le contenu généré par l’IA peut être incorrect.">
            <a:extLst>
              <a:ext uri="{FF2B5EF4-FFF2-40B4-BE49-F238E27FC236}">
                <a16:creationId xmlns:a16="http://schemas.microsoft.com/office/drawing/2014/main" id="{B82629DD-9CA5-7B57-FECF-7267C8FD345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505104">
            <a:off x="4062353" y="4236186"/>
            <a:ext cx="2142045" cy="1595831"/>
          </a:xfrm>
          <a:prstGeom prst="rect">
            <a:avLst/>
          </a:prstGeom>
        </p:spPr>
      </p:pic>
      <p:pic>
        <p:nvPicPr>
          <p:cNvPr id="23" name="Image 22" descr="Une image contenant texte, capture d’écran, logo, cercle&#10;&#10;Le contenu généré par l’IA peut être incorrect.">
            <a:extLst>
              <a:ext uri="{FF2B5EF4-FFF2-40B4-BE49-F238E27FC236}">
                <a16:creationId xmlns:a16="http://schemas.microsoft.com/office/drawing/2014/main" id="{12F60D05-4945-83DE-7358-16CFCD7019C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2198">
            <a:off x="5979269" y="4273608"/>
            <a:ext cx="2142045" cy="1595831"/>
          </a:xfrm>
          <a:prstGeom prst="rect">
            <a:avLst/>
          </a:prstGeom>
        </p:spPr>
      </p:pic>
      <p:pic>
        <p:nvPicPr>
          <p:cNvPr id="25" name="Image 24" descr="Une image contenant texte, menu&#10;&#10;Le contenu généré par l’IA peut être incorrect.">
            <a:extLst>
              <a:ext uri="{FF2B5EF4-FFF2-40B4-BE49-F238E27FC236}">
                <a16:creationId xmlns:a16="http://schemas.microsoft.com/office/drawing/2014/main" id="{B1F05FE0-6F00-6744-4082-1918D41BB6A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8" t="6572" r="7836" b="5533"/>
          <a:stretch>
            <a:fillRect/>
          </a:stretch>
        </p:blipFill>
        <p:spPr>
          <a:xfrm>
            <a:off x="9423453" y="4195614"/>
            <a:ext cx="2617450" cy="190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372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9702</TotalTime>
  <Words>41</Words>
  <Application>Microsoft Office PowerPoint</Application>
  <PresentationFormat>Grand écran</PresentationFormat>
  <Paragraphs>8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Trebuchet MS</vt:lpstr>
      <vt:lpstr>Office Theme</vt:lpstr>
      <vt:lpstr>Programme l'eau un enjeu majeur Les nouveaux outils</vt:lpstr>
      <vt:lpstr>Programme l'Eau, un Enjeu Majeur : les nouveaux outils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459</cp:revision>
  <cp:lastPrinted>2024-01-23T13:46:45Z</cp:lastPrinted>
  <dcterms:created xsi:type="dcterms:W3CDTF">2015-09-15T19:44:09Z</dcterms:created>
  <dcterms:modified xsi:type="dcterms:W3CDTF">2025-09-29T08:17:50Z</dcterms:modified>
</cp:coreProperties>
</file>