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4A5"/>
    <a:srgbClr val="1341A1"/>
    <a:srgbClr val="EBF1DE"/>
    <a:srgbClr val="FFCC00"/>
    <a:srgbClr val="0D709F"/>
    <a:srgbClr val="333399"/>
    <a:srgbClr val="FF0000"/>
    <a:srgbClr val="D9D9D9"/>
    <a:srgbClr val="006600"/>
    <a:srgbClr val="006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752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24/09/2025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24/09/2025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04736A4-0B1B-2C43-E1CC-81FBC6324A0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de reconnaissance du SMEAG en tant qu'EPTB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EA25F5-8460-3275-669D-863A3A4180CA}"/>
              </a:ext>
            </a:extLst>
          </p:cNvPr>
          <p:cNvSpPr txBox="1"/>
          <p:nvPr/>
        </p:nvSpPr>
        <p:spPr>
          <a:xfrm>
            <a:off x="386499" y="1405056"/>
            <a:ext cx="843397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11 juin 2025 (courrier reçu le 23 juin) : </a:t>
            </a:r>
            <a:r>
              <a:rPr lang="fr-FR" sz="2000" dirty="0">
                <a:solidFill>
                  <a:srgbClr val="0070C0"/>
                </a:solidFill>
              </a:rPr>
              <a:t>demande d'avis de la CLE sur la demande de labellisation du SMEAG &gt;&gt;&gt; délai 31 juillet</a:t>
            </a:r>
          </a:p>
          <a:p>
            <a:pPr algn="just">
              <a:buClr>
                <a:schemeClr val="accent6">
                  <a:lumMod val="75000"/>
                </a:schemeClr>
              </a:buClr>
            </a:pPr>
            <a:endParaRPr lang="fr-FR" sz="2000" dirty="0">
              <a:solidFill>
                <a:srgbClr val="0070C0"/>
              </a:solidFill>
            </a:endParaRPr>
          </a:p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24 juillet : </a:t>
            </a:r>
            <a:r>
              <a:rPr lang="fr-FR" sz="2000" dirty="0">
                <a:solidFill>
                  <a:srgbClr val="0070C0"/>
                </a:solidFill>
              </a:rPr>
              <a:t>réponse reprenant la teneur de l'avis de la CLE déjà émis en 2011 sur une demande identique déjà formulée par le SMEAG mais qui n'avait pas aboutie, aujourd'hui devenu &gt;&gt;&gt; avis favorable à la labellisation</a:t>
            </a:r>
          </a:p>
          <a:p>
            <a:pPr algn="just">
              <a:buClr>
                <a:schemeClr val="accent6">
                  <a:lumMod val="75000"/>
                </a:schemeClr>
              </a:buClr>
            </a:pP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>
                <a:solidFill>
                  <a:srgbClr val="0070C0"/>
                </a:solidFill>
              </a:rPr>
              <a:t>Pour mémoire, la disposition A6 du Schéma Directeur d’Aménagement et de Gestion des eaux du bassin Adour-Garonne prévoit notamment que les collectivités territoriales ou leurs groupements compétents proposent au préfet  coordonnateur  de   bassin  une structuration en EPTB  pour le territoire "Garonne – Ariège - Rivières de Gascogne".</a:t>
            </a:r>
          </a:p>
          <a:p>
            <a:pPr algn="just">
              <a:buClr>
                <a:schemeClr val="accent6">
                  <a:lumMod val="75000"/>
                </a:schemeClr>
              </a:buClr>
            </a:pPr>
            <a:endParaRPr lang="fr-FR" dirty="0">
              <a:solidFill>
                <a:srgbClr val="0564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E802A-6548-2985-99E5-766DE869C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AA1EF3-DB37-BFC4-CB28-52CE8137EA21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de reconnaissance du SMEAG en tant qu'EPTB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9CB43-2D43-8802-2C0D-2B2A9022D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082" y="1406886"/>
            <a:ext cx="7589620" cy="517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696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4863</TotalTime>
  <Words>138</Words>
  <Application>Microsoft Office PowerPoint</Application>
  <PresentationFormat>Affichage à l'écran 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Thème1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209</cp:revision>
  <dcterms:created xsi:type="dcterms:W3CDTF">2018-06-11T08:02:18Z</dcterms:created>
  <dcterms:modified xsi:type="dcterms:W3CDTF">2025-09-24T15:49:53Z</dcterms:modified>
</cp:coreProperties>
</file>