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EBF1DE"/>
    <a:srgbClr val="1341A1"/>
    <a:srgbClr val="FFCC00"/>
    <a:srgbClr val="0564A5"/>
    <a:srgbClr val="0D709F"/>
    <a:srgbClr val="333399"/>
    <a:srgbClr val="FF0000"/>
    <a:srgbClr val="D9D9D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4736A4-0B1B-2C43-E1CC-81FBC6324A0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Champ Captant des Landes du Médoc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Schéma opérationnel de substitution</a:t>
            </a:r>
          </a:p>
          <a:p>
            <a:pPr algn="ctr"/>
            <a:endParaRPr lang="fr-FR" sz="2200" b="1" dirty="0">
              <a:solidFill>
                <a:srgbClr val="0077D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EA25F5-8460-3275-669D-863A3A4180CA}"/>
              </a:ext>
            </a:extLst>
          </p:cNvPr>
          <p:cNvSpPr txBox="1"/>
          <p:nvPr/>
        </p:nvSpPr>
        <p:spPr>
          <a:xfrm>
            <a:off x="282804" y="1510474"/>
            <a:ext cx="86160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Dernières avancées techniques de la maîtrise d’œuvre du projet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 err="1">
                <a:solidFill>
                  <a:srgbClr val="0070C0"/>
                </a:solidFill>
              </a:rPr>
              <a:t>Ré-engagement</a:t>
            </a:r>
            <a:r>
              <a:rPr lang="fr-FR" sz="2000" dirty="0">
                <a:solidFill>
                  <a:srgbClr val="0070C0"/>
                </a:solidFill>
              </a:rPr>
              <a:t> politique à travers la réunion des contributeurs du projet du 18 février 2025, présidée par la Présidente de la Métropole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Avancement du volet financier porté par la Régie de BM avec actualisation des coûts et étude coût de revient du m</a:t>
            </a:r>
            <a:r>
              <a:rPr lang="fr-FR" sz="2000" baseline="30000" dirty="0">
                <a:solidFill>
                  <a:srgbClr val="0070C0"/>
                </a:solidFill>
              </a:rPr>
              <a:t>3</a:t>
            </a:r>
            <a:r>
              <a:rPr lang="fr-FR" sz="2000" dirty="0">
                <a:solidFill>
                  <a:srgbClr val="0070C0"/>
                </a:solidFill>
              </a:rPr>
              <a:t> produit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Travail de vérification par la Régie de BM par modélisation de la fonctionnalité des livraisons prévues dans le schéma de substitution dans sa version révisée de 2021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Demandes multiples des services contributeurs hors Métropole sur des questions de secours, d’achat de volumes supplémentaires ou d’éléments de justification des choix techniques retenus dans la dernière version du schéma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BD0F6-B78D-0AA2-DEA4-200E10AA3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122C04-6366-E394-A781-40A12574802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577D1F-6737-1BEA-99BE-B34A4071BE2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Actualités schéma de substitution du Champ Captant des Landes du Médoc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1813BC-E939-F208-8640-A6148BF70B8B}"/>
              </a:ext>
            </a:extLst>
          </p:cNvPr>
          <p:cNvSpPr txBox="1"/>
          <p:nvPr/>
        </p:nvSpPr>
        <p:spPr>
          <a:xfrm>
            <a:off x="177966" y="1699011"/>
            <a:ext cx="87880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u="sng" dirty="0">
                <a:solidFill>
                  <a:srgbClr val="0077D4"/>
                </a:solidFill>
              </a:rPr>
              <a:t>Proposition :</a:t>
            </a:r>
          </a:p>
          <a:p>
            <a:pPr algn="just"/>
            <a:endParaRPr lang="fr-FR" sz="2000" dirty="0">
              <a:solidFill>
                <a:srgbClr val="0077D4"/>
              </a:solidFill>
            </a:endParaRPr>
          </a:p>
          <a:p>
            <a:pPr algn="just"/>
            <a:r>
              <a:rPr lang="fr-FR" sz="2000" dirty="0">
                <a:solidFill>
                  <a:srgbClr val="0077D4"/>
                </a:solidFill>
              </a:rPr>
              <a:t>Organiser des rencontres bilatérales courant été/début d’automne avec les services d’eau contributeurs hors Métropole pour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reprendre le dialogue sur les interconnexions et travaux réalisés et à venir sur leur périmètre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identifier l'éventuelle nécessité d'actualiser le schéma de substitution, certains changements récents étant susceptibles de remettre en cause les modélisations de 2021,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anticiper la reprise du dialogue entre la Régie de BM et les services contributeurs à l’issue des travaux de modélisations financières et hydrauliques actuellement menées.</a:t>
            </a:r>
          </a:p>
        </p:txBody>
      </p:sp>
    </p:spTree>
    <p:extLst>
      <p:ext uri="{BB962C8B-B14F-4D97-AF65-F5344CB8AC3E}">
        <p14:creationId xmlns:p14="http://schemas.microsoft.com/office/powerpoint/2010/main" val="5041761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4555</TotalTime>
  <Words>218</Words>
  <Application>Microsoft Office PowerPoint</Application>
  <PresentationFormat>Affichage à l'écran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Thème1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195</cp:revision>
  <dcterms:created xsi:type="dcterms:W3CDTF">2018-06-11T08:02:18Z</dcterms:created>
  <dcterms:modified xsi:type="dcterms:W3CDTF">2025-06-10T15:03:06Z</dcterms:modified>
</cp:coreProperties>
</file>