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256" r:id="rId2"/>
    <p:sldId id="341" r:id="rId3"/>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F1DE"/>
    <a:srgbClr val="1341A1"/>
    <a:srgbClr val="FFCC00"/>
    <a:srgbClr val="0564A5"/>
    <a:srgbClr val="0D709F"/>
    <a:srgbClr val="333399"/>
    <a:srgbClr val="FF0000"/>
    <a:srgbClr val="D9D9D9"/>
    <a:srgbClr val="006600"/>
    <a:srgbClr val="006C3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9DB43B-5462-4446-9F9B-97A3AE2C31CF}" v="2" dt="2025-06-05T08:45:12.78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53" autoAdjust="0"/>
    <p:restoredTop sz="94660"/>
  </p:normalViewPr>
  <p:slideViewPr>
    <p:cSldViewPr snapToGrid="0">
      <p:cViewPr varScale="1">
        <p:scale>
          <a:sx n="102" d="100"/>
          <a:sy n="102" d="100"/>
        </p:scale>
        <p:origin x="1764" y="102"/>
      </p:cViewPr>
      <p:guideLst>
        <p:guide orient="horz" pos="2160"/>
        <p:guide pos="2880"/>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11" Type="http://schemas.microsoft.com/office/2015/10/relationships/revisionInfo" Target="revisionInfo.xml"/><Relationship Id="rId5" Type="http://schemas.openxmlformats.org/officeDocument/2006/relationships/commentAuthors" Target="commentAuthors.xml"/><Relationship Id="rId10" Type="http://schemas.microsoft.com/office/2016/11/relationships/changesInfo" Target="changesInfos/changesInfo1.xml"/><Relationship Id="rId4" Type="http://schemas.openxmlformats.org/officeDocument/2006/relationships/notesMaster" Target="notesMasters/notesMaster1.xml"/><Relationship Id="rId9"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illaume GRELET" userId="89c533dc-dd2d-4ec7-a8fd-08400b24c8dd" providerId="ADAL" clId="{EE9DB43B-5462-4446-9F9B-97A3AE2C31CF}"/>
    <pc:docChg chg="undo custSel addSld delSld modSld">
      <pc:chgData name="Guillaume GRELET" userId="89c533dc-dd2d-4ec7-a8fd-08400b24c8dd" providerId="ADAL" clId="{EE9DB43B-5462-4446-9F9B-97A3AE2C31CF}" dt="2025-06-05T09:33:47.312" v="2008" actId="20577"/>
      <pc:docMkLst>
        <pc:docMk/>
      </pc:docMkLst>
      <pc:sldChg chg="addSp delSp modSp mod">
        <pc:chgData name="Guillaume GRELET" userId="89c533dc-dd2d-4ec7-a8fd-08400b24c8dd" providerId="ADAL" clId="{EE9DB43B-5462-4446-9F9B-97A3AE2C31CF}" dt="2025-06-05T09:21:29.401" v="1096" actId="20577"/>
        <pc:sldMkLst>
          <pc:docMk/>
          <pc:sldMk cId="2608942258" sldId="256"/>
        </pc:sldMkLst>
        <pc:spChg chg="mod">
          <ac:chgData name="Guillaume GRELET" userId="89c533dc-dd2d-4ec7-a8fd-08400b24c8dd" providerId="ADAL" clId="{EE9DB43B-5462-4446-9F9B-97A3AE2C31CF}" dt="2025-06-05T09:21:29.401" v="1096" actId="20577"/>
          <ac:spMkLst>
            <pc:docMk/>
            <pc:sldMk cId="2608942258" sldId="256"/>
            <ac:spMk id="5" creationId="{00000000-0000-0000-0000-000000000000}"/>
          </ac:spMkLst>
        </pc:spChg>
        <pc:spChg chg="mod ord">
          <ac:chgData name="Guillaume GRELET" userId="89c533dc-dd2d-4ec7-a8fd-08400b24c8dd" providerId="ADAL" clId="{EE9DB43B-5462-4446-9F9B-97A3AE2C31CF}" dt="2025-06-05T08:46:10.304" v="165" actId="170"/>
          <ac:spMkLst>
            <pc:docMk/>
            <pc:sldMk cId="2608942258" sldId="256"/>
            <ac:spMk id="7" creationId="{00000000-0000-0000-0000-000000000000}"/>
          </ac:spMkLst>
        </pc:spChg>
        <pc:spChg chg="mod">
          <ac:chgData name="Guillaume GRELET" userId="89c533dc-dd2d-4ec7-a8fd-08400b24c8dd" providerId="ADAL" clId="{EE9DB43B-5462-4446-9F9B-97A3AE2C31CF}" dt="2025-06-05T06:07:22.737" v="102" actId="20577"/>
          <ac:spMkLst>
            <pc:docMk/>
            <pc:sldMk cId="2608942258" sldId="256"/>
            <ac:spMk id="9" creationId="{6A61DF12-C3C3-4D82-A444-FE655867FD1E}"/>
          </ac:spMkLst>
        </pc:spChg>
        <pc:picChg chg="add del mod ord modCrop">
          <ac:chgData name="Guillaume GRELET" userId="89c533dc-dd2d-4ec7-a8fd-08400b24c8dd" providerId="ADAL" clId="{EE9DB43B-5462-4446-9F9B-97A3AE2C31CF}" dt="2025-06-05T08:45:10.834" v="150" actId="478"/>
          <ac:picMkLst>
            <pc:docMk/>
            <pc:sldMk cId="2608942258" sldId="256"/>
            <ac:picMk id="3" creationId="{EFB99130-6FCF-ACEC-6F1F-F52DDBA26DF3}"/>
          </ac:picMkLst>
        </pc:picChg>
        <pc:picChg chg="del mod">
          <ac:chgData name="Guillaume GRELET" userId="89c533dc-dd2d-4ec7-a8fd-08400b24c8dd" providerId="ADAL" clId="{EE9DB43B-5462-4446-9F9B-97A3AE2C31CF}" dt="2025-06-05T08:44:00.067" v="146" actId="478"/>
          <ac:picMkLst>
            <pc:docMk/>
            <pc:sldMk cId="2608942258" sldId="256"/>
            <ac:picMk id="8" creationId="{EE20F6C2-C002-4CA9-AAAF-5A78770F8A9E}"/>
          </ac:picMkLst>
        </pc:picChg>
        <pc:picChg chg="add mod modCrop">
          <ac:chgData name="Guillaume GRELET" userId="89c533dc-dd2d-4ec7-a8fd-08400b24c8dd" providerId="ADAL" clId="{EE9DB43B-5462-4446-9F9B-97A3AE2C31CF}" dt="2025-06-05T08:45:44.092" v="160" actId="1076"/>
          <ac:picMkLst>
            <pc:docMk/>
            <pc:sldMk cId="2608942258" sldId="256"/>
            <ac:picMk id="10" creationId="{37CB57BF-1A2E-6859-D93B-3F2432F4231D}"/>
          </ac:picMkLst>
        </pc:picChg>
      </pc:sldChg>
      <pc:sldChg chg="del">
        <pc:chgData name="Guillaume GRELET" userId="89c533dc-dd2d-4ec7-a8fd-08400b24c8dd" providerId="ADAL" clId="{EE9DB43B-5462-4446-9F9B-97A3AE2C31CF}" dt="2025-06-05T09:20:05.572" v="1016" actId="47"/>
        <pc:sldMkLst>
          <pc:docMk/>
          <pc:sldMk cId="224398898" sldId="291"/>
        </pc:sldMkLst>
      </pc:sldChg>
      <pc:sldChg chg="del">
        <pc:chgData name="Guillaume GRELET" userId="89c533dc-dd2d-4ec7-a8fd-08400b24c8dd" providerId="ADAL" clId="{EE9DB43B-5462-4446-9F9B-97A3AE2C31CF}" dt="2025-06-05T09:20:22.891" v="1029" actId="47"/>
        <pc:sldMkLst>
          <pc:docMk/>
          <pc:sldMk cId="1658644669" sldId="319"/>
        </pc:sldMkLst>
      </pc:sldChg>
      <pc:sldChg chg="del">
        <pc:chgData name="Guillaume GRELET" userId="89c533dc-dd2d-4ec7-a8fd-08400b24c8dd" providerId="ADAL" clId="{EE9DB43B-5462-4446-9F9B-97A3AE2C31CF}" dt="2025-06-05T09:20:07.365" v="1017" actId="47"/>
        <pc:sldMkLst>
          <pc:docMk/>
          <pc:sldMk cId="2760522435" sldId="323"/>
        </pc:sldMkLst>
      </pc:sldChg>
      <pc:sldChg chg="del">
        <pc:chgData name="Guillaume GRELET" userId="89c533dc-dd2d-4ec7-a8fd-08400b24c8dd" providerId="ADAL" clId="{EE9DB43B-5462-4446-9F9B-97A3AE2C31CF}" dt="2025-06-05T09:20:09.435" v="1018" actId="47"/>
        <pc:sldMkLst>
          <pc:docMk/>
          <pc:sldMk cId="365380461" sldId="324"/>
        </pc:sldMkLst>
      </pc:sldChg>
      <pc:sldChg chg="del">
        <pc:chgData name="Guillaume GRELET" userId="89c533dc-dd2d-4ec7-a8fd-08400b24c8dd" providerId="ADAL" clId="{EE9DB43B-5462-4446-9F9B-97A3AE2C31CF}" dt="2025-06-05T09:20:10.730" v="1019" actId="47"/>
        <pc:sldMkLst>
          <pc:docMk/>
          <pc:sldMk cId="738168163" sldId="325"/>
        </pc:sldMkLst>
      </pc:sldChg>
      <pc:sldChg chg="del">
        <pc:chgData name="Guillaume GRELET" userId="89c533dc-dd2d-4ec7-a8fd-08400b24c8dd" providerId="ADAL" clId="{EE9DB43B-5462-4446-9F9B-97A3AE2C31CF}" dt="2025-06-05T09:20:14.249" v="1022" actId="47"/>
        <pc:sldMkLst>
          <pc:docMk/>
          <pc:sldMk cId="1649881194" sldId="326"/>
        </pc:sldMkLst>
      </pc:sldChg>
      <pc:sldChg chg="del">
        <pc:chgData name="Guillaume GRELET" userId="89c533dc-dd2d-4ec7-a8fd-08400b24c8dd" providerId="ADAL" clId="{EE9DB43B-5462-4446-9F9B-97A3AE2C31CF}" dt="2025-06-05T09:20:15.858" v="1024" actId="47"/>
        <pc:sldMkLst>
          <pc:docMk/>
          <pc:sldMk cId="2841197299" sldId="327"/>
        </pc:sldMkLst>
      </pc:sldChg>
      <pc:sldChg chg="del">
        <pc:chgData name="Guillaume GRELET" userId="89c533dc-dd2d-4ec7-a8fd-08400b24c8dd" providerId="ADAL" clId="{EE9DB43B-5462-4446-9F9B-97A3AE2C31CF}" dt="2025-06-05T09:20:13.214" v="1021" actId="47"/>
        <pc:sldMkLst>
          <pc:docMk/>
          <pc:sldMk cId="2782028800" sldId="328"/>
        </pc:sldMkLst>
      </pc:sldChg>
      <pc:sldChg chg="del">
        <pc:chgData name="Guillaume GRELET" userId="89c533dc-dd2d-4ec7-a8fd-08400b24c8dd" providerId="ADAL" clId="{EE9DB43B-5462-4446-9F9B-97A3AE2C31CF}" dt="2025-06-05T09:20:18.696" v="1026" actId="47"/>
        <pc:sldMkLst>
          <pc:docMk/>
          <pc:sldMk cId="2391067048" sldId="329"/>
        </pc:sldMkLst>
      </pc:sldChg>
      <pc:sldChg chg="del">
        <pc:chgData name="Guillaume GRELET" userId="89c533dc-dd2d-4ec7-a8fd-08400b24c8dd" providerId="ADAL" clId="{EE9DB43B-5462-4446-9F9B-97A3AE2C31CF}" dt="2025-06-05T09:20:21.879" v="1028" actId="47"/>
        <pc:sldMkLst>
          <pc:docMk/>
          <pc:sldMk cId="2914495597" sldId="330"/>
        </pc:sldMkLst>
      </pc:sldChg>
      <pc:sldChg chg="del">
        <pc:chgData name="Guillaume GRELET" userId="89c533dc-dd2d-4ec7-a8fd-08400b24c8dd" providerId="ADAL" clId="{EE9DB43B-5462-4446-9F9B-97A3AE2C31CF}" dt="2025-06-05T09:20:20.507" v="1027" actId="47"/>
        <pc:sldMkLst>
          <pc:docMk/>
          <pc:sldMk cId="510082689" sldId="332"/>
        </pc:sldMkLst>
      </pc:sldChg>
      <pc:sldChg chg="del">
        <pc:chgData name="Guillaume GRELET" userId="89c533dc-dd2d-4ec7-a8fd-08400b24c8dd" providerId="ADAL" clId="{EE9DB43B-5462-4446-9F9B-97A3AE2C31CF}" dt="2025-06-05T09:20:11.683" v="1020" actId="47"/>
        <pc:sldMkLst>
          <pc:docMk/>
          <pc:sldMk cId="2478927534" sldId="333"/>
        </pc:sldMkLst>
      </pc:sldChg>
      <pc:sldChg chg="del">
        <pc:chgData name="Guillaume GRELET" userId="89c533dc-dd2d-4ec7-a8fd-08400b24c8dd" providerId="ADAL" clId="{EE9DB43B-5462-4446-9F9B-97A3AE2C31CF}" dt="2025-06-05T09:20:15.068" v="1023" actId="47"/>
        <pc:sldMkLst>
          <pc:docMk/>
          <pc:sldMk cId="1361222570" sldId="334"/>
        </pc:sldMkLst>
      </pc:sldChg>
      <pc:sldChg chg="del">
        <pc:chgData name="Guillaume GRELET" userId="89c533dc-dd2d-4ec7-a8fd-08400b24c8dd" providerId="ADAL" clId="{EE9DB43B-5462-4446-9F9B-97A3AE2C31CF}" dt="2025-06-05T09:20:17.389" v="1025" actId="47"/>
        <pc:sldMkLst>
          <pc:docMk/>
          <pc:sldMk cId="2213234153" sldId="335"/>
        </pc:sldMkLst>
      </pc:sldChg>
      <pc:sldChg chg="del">
        <pc:chgData name="Guillaume GRELET" userId="89c533dc-dd2d-4ec7-a8fd-08400b24c8dd" providerId="ADAL" clId="{EE9DB43B-5462-4446-9F9B-97A3AE2C31CF}" dt="2025-06-05T09:20:23.863" v="1030" actId="47"/>
        <pc:sldMkLst>
          <pc:docMk/>
          <pc:sldMk cId="1195052190" sldId="336"/>
        </pc:sldMkLst>
      </pc:sldChg>
      <pc:sldChg chg="del">
        <pc:chgData name="Guillaume GRELET" userId="89c533dc-dd2d-4ec7-a8fd-08400b24c8dd" providerId="ADAL" clId="{EE9DB43B-5462-4446-9F9B-97A3AE2C31CF}" dt="2025-06-05T09:20:26.248" v="1033" actId="47"/>
        <pc:sldMkLst>
          <pc:docMk/>
          <pc:sldMk cId="1527752791" sldId="337"/>
        </pc:sldMkLst>
      </pc:sldChg>
      <pc:sldChg chg="del">
        <pc:chgData name="Guillaume GRELET" userId="89c533dc-dd2d-4ec7-a8fd-08400b24c8dd" providerId="ADAL" clId="{EE9DB43B-5462-4446-9F9B-97A3AE2C31CF}" dt="2025-06-05T09:20:25.091" v="1031" actId="47"/>
        <pc:sldMkLst>
          <pc:docMk/>
          <pc:sldMk cId="103994090" sldId="338"/>
        </pc:sldMkLst>
      </pc:sldChg>
      <pc:sldChg chg="del">
        <pc:chgData name="Guillaume GRELET" userId="89c533dc-dd2d-4ec7-a8fd-08400b24c8dd" providerId="ADAL" clId="{EE9DB43B-5462-4446-9F9B-97A3AE2C31CF}" dt="2025-06-05T09:20:25.408" v="1032" actId="47"/>
        <pc:sldMkLst>
          <pc:docMk/>
          <pc:sldMk cId="343752635" sldId="339"/>
        </pc:sldMkLst>
      </pc:sldChg>
      <pc:sldChg chg="del">
        <pc:chgData name="Guillaume GRELET" userId="89c533dc-dd2d-4ec7-a8fd-08400b24c8dd" providerId="ADAL" clId="{EE9DB43B-5462-4446-9F9B-97A3AE2C31CF}" dt="2025-06-05T09:32:45.152" v="1986" actId="2696"/>
        <pc:sldMkLst>
          <pc:docMk/>
          <pc:sldMk cId="2593981259" sldId="340"/>
        </pc:sldMkLst>
      </pc:sldChg>
      <pc:sldChg chg="delSp modSp add mod">
        <pc:chgData name="Guillaume GRELET" userId="89c533dc-dd2d-4ec7-a8fd-08400b24c8dd" providerId="ADAL" clId="{EE9DB43B-5462-4446-9F9B-97A3AE2C31CF}" dt="2025-06-05T09:33:47.312" v="2008" actId="20577"/>
        <pc:sldMkLst>
          <pc:docMk/>
          <pc:sldMk cId="2400351207" sldId="341"/>
        </pc:sldMkLst>
        <pc:spChg chg="mod">
          <ac:chgData name="Guillaume GRELET" userId="89c533dc-dd2d-4ec7-a8fd-08400b24c8dd" providerId="ADAL" clId="{EE9DB43B-5462-4446-9F9B-97A3AE2C31CF}" dt="2025-06-05T09:33:47.312" v="2008" actId="20577"/>
          <ac:spMkLst>
            <pc:docMk/>
            <pc:sldMk cId="2400351207" sldId="341"/>
            <ac:spMk id="5" creationId="{EFC31235-8893-4A44-78A9-3AE83038080E}"/>
          </ac:spMkLst>
        </pc:spChg>
        <pc:spChg chg="del">
          <ac:chgData name="Guillaume GRELET" userId="89c533dc-dd2d-4ec7-a8fd-08400b24c8dd" providerId="ADAL" clId="{EE9DB43B-5462-4446-9F9B-97A3AE2C31CF}" dt="2025-06-05T09:20:38.635" v="1036" actId="478"/>
          <ac:spMkLst>
            <pc:docMk/>
            <pc:sldMk cId="2400351207" sldId="341"/>
            <ac:spMk id="7" creationId="{F66F7013-DC01-B8FB-43AF-276BAF3AD55D}"/>
          </ac:spMkLst>
        </pc:spChg>
        <pc:picChg chg="del">
          <ac:chgData name="Guillaume GRELET" userId="89c533dc-dd2d-4ec7-a8fd-08400b24c8dd" providerId="ADAL" clId="{EE9DB43B-5462-4446-9F9B-97A3AE2C31CF}" dt="2025-06-05T09:20:35.313" v="1035" actId="478"/>
          <ac:picMkLst>
            <pc:docMk/>
            <pc:sldMk cId="2400351207" sldId="341"/>
            <ac:picMk id="10" creationId="{00F30FD5-8784-55C1-9EED-36839DAB01C7}"/>
          </ac:picMkLst>
        </pc:picChg>
      </pc:sldChg>
      <pc:sldChg chg="new del">
        <pc:chgData name="Guillaume GRELET" userId="89c533dc-dd2d-4ec7-a8fd-08400b24c8dd" providerId="ADAL" clId="{EE9DB43B-5462-4446-9F9B-97A3AE2C31CF}" dt="2025-06-05T08:47:44.633" v="307" actId="680"/>
        <pc:sldMkLst>
          <pc:docMk/>
          <pc:sldMk cId="4237446519" sldId="34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06/06/2025</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30476531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06/06/2025</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idx="1"/>
          </p:nvPr>
        </p:nvSpPr>
        <p:spPr>
          <a:xfrm>
            <a:off x="262788" y="1472184"/>
            <a:ext cx="8588982" cy="5050718"/>
          </a:xfrm>
        </p:spPr>
        <p:txBody>
          <a:bodyPr>
            <a:noAutofit/>
          </a:bodyPr>
          <a:lstStyle/>
          <a:p>
            <a:pPr marL="355600" lvl="0" indent="-355600" algn="just" defTabSz="914400">
              <a:spcBef>
                <a:spcPts val="1107"/>
              </a:spcBef>
              <a:buClr>
                <a:srgbClr val="C0504D"/>
              </a:buClr>
              <a:buSzPct val="100000"/>
              <a:buNone/>
            </a:pPr>
            <a:r>
              <a:rPr lang="fr-FR" altLang="fr-FR" sz="1600" i="1" dirty="0">
                <a:solidFill>
                  <a:srgbClr val="333399"/>
                </a:solidFill>
                <a:latin typeface="Trebuchet MS" panose="020B0603020202020204" pitchFamily="34" charset="0"/>
              </a:rPr>
              <a:t>Pétitionnaire :</a:t>
            </a:r>
            <a:r>
              <a:rPr lang="fr-FR" altLang="fr-FR" sz="1600" dirty="0">
                <a:solidFill>
                  <a:srgbClr val="333399"/>
                </a:solidFill>
                <a:latin typeface="Trebuchet MS" panose="020B0603020202020204" pitchFamily="34" charset="0"/>
              </a:rPr>
              <a:t> SIAEPA de la Région de Bonnetan</a:t>
            </a:r>
          </a:p>
          <a:p>
            <a:pPr marL="35560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Projet : </a:t>
            </a:r>
            <a:r>
              <a:rPr lang="fr-FR" altLang="fr-FR" sz="1600" dirty="0">
                <a:solidFill>
                  <a:srgbClr val="333399"/>
                </a:solidFill>
                <a:latin typeface="Trebuchet MS" panose="020B0603020202020204" pitchFamily="34" charset="0"/>
              </a:rPr>
              <a:t>forage d’exploitation Eocène</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Pièces examinées :</a:t>
            </a:r>
            <a:r>
              <a:rPr lang="fr-FR" altLang="fr-FR" sz="1600" dirty="0">
                <a:solidFill>
                  <a:srgbClr val="333399"/>
                </a:solidFill>
                <a:latin typeface="Trebuchet MS" panose="020B0603020202020204" pitchFamily="34" charset="0"/>
              </a:rPr>
              <a:t> présentation de l’étude préliminaire de </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sécurisation de l’approvisionnement en eau sur</a:t>
            </a:r>
          </a:p>
          <a:p>
            <a:pPr marL="355600" lvl="0" indent="-355600" algn="just" defTabSz="914400">
              <a:spcBef>
                <a:spcPts val="0"/>
              </a:spcBef>
              <a:buClr>
                <a:srgbClr val="C0504D"/>
              </a:buClr>
              <a:buSzPct val="100000"/>
              <a:buNone/>
            </a:pPr>
            <a:r>
              <a:rPr lang="fr-FR" altLang="fr-FR" sz="1600" dirty="0">
                <a:solidFill>
                  <a:srgbClr val="333399"/>
                </a:solidFill>
                <a:latin typeface="Trebuchet MS" panose="020B0603020202020204" pitchFamily="34" charset="0"/>
              </a:rPr>
              <a:t>                             le territoire syndical (v. 26 mai 2025)</a:t>
            </a:r>
          </a:p>
          <a:p>
            <a:pPr marL="355600" lvl="0" indent="-355600" algn="just" defTabSz="914400">
              <a:spcBef>
                <a:spcPts val="500"/>
              </a:spcBef>
              <a:buClr>
                <a:srgbClr val="C0504D"/>
              </a:buClr>
              <a:buSzPct val="100000"/>
              <a:buNone/>
            </a:pPr>
            <a:r>
              <a:rPr lang="fr-FR" altLang="fr-FR" sz="1600" i="1" dirty="0">
                <a:solidFill>
                  <a:srgbClr val="333399"/>
                </a:solidFill>
                <a:latin typeface="Trebuchet MS" panose="020B0603020202020204" pitchFamily="34" charset="0"/>
              </a:rPr>
              <a:t>Unité de gestion :</a:t>
            </a:r>
            <a:r>
              <a:rPr lang="fr-FR" altLang="fr-FR" sz="1600" dirty="0">
                <a:solidFill>
                  <a:srgbClr val="333399"/>
                </a:solidFill>
                <a:latin typeface="Trebuchet MS" panose="020B0603020202020204" pitchFamily="34" charset="0"/>
              </a:rPr>
              <a:t> Eocène Centre déficitaire</a:t>
            </a:r>
          </a:p>
          <a:p>
            <a:pPr marL="355600" lvl="0" indent="-355600" algn="just" defTabSz="914400">
              <a:spcBef>
                <a:spcPts val="600"/>
              </a:spcBef>
              <a:buClr>
                <a:srgbClr val="C0504D"/>
              </a:buClr>
              <a:buSzPct val="100000"/>
              <a:buNone/>
            </a:pPr>
            <a:endParaRPr lang="fr-FR" altLang="fr-FR" sz="400"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endParaRPr lang="fr-FR" altLang="fr-FR" sz="1600" i="1"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endParaRPr lang="fr-FR" altLang="fr-FR" sz="1600" i="1"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endParaRPr lang="fr-FR" altLang="fr-FR" sz="1600" i="1" dirty="0">
              <a:solidFill>
                <a:srgbClr val="333399"/>
              </a:solidFill>
              <a:latin typeface="Trebuchet MS" panose="020B0603020202020204" pitchFamily="34" charset="0"/>
            </a:endParaRPr>
          </a:p>
          <a:p>
            <a:pPr marL="355600" lvl="0" indent="-355600" algn="just" defTabSz="914400">
              <a:spcBef>
                <a:spcPts val="600"/>
              </a:spcBef>
              <a:buClr>
                <a:srgbClr val="C0504D"/>
              </a:buClr>
              <a:buSzPct val="100000"/>
              <a:buNone/>
            </a:pPr>
            <a:r>
              <a:rPr lang="fr-FR" altLang="fr-FR" sz="1600" i="1" dirty="0">
                <a:solidFill>
                  <a:srgbClr val="333399"/>
                </a:solidFill>
                <a:latin typeface="Trebuchet MS" panose="020B0603020202020204" pitchFamily="34" charset="0"/>
              </a:rPr>
              <a:t>Contexte</a:t>
            </a:r>
            <a:r>
              <a:rPr lang="fr-FR" altLang="fr-FR" sz="1600" dirty="0">
                <a:solidFill>
                  <a:srgbClr val="333399"/>
                </a:solidFill>
                <a:latin typeface="Trebuchet MS" panose="020B0603020202020204" pitchFamily="34" charset="0"/>
              </a:rPr>
              <a:t> :</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l’AEP du territoire du SIAEPA de la Région de Bonnetan est actuellement assurée par des forages à l’Eocène et un forage à l’Oligocène (dilution du fluor)</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le fonctionnement ininterrompu de ces ouvrages ne permet pas leur bonne gestion (difficultés d’entretien notamment)</a:t>
            </a:r>
          </a:p>
          <a:p>
            <a:pPr marL="720725" algn="just" defTabSz="914400">
              <a:spcBef>
                <a:spcPts val="200"/>
              </a:spcBef>
              <a:buClr>
                <a:schemeClr val="accent6">
                  <a:lumMod val="75000"/>
                </a:schemeClr>
              </a:buClr>
              <a:buSzPct val="100000"/>
            </a:pPr>
            <a:r>
              <a:rPr lang="fr-FR" altLang="fr-FR" sz="1600" dirty="0">
                <a:solidFill>
                  <a:srgbClr val="333399"/>
                </a:solidFill>
                <a:latin typeface="Trebuchet MS" panose="020B0603020202020204" pitchFamily="34" charset="0"/>
              </a:rPr>
              <a:t>afin de soulager les forages existants, et d'être en capacité d'assurer la continuité du service en cas de défaillance d'un de ses captages, le SIAEPA de la Région de Bonnetan sollicite l’autorisation de créer un nouvel ouvrage à l’Eocène</a:t>
            </a:r>
          </a:p>
        </p:txBody>
      </p:sp>
      <p:sp>
        <p:nvSpPr>
          <p:cNvPr id="6" name="Espace réservé du numéro de diapositive 5"/>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9" name="Rectangle 2">
            <a:extLst>
              <a:ext uri="{FF2B5EF4-FFF2-40B4-BE49-F238E27FC236}">
                <a16:creationId xmlns:a16="http://schemas.microsoft.com/office/drawing/2014/main" id="{6A61DF12-C3C3-4D82-A444-FE655867FD1E}"/>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Création d’un forage AEP à l’Eocène pour le SIAEPA de la Région de Bonnetan</a:t>
            </a:r>
          </a:p>
        </p:txBody>
      </p:sp>
      <p:pic>
        <p:nvPicPr>
          <p:cNvPr id="10" name="Image 9" descr="Une image contenant carte, diagramme, texte&#10;&#10;Le contenu généré par l’IA peut être incorrect.">
            <a:extLst>
              <a:ext uri="{FF2B5EF4-FFF2-40B4-BE49-F238E27FC236}">
                <a16:creationId xmlns:a16="http://schemas.microsoft.com/office/drawing/2014/main" id="{37CB57BF-1A2E-6859-D93B-3F2432F4231D}"/>
              </a:ext>
            </a:extLst>
          </p:cNvPr>
          <p:cNvPicPr>
            <a:picLocks noChangeAspect="1"/>
          </p:cNvPicPr>
          <p:nvPr/>
        </p:nvPicPr>
        <p:blipFill>
          <a:blip r:embed="rId2" cstate="print">
            <a:extLst>
              <a:ext uri="{28A0092B-C50C-407E-A947-70E740481C1C}">
                <a14:useLocalDpi xmlns:a14="http://schemas.microsoft.com/office/drawing/2010/main" val="0"/>
              </a:ext>
            </a:extLst>
          </a:blip>
          <a:srcRect l="2874" t="3760" r="42200" b="2153"/>
          <a:stretch/>
        </p:blipFill>
        <p:spPr>
          <a:xfrm>
            <a:off x="6672961" y="1543084"/>
            <a:ext cx="2471039" cy="2993318"/>
          </a:xfrm>
          <a:prstGeom prst="rect">
            <a:avLst/>
          </a:prstGeom>
        </p:spPr>
      </p:pic>
      <p:sp>
        <p:nvSpPr>
          <p:cNvPr id="7" name="Forme libre 6"/>
          <p:cNvSpPr/>
          <p:nvPr/>
        </p:nvSpPr>
        <p:spPr>
          <a:xfrm rot="21304624">
            <a:off x="4924516" y="1503414"/>
            <a:ext cx="2996747" cy="1773978"/>
          </a:xfrm>
          <a:custGeom>
            <a:avLst/>
            <a:gdLst>
              <a:gd name="connsiteX0" fmla="*/ 0 w 2525681"/>
              <a:gd name="connsiteY0" fmla="*/ 329048 h 1505915"/>
              <a:gd name="connsiteX1" fmla="*/ 2311400 w 2525681"/>
              <a:gd name="connsiteY1" fmla="*/ 75048 h 1505915"/>
              <a:gd name="connsiteX2" fmla="*/ 2286000 w 2525681"/>
              <a:gd name="connsiteY2" fmla="*/ 1505915 h 1505915"/>
              <a:gd name="connsiteX0" fmla="*/ 0 w 2544960"/>
              <a:gd name="connsiteY0" fmla="*/ 587193 h 1474576"/>
              <a:gd name="connsiteX1" fmla="*/ 2330679 w 2544960"/>
              <a:gd name="connsiteY1" fmla="*/ 43709 h 1474576"/>
              <a:gd name="connsiteX2" fmla="*/ 2305279 w 2544960"/>
              <a:gd name="connsiteY2" fmla="*/ 1474576 h 1474576"/>
              <a:gd name="connsiteX0" fmla="*/ 0 w 2552225"/>
              <a:gd name="connsiteY0" fmla="*/ 587193 h 1426330"/>
              <a:gd name="connsiteX1" fmla="*/ 2330679 w 2552225"/>
              <a:gd name="connsiteY1" fmla="*/ 43709 h 1426330"/>
              <a:gd name="connsiteX2" fmla="*/ 2324559 w 2552225"/>
              <a:gd name="connsiteY2" fmla="*/ 1426330 h 1426330"/>
              <a:gd name="connsiteX0" fmla="*/ 0 w 2493752"/>
              <a:gd name="connsiteY0" fmla="*/ 411324 h 1250461"/>
              <a:gd name="connsiteX1" fmla="*/ 2224639 w 2493752"/>
              <a:gd name="connsiteY1" fmla="*/ 60830 h 1250461"/>
              <a:gd name="connsiteX2" fmla="*/ 2324559 w 2493752"/>
              <a:gd name="connsiteY2" fmla="*/ 1250461 h 1250461"/>
              <a:gd name="connsiteX0" fmla="*/ 0 w 2540608"/>
              <a:gd name="connsiteY0" fmla="*/ 475969 h 1315106"/>
              <a:gd name="connsiteX1" fmla="*/ 2311399 w 2540608"/>
              <a:gd name="connsiteY1" fmla="*/ 53103 h 1315106"/>
              <a:gd name="connsiteX2" fmla="*/ 2324559 w 2540608"/>
              <a:gd name="connsiteY2" fmla="*/ 1315106 h 1315106"/>
              <a:gd name="connsiteX0" fmla="*/ 0 w 2540608"/>
              <a:gd name="connsiteY0" fmla="*/ 429676 h 1268813"/>
              <a:gd name="connsiteX1" fmla="*/ 2311399 w 2540608"/>
              <a:gd name="connsiteY1" fmla="*/ 6810 h 1268813"/>
              <a:gd name="connsiteX2" fmla="*/ 2324559 w 2540608"/>
              <a:gd name="connsiteY2" fmla="*/ 1268813 h 1268813"/>
              <a:gd name="connsiteX0" fmla="*/ 0 w 2540608"/>
              <a:gd name="connsiteY0" fmla="*/ 422866 h 1262003"/>
              <a:gd name="connsiteX1" fmla="*/ 2311399 w 2540608"/>
              <a:gd name="connsiteY1" fmla="*/ 0 h 1262003"/>
              <a:gd name="connsiteX2" fmla="*/ 2324559 w 2540608"/>
              <a:gd name="connsiteY2" fmla="*/ 1262003 h 1262003"/>
              <a:gd name="connsiteX0" fmla="*/ 0 w 2540608"/>
              <a:gd name="connsiteY0" fmla="*/ 435685 h 1274822"/>
              <a:gd name="connsiteX1" fmla="*/ 2311399 w 2540608"/>
              <a:gd name="connsiteY1" fmla="*/ 12819 h 1274822"/>
              <a:gd name="connsiteX2" fmla="*/ 2324559 w 2540608"/>
              <a:gd name="connsiteY2" fmla="*/ 1274822 h 1274822"/>
              <a:gd name="connsiteX0" fmla="*/ 0 w 2540608"/>
              <a:gd name="connsiteY0" fmla="*/ 513470 h 1352607"/>
              <a:gd name="connsiteX1" fmla="*/ 2311399 w 2540608"/>
              <a:gd name="connsiteY1" fmla="*/ 90604 h 1352607"/>
              <a:gd name="connsiteX2" fmla="*/ 2324559 w 2540608"/>
              <a:gd name="connsiteY2" fmla="*/ 1352607 h 1352607"/>
              <a:gd name="connsiteX0" fmla="*/ 0 w 2468603"/>
              <a:gd name="connsiteY0" fmla="*/ 513470 h 1352607"/>
              <a:gd name="connsiteX1" fmla="*/ 2311399 w 2468603"/>
              <a:gd name="connsiteY1" fmla="*/ 90604 h 1352607"/>
              <a:gd name="connsiteX2" fmla="*/ 2324559 w 2468603"/>
              <a:gd name="connsiteY2" fmla="*/ 1352607 h 1352607"/>
              <a:gd name="connsiteX0" fmla="*/ 0 w 2513009"/>
              <a:gd name="connsiteY0" fmla="*/ 513470 h 1352607"/>
              <a:gd name="connsiteX1" fmla="*/ 2311399 w 2513009"/>
              <a:gd name="connsiteY1" fmla="*/ 90604 h 1352607"/>
              <a:gd name="connsiteX2" fmla="*/ 2324559 w 2513009"/>
              <a:gd name="connsiteY2" fmla="*/ 1352607 h 1352607"/>
              <a:gd name="connsiteX0" fmla="*/ 0 w 2403557"/>
              <a:gd name="connsiteY0" fmla="*/ 513470 h 3668488"/>
              <a:gd name="connsiteX1" fmla="*/ 2311399 w 2403557"/>
              <a:gd name="connsiteY1" fmla="*/ 90604 h 3668488"/>
              <a:gd name="connsiteX2" fmla="*/ 1851218 w 2403557"/>
              <a:gd name="connsiteY2" fmla="*/ 3668488 h 3668488"/>
              <a:gd name="connsiteX0" fmla="*/ 0 w 1920044"/>
              <a:gd name="connsiteY0" fmla="*/ 56654 h 3211672"/>
              <a:gd name="connsiteX1" fmla="*/ 1459386 w 1920044"/>
              <a:gd name="connsiteY1" fmla="*/ 622861 h 3211672"/>
              <a:gd name="connsiteX2" fmla="*/ 1851218 w 1920044"/>
              <a:gd name="connsiteY2" fmla="*/ 3211672 h 3211672"/>
              <a:gd name="connsiteX0" fmla="*/ 0 w 1971903"/>
              <a:gd name="connsiteY0" fmla="*/ 56654 h 3211672"/>
              <a:gd name="connsiteX1" fmla="*/ 1459386 w 1971903"/>
              <a:gd name="connsiteY1" fmla="*/ 622861 h 3211672"/>
              <a:gd name="connsiteX2" fmla="*/ 1851218 w 1971903"/>
              <a:gd name="connsiteY2" fmla="*/ 3211672 h 3211672"/>
              <a:gd name="connsiteX0" fmla="*/ 0 w 1971903"/>
              <a:gd name="connsiteY0" fmla="*/ 50083 h 3205101"/>
              <a:gd name="connsiteX1" fmla="*/ 1459386 w 1971903"/>
              <a:gd name="connsiteY1" fmla="*/ 616290 h 3205101"/>
              <a:gd name="connsiteX2" fmla="*/ 1851218 w 1971903"/>
              <a:gd name="connsiteY2" fmla="*/ 3205101 h 3205101"/>
              <a:gd name="connsiteX0" fmla="*/ 0 w 1926245"/>
              <a:gd name="connsiteY0" fmla="*/ 50083 h 3253349"/>
              <a:gd name="connsiteX1" fmla="*/ 1459386 w 1926245"/>
              <a:gd name="connsiteY1" fmla="*/ 616290 h 3253349"/>
              <a:gd name="connsiteX2" fmla="*/ 1782368 w 1926245"/>
              <a:gd name="connsiteY2" fmla="*/ 3253349 h 3253349"/>
              <a:gd name="connsiteX0" fmla="*/ 0 w 1915564"/>
              <a:gd name="connsiteY0" fmla="*/ 50083 h 3205103"/>
              <a:gd name="connsiteX1" fmla="*/ 1459386 w 1915564"/>
              <a:gd name="connsiteY1" fmla="*/ 616290 h 3205103"/>
              <a:gd name="connsiteX2" fmla="*/ 1765156 w 1915564"/>
              <a:gd name="connsiteY2" fmla="*/ 3205103 h 3205103"/>
              <a:gd name="connsiteX0" fmla="*/ 0 w 1836928"/>
              <a:gd name="connsiteY0" fmla="*/ 1575611 h 4730631"/>
              <a:gd name="connsiteX1" fmla="*/ 1144542 w 1836928"/>
              <a:gd name="connsiteY1" fmla="*/ 17324 h 4730631"/>
              <a:gd name="connsiteX2" fmla="*/ 1765156 w 1836928"/>
              <a:gd name="connsiteY2" fmla="*/ 4730631 h 4730631"/>
              <a:gd name="connsiteX0" fmla="*/ 0 w 1814894"/>
              <a:gd name="connsiteY0" fmla="*/ 1575611 h 1575611"/>
              <a:gd name="connsiteX1" fmla="*/ 1144542 w 1814894"/>
              <a:gd name="connsiteY1" fmla="*/ 17324 h 1575611"/>
              <a:gd name="connsiteX2" fmla="*/ 1739279 w 1814894"/>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739279"/>
              <a:gd name="connsiteY0" fmla="*/ 1575611 h 1575611"/>
              <a:gd name="connsiteX1" fmla="*/ 1144542 w 1739279"/>
              <a:gd name="connsiteY1" fmla="*/ 17324 h 1575611"/>
              <a:gd name="connsiteX2" fmla="*/ 1739279 w 1739279"/>
              <a:gd name="connsiteY2" fmla="*/ 1497701 h 1575611"/>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575611 h 2236656"/>
              <a:gd name="connsiteX1" fmla="*/ 1144542 w 1635769"/>
              <a:gd name="connsiteY1" fmla="*/ 17324 h 2236656"/>
              <a:gd name="connsiteX2" fmla="*/ 1635769 w 1635769"/>
              <a:gd name="connsiteY2" fmla="*/ 2236656 h 2236656"/>
              <a:gd name="connsiteX0" fmla="*/ 0 w 1635769"/>
              <a:gd name="connsiteY0" fmla="*/ 1075129 h 1736174"/>
              <a:gd name="connsiteX1" fmla="*/ 808134 w 1635769"/>
              <a:gd name="connsiteY1" fmla="*/ 24874 h 1736174"/>
              <a:gd name="connsiteX2" fmla="*/ 1635769 w 1635769"/>
              <a:gd name="connsiteY2" fmla="*/ 1736174 h 1736174"/>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50255 h 1711300"/>
              <a:gd name="connsiteX1" fmla="*/ 808134 w 1635769"/>
              <a:gd name="connsiteY1" fmla="*/ 0 h 1711300"/>
              <a:gd name="connsiteX2" fmla="*/ 1635769 w 1635769"/>
              <a:gd name="connsiteY2" fmla="*/ 1711300 h 1711300"/>
              <a:gd name="connsiteX0" fmla="*/ 0 w 1635769"/>
              <a:gd name="connsiteY0" fmla="*/ 1069616 h 1730661"/>
              <a:gd name="connsiteX1" fmla="*/ 808134 w 1635769"/>
              <a:gd name="connsiteY1" fmla="*/ 19361 h 1730661"/>
              <a:gd name="connsiteX2" fmla="*/ 1635769 w 1635769"/>
              <a:gd name="connsiteY2" fmla="*/ 1730661 h 1730661"/>
              <a:gd name="connsiteX0" fmla="*/ 0 w 1635769"/>
              <a:gd name="connsiteY0" fmla="*/ 1084366 h 1745411"/>
              <a:gd name="connsiteX1" fmla="*/ 808134 w 1635769"/>
              <a:gd name="connsiteY1" fmla="*/ 34111 h 1745411"/>
              <a:gd name="connsiteX2" fmla="*/ 1635769 w 1635769"/>
              <a:gd name="connsiteY2" fmla="*/ 1745411 h 1745411"/>
              <a:gd name="connsiteX0" fmla="*/ 0 w 1515368"/>
              <a:gd name="connsiteY0" fmla="*/ 1052090 h 8989227"/>
              <a:gd name="connsiteX1" fmla="*/ 808134 w 1515368"/>
              <a:gd name="connsiteY1" fmla="*/ 1835 h 8989227"/>
              <a:gd name="connsiteX2" fmla="*/ 1515368 w 1515368"/>
              <a:gd name="connsiteY2" fmla="*/ 8989228 h 8989227"/>
              <a:gd name="connsiteX0" fmla="*/ 0 w 1522080"/>
              <a:gd name="connsiteY0" fmla="*/ 1053758 h 8990895"/>
              <a:gd name="connsiteX1" fmla="*/ 808134 w 1522080"/>
              <a:gd name="connsiteY1" fmla="*/ 3503 h 8990895"/>
              <a:gd name="connsiteX2" fmla="*/ 1515368 w 1522080"/>
              <a:gd name="connsiteY2" fmla="*/ 8990896 h 8990895"/>
              <a:gd name="connsiteX0" fmla="*/ 0 w 1494701"/>
              <a:gd name="connsiteY0" fmla="*/ 1053858 h 8873636"/>
              <a:gd name="connsiteX1" fmla="*/ 808134 w 1494701"/>
              <a:gd name="connsiteY1" fmla="*/ 3603 h 8873636"/>
              <a:gd name="connsiteX2" fmla="*/ 1487583 w 1494701"/>
              <a:gd name="connsiteY2" fmla="*/ 8873636 h 8873636"/>
              <a:gd name="connsiteX0" fmla="*/ 0 w 1551655"/>
              <a:gd name="connsiteY0" fmla="*/ 1056135 h 8875913"/>
              <a:gd name="connsiteX1" fmla="*/ 808134 w 1551655"/>
              <a:gd name="connsiteY1" fmla="*/ 5880 h 8875913"/>
              <a:gd name="connsiteX2" fmla="*/ 1487583 w 1551655"/>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564311"/>
              <a:gd name="connsiteY0" fmla="*/ 1056135 h 8875913"/>
              <a:gd name="connsiteX1" fmla="*/ 808134 w 1564311"/>
              <a:gd name="connsiteY1" fmla="*/ 5880 h 8875913"/>
              <a:gd name="connsiteX2" fmla="*/ 1487583 w 1564311"/>
              <a:gd name="connsiteY2" fmla="*/ 8875913 h 8875913"/>
              <a:gd name="connsiteX0" fmla="*/ 0 w 1487583"/>
              <a:gd name="connsiteY0" fmla="*/ 0 h 7819778"/>
              <a:gd name="connsiteX1" fmla="*/ 1487583 w 1487583"/>
              <a:gd name="connsiteY1" fmla="*/ 7819778 h 7819778"/>
              <a:gd name="connsiteX0" fmla="*/ 0 w 1374700"/>
              <a:gd name="connsiteY0" fmla="*/ 0 h 17370013"/>
              <a:gd name="connsiteX1" fmla="*/ 1374700 w 1374700"/>
              <a:gd name="connsiteY1" fmla="*/ 17370013 h 17370013"/>
              <a:gd name="connsiteX0" fmla="*/ 0 w 1374700"/>
              <a:gd name="connsiteY0" fmla="*/ 0 h 17370013"/>
              <a:gd name="connsiteX1" fmla="*/ 1374700 w 1374700"/>
              <a:gd name="connsiteY1" fmla="*/ 17370013 h 17370013"/>
              <a:gd name="connsiteX0" fmla="*/ 0 w 1374700"/>
              <a:gd name="connsiteY0" fmla="*/ 0 h 18337121"/>
              <a:gd name="connsiteX1" fmla="*/ 1374700 w 1374700"/>
              <a:gd name="connsiteY1" fmla="*/ 18337121 h 18337121"/>
              <a:gd name="connsiteX0" fmla="*/ 0 w 1374700"/>
              <a:gd name="connsiteY0" fmla="*/ 0 h 18337121"/>
              <a:gd name="connsiteX1" fmla="*/ 1374700 w 1374700"/>
              <a:gd name="connsiteY1" fmla="*/ 18337121 h 18337121"/>
              <a:gd name="connsiteX0" fmla="*/ 0 w 1374700"/>
              <a:gd name="connsiteY0" fmla="*/ 141257 h 18478378"/>
              <a:gd name="connsiteX1" fmla="*/ 1374700 w 1374700"/>
              <a:gd name="connsiteY1" fmla="*/ 18478378 h 18478378"/>
              <a:gd name="connsiteX0" fmla="*/ 0 w 1546423"/>
              <a:gd name="connsiteY0" fmla="*/ 82159 h 27227618"/>
              <a:gd name="connsiteX1" fmla="*/ 1546423 w 1546423"/>
              <a:gd name="connsiteY1" fmla="*/ 27227618 h 27227618"/>
              <a:gd name="connsiteX0" fmla="*/ 0 w 1546423"/>
              <a:gd name="connsiteY0" fmla="*/ 143135 h 27288594"/>
              <a:gd name="connsiteX1" fmla="*/ 1546423 w 1546423"/>
              <a:gd name="connsiteY1" fmla="*/ 27288594 h 27288594"/>
              <a:gd name="connsiteX0" fmla="*/ 0 w 1372655"/>
              <a:gd name="connsiteY0" fmla="*/ 186945 h 24396292"/>
              <a:gd name="connsiteX1" fmla="*/ 1372655 w 1372655"/>
              <a:gd name="connsiteY1" fmla="*/ 24396291 h 24396292"/>
            </a:gdLst>
            <a:ahLst/>
            <a:cxnLst>
              <a:cxn ang="0">
                <a:pos x="connsiteX0" y="connsiteY0"/>
              </a:cxn>
              <a:cxn ang="0">
                <a:pos x="connsiteX1" y="connsiteY1"/>
              </a:cxn>
            </a:cxnLst>
            <a:rect l="l" t="t" r="r" b="b"/>
            <a:pathLst>
              <a:path w="1372655" h="24396292">
                <a:moveTo>
                  <a:pt x="0" y="186945"/>
                </a:moveTo>
                <a:cubicBezTo>
                  <a:pt x="1003268" y="-1324199"/>
                  <a:pt x="1224690" y="6287817"/>
                  <a:pt x="1372655" y="24396291"/>
                </a:cubicBezTo>
              </a:path>
            </a:pathLst>
          </a:custGeom>
          <a:noFill/>
          <a:ln w="63500">
            <a:solidFill>
              <a:srgbClr val="0070C0"/>
            </a:solidFill>
            <a:tailEnd type="triangle"/>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6089422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A457BB-ED70-A7BD-B161-F0300AED469D}"/>
            </a:ext>
          </a:extLst>
        </p:cNvPr>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EFC31235-8893-4A44-78A9-3AE83038080E}"/>
              </a:ext>
            </a:extLst>
          </p:cNvPr>
          <p:cNvSpPr>
            <a:spLocks noGrp="1"/>
          </p:cNvSpPr>
          <p:nvPr>
            <p:ph idx="1"/>
          </p:nvPr>
        </p:nvSpPr>
        <p:spPr>
          <a:xfrm>
            <a:off x="262788" y="1368489"/>
            <a:ext cx="8617262" cy="5050718"/>
          </a:xfrm>
        </p:spPr>
        <p:txBody>
          <a:bodyPr>
            <a:noAutofit/>
          </a:bodyPr>
          <a:lstStyle/>
          <a:p>
            <a:pPr marL="355600" indent="-355600" algn="just" defTabSz="914400">
              <a:spcBef>
                <a:spcPts val="600"/>
              </a:spcBef>
              <a:buClr>
                <a:srgbClr val="C0504D"/>
              </a:buClr>
              <a:buSzPct val="100000"/>
              <a:buNone/>
            </a:pPr>
            <a:r>
              <a:rPr lang="fr-FR" altLang="fr-FR" sz="1800" b="1" dirty="0">
                <a:solidFill>
                  <a:schemeClr val="accent6">
                    <a:lumMod val="75000"/>
                  </a:schemeClr>
                </a:solidFill>
              </a:rPr>
              <a:t>Proposition d'avis :</a:t>
            </a:r>
          </a:p>
          <a:p>
            <a:pPr marL="0" indent="0" algn="just">
              <a:spcBef>
                <a:spcPts val="1107"/>
              </a:spcBef>
              <a:buClr>
                <a:schemeClr val="accent2"/>
              </a:buClr>
              <a:buSzPct val="100000"/>
              <a:buNone/>
            </a:pPr>
            <a:r>
              <a:rPr lang="fr-FR" altLang="fr-FR" sz="1800" dirty="0">
                <a:solidFill>
                  <a:srgbClr val="333399"/>
                </a:solidFill>
              </a:rPr>
              <a:t>Considérant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le fonctionnement actuel des forages ;</a:t>
            </a:r>
          </a:p>
          <a:p>
            <a:pPr marL="342900" indent="-342900" algn="just">
              <a:spcBef>
                <a:spcPts val="300"/>
              </a:spcBef>
              <a:buClr>
                <a:schemeClr val="accent2"/>
              </a:buClr>
              <a:buSzPct val="100000"/>
              <a:buFont typeface="Arial" panose="020B0604020202020204" pitchFamily="34" charset="0"/>
              <a:buChar char="•"/>
            </a:pPr>
            <a:r>
              <a:rPr lang="fr-FR" altLang="fr-FR" sz="1800" dirty="0">
                <a:solidFill>
                  <a:srgbClr val="333399"/>
                </a:solidFill>
              </a:rPr>
              <a:t>la préconisation de créer une nouvelle station de production d’eau potable (forage, unité de traitement – fer et fluor – stockage et station de reprise) dans l’étude de sécurisation de l’approvisionnement en eau ;</a:t>
            </a:r>
          </a:p>
          <a:p>
            <a:pPr marL="0" indent="0" algn="just">
              <a:spcBef>
                <a:spcPts val="600"/>
              </a:spcBef>
              <a:buClr>
                <a:schemeClr val="accent2"/>
              </a:buClr>
              <a:buSzPct val="100000"/>
              <a:buNone/>
            </a:pPr>
            <a:r>
              <a:rPr lang="fr-FR" altLang="fr-FR" sz="1800" dirty="0">
                <a:solidFill>
                  <a:srgbClr val="333399"/>
                </a:solidFill>
              </a:rPr>
              <a:t>et, sous réserve que :</a:t>
            </a:r>
          </a:p>
          <a:p>
            <a:pPr marL="285750"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le réservoir oligocène soit testé (productivité et qualité) lors des travaux de forage ;</a:t>
            </a:r>
          </a:p>
          <a:p>
            <a:pPr marL="285750"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l’ouvrage soit réalisé dans les règles de l’art ;</a:t>
            </a:r>
          </a:p>
          <a:p>
            <a:pPr marL="285750" indent="-285750" algn="just">
              <a:spcBef>
                <a:spcPts val="300"/>
              </a:spcBef>
              <a:buClr>
                <a:schemeClr val="accent2"/>
              </a:buClr>
              <a:buSzPct val="100000"/>
              <a:buFont typeface="Arial" panose="020B0604020202020204" pitchFamily="34" charset="0"/>
              <a:buChar char="•"/>
            </a:pPr>
            <a:r>
              <a:rPr lang="fr-FR" altLang="fr-FR" sz="1800" dirty="0">
                <a:solidFill>
                  <a:srgbClr val="333399"/>
                </a:solidFill>
              </a:rPr>
              <a:t>l'autorisation de prélèvement en cumul à l'Eocène centre du syndicat ne soit pas augmentée à l'occasion de la mise en service de ce nouveau forage ;</a:t>
            </a:r>
          </a:p>
          <a:p>
            <a:pPr marL="0" indent="0" algn="just">
              <a:spcBef>
                <a:spcPts val="500"/>
              </a:spcBef>
              <a:buClr>
                <a:schemeClr val="accent2"/>
              </a:buClr>
              <a:buSzPct val="100000"/>
              <a:buNone/>
            </a:pPr>
            <a:r>
              <a:rPr lang="fr-FR" altLang="fr-FR" sz="1800" dirty="0">
                <a:solidFill>
                  <a:srgbClr val="333399"/>
                </a:solidFill>
              </a:rPr>
              <a:t>le projet de création d’un nouveau forage à l’Eocène pour la sécurisation </a:t>
            </a:r>
            <a:r>
              <a:rPr lang="fr-FR" altLang="fr-FR" sz="1800">
                <a:solidFill>
                  <a:srgbClr val="333399"/>
                </a:solidFill>
              </a:rPr>
              <a:t>de l'approvisionnement </a:t>
            </a:r>
            <a:r>
              <a:rPr lang="fr-FR" altLang="fr-FR" sz="1800" dirty="0">
                <a:solidFill>
                  <a:srgbClr val="333399"/>
                </a:solidFill>
              </a:rPr>
              <a:t>du SIAEPA de la Région de Bonnetan peut être jugé compatible avec le SAGE Nappes profondes de Gironde.</a:t>
            </a:r>
          </a:p>
        </p:txBody>
      </p:sp>
      <p:sp>
        <p:nvSpPr>
          <p:cNvPr id="6" name="Espace réservé du numéro de diapositive 5">
            <a:extLst>
              <a:ext uri="{FF2B5EF4-FFF2-40B4-BE49-F238E27FC236}">
                <a16:creationId xmlns:a16="http://schemas.microsoft.com/office/drawing/2014/main" id="{93048EE8-E558-0396-E32F-B3A8D2FFBF30}"/>
              </a:ext>
            </a:extLst>
          </p:cNvPr>
          <p:cNvSpPr txBox="1">
            <a:spLocks/>
          </p:cNvSpPr>
          <p:nvPr/>
        </p:nvSpPr>
        <p:spPr>
          <a:xfrm>
            <a:off x="177968" y="6453336"/>
            <a:ext cx="360040" cy="239534"/>
          </a:xfrm>
          <a:prstGeom prst="rect">
            <a:avLst/>
          </a:prstGeom>
        </p:spPr>
        <p:txBody>
          <a:bodyPr vert="horz" lIns="91440" tIns="45720" rIns="91440" bIns="45720" rtlCol="0" anchor="ctr"/>
          <a:lstStyle>
            <a:defPPr>
              <a:defRPr lang="fr-FR"/>
            </a:defPPr>
            <a:lvl1pPr marL="0" algn="l"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fr-FR" dirty="0">
                <a:solidFill>
                  <a:srgbClr val="E1E805"/>
                </a:solidFill>
              </a:rPr>
              <a:t>1</a:t>
            </a:r>
          </a:p>
        </p:txBody>
      </p:sp>
      <p:sp>
        <p:nvSpPr>
          <p:cNvPr id="9" name="Rectangle 2">
            <a:extLst>
              <a:ext uri="{FF2B5EF4-FFF2-40B4-BE49-F238E27FC236}">
                <a16:creationId xmlns:a16="http://schemas.microsoft.com/office/drawing/2014/main" id="{AD55097D-BF07-9F01-2683-621B367375C6}"/>
              </a:ext>
            </a:extLst>
          </p:cNvPr>
          <p:cNvSpPr txBox="1">
            <a:spLocks noChangeArrowheads="1"/>
          </p:cNvSpPr>
          <p:nvPr/>
        </p:nvSpPr>
        <p:spPr>
          <a:xfrm>
            <a:off x="2195736" y="132209"/>
            <a:ext cx="6624736" cy="1152128"/>
          </a:xfrm>
          <a:prstGeom prst="rect">
            <a:avLst/>
          </a:prstGeom>
        </p:spPr>
        <p:txBody>
          <a:bodyPr vert="horz" lIns="91440" tIns="45720" rIns="91440" bIns="45720" rtlCol="0" anchor="ctr">
            <a:noAutofit/>
          </a:bodyPr>
          <a:lstStyle>
            <a:lvl1pPr algn="l" defTabSz="342900" rtl="0" eaLnBrk="1" latinLnBrk="0" hangingPunct="1">
              <a:spcBef>
                <a:spcPct val="0"/>
              </a:spcBef>
              <a:buNone/>
              <a:defRPr sz="1875" kern="1200">
                <a:solidFill>
                  <a:srgbClr val="1341A1"/>
                </a:solidFill>
                <a:latin typeface="+mj-lt"/>
                <a:ea typeface="+mj-ea"/>
                <a:cs typeface="+mj-cs"/>
              </a:defRPr>
            </a:lvl1pPr>
          </a:lstStyle>
          <a:p>
            <a:pPr algn="ctr"/>
            <a:r>
              <a:rPr lang="fr-FR" sz="2200" b="1" dirty="0">
                <a:solidFill>
                  <a:srgbClr val="0077D4"/>
                </a:solidFill>
              </a:rPr>
              <a:t>Création d’un forage AEP à l’Eocène pour le SIAEPA de la Région de Bonnetan</a:t>
            </a:r>
          </a:p>
        </p:txBody>
      </p:sp>
    </p:spTree>
    <p:extLst>
      <p:ext uri="{BB962C8B-B14F-4D97-AF65-F5344CB8AC3E}">
        <p14:creationId xmlns:p14="http://schemas.microsoft.com/office/powerpoint/2010/main" val="2400351207"/>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4354</TotalTime>
  <Words>302</Words>
  <Application>Microsoft Office PowerPoint</Application>
  <PresentationFormat>Affichage à l'écran (4:3)</PresentationFormat>
  <Paragraphs>27</Paragraphs>
  <Slides>2</Slides>
  <Notes>0</Notes>
  <HiddenSlides>0</HiddenSlides>
  <MMClips>0</MMClips>
  <ScaleCrop>false</ScaleCrop>
  <HeadingPairs>
    <vt:vector size="6" baseType="variant">
      <vt:variant>
        <vt:lpstr>Polices utilisées</vt:lpstr>
      </vt:variant>
      <vt:variant>
        <vt:i4>3</vt:i4>
      </vt:variant>
      <vt:variant>
        <vt:lpstr>Thème</vt:lpstr>
      </vt:variant>
      <vt:variant>
        <vt:i4>1</vt:i4>
      </vt:variant>
      <vt:variant>
        <vt:lpstr>Titres des diapositives</vt:lpstr>
      </vt:variant>
      <vt:variant>
        <vt:i4>2</vt:i4>
      </vt:variant>
    </vt:vector>
  </HeadingPairs>
  <TitlesOfParts>
    <vt:vector size="6" baseType="lpstr">
      <vt:lpstr>Arial</vt:lpstr>
      <vt:lpstr>Calibri</vt:lpstr>
      <vt:lpstr>Trebuchet MS</vt:lpstr>
      <vt:lpstr>Thème1</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187</cp:revision>
  <dcterms:created xsi:type="dcterms:W3CDTF">2018-06-11T08:02:18Z</dcterms:created>
  <dcterms:modified xsi:type="dcterms:W3CDTF">2025-06-06T15:44:39Z</dcterms:modified>
</cp:coreProperties>
</file>