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8" r:id="rId2"/>
    <p:sldId id="449" r:id="rId3"/>
    <p:sldId id="464" r:id="rId4"/>
    <p:sldId id="466" r:id="rId5"/>
    <p:sldId id="465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aume GRELET" userId="89c533dc-dd2d-4ec7-a8fd-08400b24c8dd" providerId="ADAL" clId="{1925D07C-3887-42A5-9853-13C33276A52F}"/>
    <pc:docChg chg="modSld">
      <pc:chgData name="Guillaume GRELET" userId="89c533dc-dd2d-4ec7-a8fd-08400b24c8dd" providerId="ADAL" clId="{1925D07C-3887-42A5-9853-13C33276A52F}" dt="2025-06-05T06:02:24.257" v="15" actId="20577"/>
      <pc:docMkLst>
        <pc:docMk/>
      </pc:docMkLst>
      <pc:sldChg chg="modSp mod">
        <pc:chgData name="Guillaume GRELET" userId="89c533dc-dd2d-4ec7-a8fd-08400b24c8dd" providerId="ADAL" clId="{1925D07C-3887-42A5-9853-13C33276A52F}" dt="2025-06-05T06:02:24.257" v="15" actId="20577"/>
        <pc:sldMkLst>
          <pc:docMk/>
          <pc:sldMk cId="2663035514" sldId="465"/>
        </pc:sldMkLst>
        <pc:spChg chg="mod">
          <ac:chgData name="Guillaume GRELET" userId="89c533dc-dd2d-4ec7-a8fd-08400b24c8dd" providerId="ADAL" clId="{1925D07C-3887-42A5-9853-13C33276A52F}" dt="2025-06-05T06:01:21.936" v="10" actId="20577"/>
          <ac:spMkLst>
            <pc:docMk/>
            <pc:sldMk cId="2663035514" sldId="465"/>
            <ac:spMk id="2" creationId="{65D524C9-3EA9-44E0-C1F6-174145D9EECC}"/>
          </ac:spMkLst>
        </pc:spChg>
        <pc:spChg chg="mod">
          <ac:chgData name="Guillaume GRELET" userId="89c533dc-dd2d-4ec7-a8fd-08400b24c8dd" providerId="ADAL" clId="{1925D07C-3887-42A5-9853-13C33276A52F}" dt="2025-06-05T06:02:24.257" v="15" actId="20577"/>
          <ac:spMkLst>
            <pc:docMk/>
            <pc:sldMk cId="2663035514" sldId="465"/>
            <ac:spMk id="3" creationId="{8E1E846F-3677-C6F9-0A64-ED62678E1B6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06/06/2025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06/06/2025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06/06/2025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l’eau</a:t>
            </a:r>
          </a:p>
          <a:p>
            <a:r>
              <a:rPr lang="fr-FR" dirty="0"/>
              <a:t>Réunion du 16 juin 2025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619855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16-janv.-25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RENOUVELLEMENT BOULEVARD JULIO CURIE A BORDEAUX, CENON, FLOIRAC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D'UNITE DE METHANISATION A SAINT-LAURENT-MEDOC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STEP DE CONDAT A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FORAGE GEOTHERMALE GBDX-1 MERIADECK A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REUT STEP CANTINOLLES A EYSINES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21-févr-25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PORT A SEC A LA TESTE DE BUCH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13-mars-25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FORAGES PROTECTION CATHODIQUE REGAZ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842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13-mars-25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GEOTHERMIE 45EME PARALLELE A MERIGNAC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0595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25-mars-25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5 PIEZOMETRES LGV GPSO A CAZALIS, LANDIRAS, PRECHAC, ST MICHEL DE RIEUFRET, ST LEGER DE BALSON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479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D'EXTENSION DE LA STEP LILLE A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27668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0D22C-8849-B377-58D9-CC25CED8B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238221D8-1915-9348-DEBD-E8809416E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3397356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REGULARISATION D'UN FORAGE CHÂTEAU RAUZAN-GASSIE A MARGAUX CANTENAC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REGULARISATION FORAGE CHÂTEAU BEL-ORME-TRONQUOY-DE-LALANDE A ST SEURIN DE CADOURNE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REGULARISATION FORAGE SCEA CHÂTEAU CROIZET BAGES A PAUILLAC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CREATION FORAGE ET PRELEVEMENT JARDIN D'OURO LISA OUVRARD A ST SYMPHORIEN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DEMANDE MODIFICATION REGIEME EXPLOITAITON FORAGE DES GRANDS CHAIS DE FRANCE A LANDIRAS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 à titre temporaire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DE CREATION D'UN FORAGE A CENON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842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MODIFICATIONS D'ACTIVITES ET AMENAGEMENTS DE LA SCEA LA TRUITE ARGENTIERE A BIGANOS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0595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INVESTIGATIONS PREALABLES GPSO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479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EXTENSION ZA "GIRONDE SYNERGIES" A REIGNAC et ST AUBIN DE BLAYE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27668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DEMANDE AVIS SUR LE PROJET MIXENER QUAI DE PALUDATE A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16240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70A35C-D402-A175-1C0B-DD79E54B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C6C3C49-4BF5-3EBE-DCA7-088481BE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83668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2C5D-3F0A-FA4F-1232-707ED8D2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C2D5E3-A5A5-7E4C-E393-20032636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D23E8BB-8B78-DC1B-0703-4E4ADCC3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5D524C9-3EA9-44E0-C1F6-174145D9E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59" y="1620000"/>
            <a:ext cx="85484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Au 9 juin 2025, 65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44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21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8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13 ayant donné lieu à un avis par délégation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8E1E846F-3677-C6F9-0A64-ED62678E1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4221088"/>
            <a:ext cx="5256584" cy="784830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3 dossiers à examiner ce jour pour avis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1 pour information.</a:t>
            </a:r>
          </a:p>
        </p:txBody>
      </p:sp>
    </p:spTree>
    <p:extLst>
      <p:ext uri="{BB962C8B-B14F-4D97-AF65-F5344CB8AC3E}">
        <p14:creationId xmlns:p14="http://schemas.microsoft.com/office/powerpoint/2010/main" val="2663035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5690</TotalTime>
  <Words>455</Words>
  <Application>Microsoft Office PowerPoint</Application>
  <PresentationFormat>Affichage à l'écran (4:3)</PresentationFormat>
  <Paragraphs>107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2025 de la délégation donnée au SMEGREG</vt:lpstr>
      <vt:lpstr>Compte rendu de l'exercice 2025 de la délégation donnée au SMEGREG</vt:lpstr>
      <vt:lpstr>Compte rendu de l'exercice 2025 de la délégation donnée au SMEGREG</vt:lpstr>
      <vt:lpstr>Compte rendu de l'exercice 2025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Bruno de Grissac</cp:lastModifiedBy>
  <cp:revision>314</cp:revision>
  <cp:lastPrinted>2017-10-06T08:09:19Z</cp:lastPrinted>
  <dcterms:created xsi:type="dcterms:W3CDTF">2015-09-15T19:44:09Z</dcterms:created>
  <dcterms:modified xsi:type="dcterms:W3CDTF">2025-06-06T15:25:43Z</dcterms:modified>
</cp:coreProperties>
</file>