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8" r:id="rId2"/>
    <p:sldId id="449" r:id="rId3"/>
    <p:sldId id="464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12/03/2025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17 mars 2025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5177036"/>
              </p:ext>
            </p:extLst>
          </p:nvPr>
        </p:nvGraphicFramePr>
        <p:xfrm>
          <a:off x="294146" y="1449000"/>
          <a:ext cx="8548411" cy="2733017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RENOUVELLEMENT BOULEVARD JULIO CURIE A BORDEAUX, CENON, FLOIRAC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D'UNITE DE METHANISATION A SAINT-LAURENT-MEDOC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STEP DE CONDAT A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GEOTHERMALE GBDX-1 MERIADECK A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REUT STEP CANTINOLLES A EYSINES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PROJET PORT A SEC A LA TESTE DE BUCH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A8CC6BDC-565D-1363-F827-475750C7D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59" y="4509120"/>
            <a:ext cx="8548411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17 mars 2025, 14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8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6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5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 ayant donné lieu à un avis par délégation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F9706A15-9FBC-E9D9-FDFD-0530FD5D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1652" y="5454474"/>
            <a:ext cx="2889401" cy="646331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2 dossiers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5643</TotalTime>
  <Words>205</Words>
  <Application>Microsoft Office PowerPoint</Application>
  <PresentationFormat>Affichage à l'écran (4:3)</PresentationFormat>
  <Paragraphs>42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2025 de la délégation donnée au SMEGREG</vt:lpstr>
      <vt:lpstr>Compte rendu de l'exercice 2025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Bruno de Grissac</cp:lastModifiedBy>
  <cp:revision>311</cp:revision>
  <cp:lastPrinted>2017-10-06T08:09:19Z</cp:lastPrinted>
  <dcterms:created xsi:type="dcterms:W3CDTF">2015-09-15T19:44:09Z</dcterms:created>
  <dcterms:modified xsi:type="dcterms:W3CDTF">2025-03-12T09:26:06Z</dcterms:modified>
</cp:coreProperties>
</file>