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4"/>
  </p:notesMasterIdLst>
  <p:handoutMasterIdLst>
    <p:handoutMasterId r:id="rId5"/>
  </p:handoutMasterIdLst>
  <p:sldIdLst>
    <p:sldId id="440" r:id="rId2"/>
    <p:sldId id="731" r:id="rId3"/>
  </p:sldIdLst>
  <p:sldSz cx="9144000" cy="6858000" type="screen4x3"/>
  <p:notesSz cx="7102475" cy="102330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6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D4"/>
    <a:srgbClr val="FFFFFF"/>
    <a:srgbClr val="FF963B"/>
    <a:srgbClr val="FE5000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5DB08A-72FB-4A97-A36D-040148284F77}" v="1" dt="2023-09-25T13:38:07.9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463" autoAdjust="0"/>
  </p:normalViewPr>
  <p:slideViewPr>
    <p:cSldViewPr>
      <p:cViewPr varScale="1">
        <p:scale>
          <a:sx n="75" d="100"/>
          <a:sy n="75" d="100"/>
        </p:scale>
        <p:origin x="60" y="76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11" Type="http://schemas.microsoft.com/office/2016/11/relationships/changesInfo" Target="changesInfos/changesInfo1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4C5DB08A-72FB-4A97-A36D-040148284F77}"/>
    <pc:docChg chg="modSld">
      <pc:chgData name="Bruno de Grissac" userId="d3f85db1-402d-49d1-8f7f-5bc735f26e17" providerId="ADAL" clId="{4C5DB08A-72FB-4A97-A36D-040148284F77}" dt="2023-09-25T13:38:38.146" v="161" actId="20577"/>
      <pc:docMkLst>
        <pc:docMk/>
      </pc:docMkLst>
      <pc:sldChg chg="modSp mod">
        <pc:chgData name="Bruno de Grissac" userId="d3f85db1-402d-49d1-8f7f-5bc735f26e17" providerId="ADAL" clId="{4C5DB08A-72FB-4A97-A36D-040148284F77}" dt="2023-09-25T13:08:31.735" v="23" actId="6549"/>
        <pc:sldMkLst>
          <pc:docMk/>
          <pc:sldMk cId="1281333770" sldId="440"/>
        </pc:sldMkLst>
        <pc:spChg chg="mod">
          <ac:chgData name="Bruno de Grissac" userId="d3f85db1-402d-49d1-8f7f-5bc735f26e17" providerId="ADAL" clId="{4C5DB08A-72FB-4A97-A36D-040148284F77}" dt="2023-09-25T13:08:31.735" v="23" actId="6549"/>
          <ac:spMkLst>
            <pc:docMk/>
            <pc:sldMk cId="1281333770" sldId="440"/>
            <ac:spMk id="3" creationId="{00000000-0000-0000-0000-000000000000}"/>
          </ac:spMkLst>
        </pc:spChg>
      </pc:sldChg>
      <pc:sldChg chg="modSp mod">
        <pc:chgData name="Bruno de Grissac" userId="d3f85db1-402d-49d1-8f7f-5bc735f26e17" providerId="ADAL" clId="{4C5DB08A-72FB-4A97-A36D-040148284F77}" dt="2023-09-25T13:38:38.146" v="161" actId="20577"/>
        <pc:sldMkLst>
          <pc:docMk/>
          <pc:sldMk cId="567323522" sldId="731"/>
        </pc:sldMkLst>
        <pc:spChg chg="mod">
          <ac:chgData name="Bruno de Grissac" userId="d3f85db1-402d-49d1-8f7f-5bc735f26e17" providerId="ADAL" clId="{4C5DB08A-72FB-4A97-A36D-040148284F77}" dt="2023-09-25T13:38:38.146" v="161" actId="20577"/>
          <ac:spMkLst>
            <pc:docMk/>
            <pc:sldMk cId="567323522" sldId="731"/>
            <ac:spMk id="8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2304" y="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26/09/2024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080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2304" y="972080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26/09/2024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19597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093" y="9719597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4913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46C86ACA-3C32-465D-A2E9-5A163A1CEA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F38DEF5A-8BAA-4042-BF04-40CE0EC3B7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4402978-49AD-484A-BE54-9FB270049D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F48D4D-4018-4591-896F-F0BE49B07B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855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C7E10-E1EF-4FA0-8B1F-FA87971F2D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646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516D2-B581-457C-8592-D1EA47FE177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23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26/09/2024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52092" y="1498601"/>
            <a:ext cx="7940388" cy="2101850"/>
          </a:xfrm>
        </p:spPr>
        <p:txBody>
          <a:bodyPr>
            <a:normAutofit/>
          </a:bodyPr>
          <a:lstStyle/>
          <a:p>
            <a:r>
              <a:rPr lang="fr-FR" sz="3200" dirty="0"/>
              <a:t>La Lettre des Nappes profondes</a:t>
            </a:r>
            <a:br>
              <a:rPr lang="fr-FR" sz="3200" dirty="0"/>
            </a:br>
            <a:r>
              <a:rPr lang="fr-FR" sz="3200" dirty="0"/>
              <a:t>Projet de n°17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7 octobre 2024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467930" y="1412776"/>
            <a:ext cx="8208140" cy="4936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spcBef>
                <a:spcPts val="3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Editorial</a:t>
            </a:r>
          </a:p>
          <a:p>
            <a:pPr marL="457200" indent="-457200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Point sur les substitutions locales pour l'AEP</a:t>
            </a:r>
          </a:p>
          <a:p>
            <a:pPr marL="457200" indent="-457200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Investigations sur le Crétacé du sud Gironde</a:t>
            </a:r>
          </a:p>
          <a:p>
            <a:pPr marL="457200" indent="-457200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Fresque et jeu de plateau (AAP </a:t>
            </a:r>
            <a:r>
              <a:rPr lang="fr-FR" altLang="fr-FR" sz="24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Educ'Eau</a:t>
            </a: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)</a:t>
            </a:r>
          </a:p>
          <a:p>
            <a:pPr marL="457200" indent="-457200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eriod" startAt="5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Actualité Landes du Médoc : expertise du Pr Therrien</a:t>
            </a:r>
          </a:p>
          <a:p>
            <a:pPr marL="457200" indent="-457200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eriod" startAt="5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3 questions à</a:t>
            </a:r>
          </a:p>
          <a:p>
            <a:pPr algn="r"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Michel FRANSESCHI - 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Enseignant-chercheur en géochimie</a:t>
            </a: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 :</a:t>
            </a:r>
          </a:p>
          <a:p>
            <a:pPr marL="1821180" lvl="3">
              <a:lnSpc>
                <a:spcPct val="107000"/>
              </a:lnSpc>
              <a:tabLst>
                <a:tab pos="3594100" algn="l"/>
              </a:tabLst>
            </a:pPr>
            <a:r>
              <a:rPr lang="fr-FR" i="1" kern="1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Pourquoi dater les eaux ?</a:t>
            </a:r>
            <a:endParaRPr lang="fr-FR" i="1" kern="100" dirty="0">
              <a:solidFill>
                <a:srgbClr val="0070C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821180" lvl="3">
              <a:lnSpc>
                <a:spcPct val="107000"/>
              </a:lnSpc>
              <a:tabLst>
                <a:tab pos="3594100" algn="l"/>
              </a:tabLst>
            </a:pPr>
            <a:r>
              <a:rPr lang="fr-FR" i="1" kern="1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Comment dater les eaux ?</a:t>
            </a:r>
            <a:endParaRPr lang="fr-FR" i="1" kern="100" dirty="0">
              <a:solidFill>
                <a:srgbClr val="0070C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821180" lvl="3">
              <a:lnSpc>
                <a:spcPct val="107000"/>
              </a:lnSpc>
              <a:tabLst>
                <a:tab pos="3594100" algn="l"/>
              </a:tabLst>
            </a:pPr>
            <a:r>
              <a:rPr lang="fr-FR" i="1" kern="1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L'âge des eaux dans les nappes profondes de Gironde ?</a:t>
            </a:r>
            <a:endParaRPr lang="fr-FR" i="1" kern="100" dirty="0">
              <a:solidFill>
                <a:srgbClr val="0070C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+ un encart sur projet datation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18296" y="163226"/>
            <a:ext cx="6481451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/>
              <a:t>Au sommaire du projet de n°17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323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MEGREG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8325</TotalTime>
  <Words>99</Words>
  <Application>Microsoft Office PowerPoint</Application>
  <PresentationFormat>Affichage à l'écran (4:3)</PresentationFormat>
  <Paragraphs>17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Trebuchet MS</vt:lpstr>
      <vt:lpstr>Office Theme</vt:lpstr>
      <vt:lpstr>La Lettre des Nappes profondes Projet de n°17</vt:lpstr>
      <vt:lpstr>Au sommaire du projet de n°17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455</cp:revision>
  <cp:lastPrinted>2020-09-30T14:57:36Z</cp:lastPrinted>
  <dcterms:created xsi:type="dcterms:W3CDTF">2015-09-15T19:44:09Z</dcterms:created>
  <dcterms:modified xsi:type="dcterms:W3CDTF">2024-09-26T08:41:14Z</dcterms:modified>
</cp:coreProperties>
</file>