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6"/>
  </p:notesMasterIdLst>
  <p:handoutMasterIdLst>
    <p:handoutMasterId r:id="rId7"/>
  </p:handoutMasterIdLst>
  <p:sldIdLst>
    <p:sldId id="564" r:id="rId2"/>
    <p:sldId id="573" r:id="rId3"/>
    <p:sldId id="577" r:id="rId4"/>
    <p:sldId id="576" r:id="rId5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  <a:srgbClr val="F78F04"/>
    <a:srgbClr val="FF963B"/>
    <a:srgbClr val="FFFF99"/>
    <a:srgbClr val="0077D4"/>
    <a:srgbClr val="FE5000"/>
    <a:srgbClr val="E1E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4BF9DA-D6DA-4B09-A8AB-3C51ACAA000C}" v="65" dt="2023-06-12T10:03:53.5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Style à thème 1 - Accentuation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22" autoAdjust="0"/>
    <p:restoredTop sz="94660"/>
  </p:normalViewPr>
  <p:slideViewPr>
    <p:cSldViewPr>
      <p:cViewPr varScale="1">
        <p:scale>
          <a:sx n="102" d="100"/>
          <a:sy n="102" d="100"/>
        </p:scale>
        <p:origin x="1974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77EDA346-FF40-4C11-A157-E2867C7DD980}"/>
    <pc:docChg chg="undo custSel addSld delSld modSld sldOrd">
      <pc:chgData name="Bruno de Grissac" userId="d3f85db1-402d-49d1-8f7f-5bc735f26e17" providerId="ADAL" clId="{77EDA346-FF40-4C11-A157-E2867C7DD980}" dt="2022-01-18T10:42:10.450" v="1347" actId="47"/>
      <pc:docMkLst>
        <pc:docMk/>
      </pc:docMkLst>
      <pc:sldChg chg="modSp add mod ord modAnim">
        <pc:chgData name="Bruno de Grissac" userId="d3f85db1-402d-49d1-8f7f-5bc735f26e17" providerId="ADAL" clId="{77EDA346-FF40-4C11-A157-E2867C7DD980}" dt="2022-01-17T13:33:24.041" v="1021" actId="14100"/>
        <pc:sldMkLst>
          <pc:docMk/>
          <pc:sldMk cId="1838465543" sldId="299"/>
        </pc:sldMkLst>
        <pc:spChg chg="mod">
          <ac:chgData name="Bruno de Grissac" userId="d3f85db1-402d-49d1-8f7f-5bc735f26e17" providerId="ADAL" clId="{77EDA346-FF40-4C11-A157-E2867C7DD980}" dt="2022-01-17T13:33:17.885" v="1020" actId="6549"/>
          <ac:spMkLst>
            <pc:docMk/>
            <pc:sldMk cId="1838465543" sldId="299"/>
            <ac:spMk id="15" creationId="{00000000-0000-0000-0000-000000000000}"/>
          </ac:spMkLst>
        </pc:spChg>
        <pc:spChg chg="mod">
          <ac:chgData name="Bruno de Grissac" userId="d3f85db1-402d-49d1-8f7f-5bc735f26e17" providerId="ADAL" clId="{77EDA346-FF40-4C11-A157-E2867C7DD980}" dt="2022-01-17T13:31:10.986" v="946" actId="27636"/>
          <ac:spMkLst>
            <pc:docMk/>
            <pc:sldMk cId="1838465543" sldId="299"/>
            <ac:spMk id="16" creationId="{60AE7FBE-E181-44A6-81C7-DAC1C6419430}"/>
          </ac:spMkLst>
        </pc:spChg>
        <pc:cxnChg chg="mod">
          <ac:chgData name="Bruno de Grissac" userId="d3f85db1-402d-49d1-8f7f-5bc735f26e17" providerId="ADAL" clId="{77EDA346-FF40-4C11-A157-E2867C7DD980}" dt="2022-01-17T13:33:24.041" v="1021" actId="14100"/>
          <ac:cxnSpMkLst>
            <pc:docMk/>
            <pc:sldMk cId="1838465543" sldId="299"/>
            <ac:cxnSpMk id="6" creationId="{00000000-0000-0000-0000-000000000000}"/>
          </ac:cxnSpMkLst>
        </pc:cxnChg>
      </pc:sldChg>
      <pc:sldChg chg="add del">
        <pc:chgData name="Bruno de Grissac" userId="d3f85db1-402d-49d1-8f7f-5bc735f26e17" providerId="ADAL" clId="{77EDA346-FF40-4C11-A157-E2867C7DD980}" dt="2022-01-17T13:17:45.007" v="878" actId="47"/>
        <pc:sldMkLst>
          <pc:docMk/>
          <pc:sldMk cId="2184109061" sldId="525"/>
        </pc:sldMkLst>
      </pc:sldChg>
      <pc:sldChg chg="modSp del mod">
        <pc:chgData name="Bruno de Grissac" userId="d3f85db1-402d-49d1-8f7f-5bc735f26e17" providerId="ADAL" clId="{77EDA346-FF40-4C11-A157-E2867C7DD980}" dt="2022-01-17T09:59:40.949" v="248" actId="2696"/>
        <pc:sldMkLst>
          <pc:docMk/>
          <pc:sldMk cId="2947977943" sldId="525"/>
        </pc:sldMkLst>
        <pc:spChg chg="mod">
          <ac:chgData name="Bruno de Grissac" userId="d3f85db1-402d-49d1-8f7f-5bc735f26e17" providerId="ADAL" clId="{77EDA346-FF40-4C11-A157-E2867C7DD980}" dt="2022-01-17T09:50:53.792" v="135" actId="20577"/>
          <ac:spMkLst>
            <pc:docMk/>
            <pc:sldMk cId="2947977943" sldId="525"/>
            <ac:spMk id="6148" creationId="{00000000-0000-0000-0000-000000000000}"/>
          </ac:spMkLst>
        </pc:spChg>
      </pc:sldChg>
      <pc:sldChg chg="del">
        <pc:chgData name="Bruno de Grissac" userId="d3f85db1-402d-49d1-8f7f-5bc735f26e17" providerId="ADAL" clId="{77EDA346-FF40-4C11-A157-E2867C7DD980}" dt="2022-01-17T09:50:42.237" v="114" actId="47"/>
        <pc:sldMkLst>
          <pc:docMk/>
          <pc:sldMk cId="3270724979" sldId="538"/>
        </pc:sldMkLst>
      </pc:sldChg>
      <pc:sldChg chg="add del">
        <pc:chgData name="Bruno de Grissac" userId="d3f85db1-402d-49d1-8f7f-5bc735f26e17" providerId="ADAL" clId="{77EDA346-FF40-4C11-A157-E2867C7DD980}" dt="2022-01-17T13:17:33.863" v="876" actId="47"/>
        <pc:sldMkLst>
          <pc:docMk/>
          <pc:sldMk cId="332123764" sldId="559"/>
        </pc:sldMkLst>
      </pc:sldChg>
      <pc:sldChg chg="del">
        <pc:chgData name="Bruno de Grissac" userId="d3f85db1-402d-49d1-8f7f-5bc735f26e17" providerId="ADAL" clId="{77EDA346-FF40-4C11-A157-E2867C7DD980}" dt="2022-01-17T09:59:40.949" v="248" actId="2696"/>
        <pc:sldMkLst>
          <pc:docMk/>
          <pc:sldMk cId="701879990" sldId="559"/>
        </pc:sldMkLst>
      </pc:sldChg>
      <pc:sldChg chg="modSp mod">
        <pc:chgData name="Bruno de Grissac" userId="d3f85db1-402d-49d1-8f7f-5bc735f26e17" providerId="ADAL" clId="{77EDA346-FF40-4C11-A157-E2867C7DD980}" dt="2022-01-17T09:50:31.993" v="113" actId="114"/>
        <pc:sldMkLst>
          <pc:docMk/>
          <pc:sldMk cId="1128280621" sldId="564"/>
        </pc:sldMkLst>
        <pc:spChg chg="mod">
          <ac:chgData name="Bruno de Grissac" userId="d3f85db1-402d-49d1-8f7f-5bc735f26e17" providerId="ADAL" clId="{77EDA346-FF40-4C11-A157-E2867C7DD980}" dt="2022-01-17T09:50:31.993" v="113" actId="114"/>
          <ac:spMkLst>
            <pc:docMk/>
            <pc:sldMk cId="1128280621" sldId="564"/>
            <ac:spMk id="2" creationId="{00000000-0000-0000-0000-000000000000}"/>
          </ac:spMkLst>
        </pc:spChg>
      </pc:sldChg>
      <pc:sldChg chg="addSp delSp modSp add mod modAnim">
        <pc:chgData name="Bruno de Grissac" userId="d3f85db1-402d-49d1-8f7f-5bc735f26e17" providerId="ADAL" clId="{77EDA346-FF40-4C11-A157-E2867C7DD980}" dt="2022-01-17T09:56:57.972" v="205"/>
        <pc:sldMkLst>
          <pc:docMk/>
          <pc:sldMk cId="3516819404" sldId="565"/>
        </pc:sldMkLst>
        <pc:spChg chg="add mod">
          <ac:chgData name="Bruno de Grissac" userId="d3f85db1-402d-49d1-8f7f-5bc735f26e17" providerId="ADAL" clId="{77EDA346-FF40-4C11-A157-E2867C7DD980}" dt="2022-01-17T09:56:32.121" v="200" actId="6549"/>
          <ac:spMkLst>
            <pc:docMk/>
            <pc:sldMk cId="3516819404" sldId="565"/>
            <ac:spMk id="6" creationId="{2E0556CD-8A58-47E1-BF45-E21833FAF0D0}"/>
          </ac:spMkLst>
        </pc:spChg>
        <pc:spChg chg="del">
          <ac:chgData name="Bruno de Grissac" userId="d3f85db1-402d-49d1-8f7f-5bc735f26e17" providerId="ADAL" clId="{77EDA346-FF40-4C11-A157-E2867C7DD980}" dt="2022-01-17T09:51:26.036" v="137" actId="478"/>
          <ac:spMkLst>
            <pc:docMk/>
            <pc:sldMk cId="3516819404" sldId="565"/>
            <ac:spMk id="7" creationId="{00000000-0000-0000-0000-000000000000}"/>
          </ac:spMkLst>
        </pc:spChg>
      </pc:sldChg>
      <pc:sldChg chg="del">
        <pc:chgData name="Bruno de Grissac" userId="d3f85db1-402d-49d1-8f7f-5bc735f26e17" providerId="ADAL" clId="{77EDA346-FF40-4C11-A157-E2867C7DD980}" dt="2022-01-17T09:50:42.237" v="114" actId="47"/>
        <pc:sldMkLst>
          <pc:docMk/>
          <pc:sldMk cId="3782719164" sldId="565"/>
        </pc:sldMkLst>
      </pc:sldChg>
      <pc:sldChg chg="addSp modSp add mod modAnim">
        <pc:chgData name="Bruno de Grissac" userId="d3f85db1-402d-49d1-8f7f-5bc735f26e17" providerId="ADAL" clId="{77EDA346-FF40-4C11-A157-E2867C7DD980}" dt="2022-01-17T09:59:12.287" v="247"/>
        <pc:sldMkLst>
          <pc:docMk/>
          <pc:sldMk cId="304966962" sldId="566"/>
        </pc:sldMkLst>
        <pc:spChg chg="add mod">
          <ac:chgData name="Bruno de Grissac" userId="d3f85db1-402d-49d1-8f7f-5bc735f26e17" providerId="ADAL" clId="{77EDA346-FF40-4C11-A157-E2867C7DD980}" dt="2022-01-17T09:58:52.251" v="243" actId="1076"/>
          <ac:spMkLst>
            <pc:docMk/>
            <pc:sldMk cId="304966962" sldId="566"/>
            <ac:spMk id="4" creationId="{083AEC7C-09ED-41F2-881E-87D1DC009B5E}"/>
          </ac:spMkLst>
        </pc:spChg>
      </pc:sldChg>
      <pc:sldChg chg="modSp add mod modAnim">
        <pc:chgData name="Bruno de Grissac" userId="d3f85db1-402d-49d1-8f7f-5bc735f26e17" providerId="ADAL" clId="{77EDA346-FF40-4C11-A157-E2867C7DD980}" dt="2022-01-17T13:49:56.897" v="1326"/>
        <pc:sldMkLst>
          <pc:docMk/>
          <pc:sldMk cId="877959861" sldId="567"/>
        </pc:sldMkLst>
        <pc:spChg chg="mod">
          <ac:chgData name="Bruno de Grissac" userId="d3f85db1-402d-49d1-8f7f-5bc735f26e17" providerId="ADAL" clId="{77EDA346-FF40-4C11-A157-E2867C7DD980}" dt="2022-01-17T13:49:13.815" v="1324" actId="207"/>
          <ac:spMkLst>
            <pc:docMk/>
            <pc:sldMk cId="877959861" sldId="567"/>
            <ac:spMk id="4" creationId="{083AEC7C-09ED-41F2-881E-87D1DC009B5E}"/>
          </ac:spMkLst>
        </pc:spChg>
        <pc:spChg chg="mod">
          <ac:chgData name="Bruno de Grissac" userId="d3f85db1-402d-49d1-8f7f-5bc735f26e17" providerId="ADAL" clId="{77EDA346-FF40-4C11-A157-E2867C7DD980}" dt="2022-01-17T10:42:12.457" v="834" actId="20577"/>
          <ac:spMkLst>
            <pc:docMk/>
            <pc:sldMk cId="877959861" sldId="567"/>
            <ac:spMk id="6148" creationId="{00000000-0000-0000-0000-000000000000}"/>
          </ac:spMkLst>
        </pc:spChg>
      </pc:sldChg>
      <pc:sldChg chg="modSp add del mod modAnim">
        <pc:chgData name="Bruno de Grissac" userId="d3f85db1-402d-49d1-8f7f-5bc735f26e17" providerId="ADAL" clId="{77EDA346-FF40-4C11-A157-E2867C7DD980}" dt="2022-01-18T10:42:10.450" v="1347" actId="47"/>
        <pc:sldMkLst>
          <pc:docMk/>
          <pc:sldMk cId="726601634" sldId="568"/>
        </pc:sldMkLst>
        <pc:spChg chg="mod">
          <ac:chgData name="Bruno de Grissac" userId="d3f85db1-402d-49d1-8f7f-5bc735f26e17" providerId="ADAL" clId="{77EDA346-FF40-4C11-A157-E2867C7DD980}" dt="2022-01-17T13:18:11.137" v="941" actId="313"/>
          <ac:spMkLst>
            <pc:docMk/>
            <pc:sldMk cId="726601634" sldId="568"/>
            <ac:spMk id="6148" creationId="{00000000-0000-0000-0000-000000000000}"/>
          </ac:spMkLst>
        </pc:spChg>
      </pc:sldChg>
      <pc:sldChg chg="addSp delSp modSp add mod delAnim modAnim">
        <pc:chgData name="Bruno de Grissac" userId="d3f85db1-402d-49d1-8f7f-5bc735f26e17" providerId="ADAL" clId="{77EDA346-FF40-4C11-A157-E2867C7DD980}" dt="2022-01-17T13:53:54.012" v="1345"/>
        <pc:sldMkLst>
          <pc:docMk/>
          <pc:sldMk cId="3464561424" sldId="569"/>
        </pc:sldMkLst>
        <pc:spChg chg="add mod">
          <ac:chgData name="Bruno de Grissac" userId="d3f85db1-402d-49d1-8f7f-5bc735f26e17" providerId="ADAL" clId="{77EDA346-FF40-4C11-A157-E2867C7DD980}" dt="2022-01-17T13:39:31.905" v="1106" actId="692"/>
          <ac:spMkLst>
            <pc:docMk/>
            <pc:sldMk cId="3464561424" sldId="569"/>
            <ac:spMk id="2" creationId="{66B1C2E2-7C56-4742-8661-95235B166706}"/>
          </ac:spMkLst>
        </pc:spChg>
        <pc:spChg chg="add mod">
          <ac:chgData name="Bruno de Grissac" userId="d3f85db1-402d-49d1-8f7f-5bc735f26e17" providerId="ADAL" clId="{77EDA346-FF40-4C11-A157-E2867C7DD980}" dt="2022-01-17T13:40:06.813" v="1126" actId="692"/>
          <ac:spMkLst>
            <pc:docMk/>
            <pc:sldMk cId="3464561424" sldId="569"/>
            <ac:spMk id="3" creationId="{CC823BA6-4BF4-4B6A-9548-6FA93EA18166}"/>
          </ac:spMkLst>
        </pc:spChg>
        <pc:spChg chg="mod">
          <ac:chgData name="Bruno de Grissac" userId="d3f85db1-402d-49d1-8f7f-5bc735f26e17" providerId="ADAL" clId="{77EDA346-FF40-4C11-A157-E2867C7DD980}" dt="2022-01-17T13:45:42.709" v="1266" actId="121"/>
          <ac:spMkLst>
            <pc:docMk/>
            <pc:sldMk cId="3464561424" sldId="569"/>
            <ac:spMk id="15" creationId="{00000000-0000-0000-0000-000000000000}"/>
          </ac:spMkLst>
        </pc:spChg>
        <pc:spChg chg="add del">
          <ac:chgData name="Bruno de Grissac" userId="d3f85db1-402d-49d1-8f7f-5bc735f26e17" providerId="ADAL" clId="{77EDA346-FF40-4C11-A157-E2867C7DD980}" dt="2022-01-17T13:43:25.602" v="1169" actId="22"/>
          <ac:spMkLst>
            <pc:docMk/>
            <pc:sldMk cId="3464561424" sldId="569"/>
            <ac:spMk id="17" creationId="{91E8BEFF-2BF6-43BA-AD95-F98E00914BD8}"/>
          </ac:spMkLst>
        </pc:spChg>
        <pc:spChg chg="add del mod">
          <ac:chgData name="Bruno de Grissac" userId="d3f85db1-402d-49d1-8f7f-5bc735f26e17" providerId="ADAL" clId="{77EDA346-FF40-4C11-A157-E2867C7DD980}" dt="2022-01-17T13:38:52.140" v="1086" actId="207"/>
          <ac:spMkLst>
            <pc:docMk/>
            <pc:sldMk cId="3464561424" sldId="569"/>
            <ac:spMk id="36" creationId="{00000000-0000-0000-0000-000000000000}"/>
          </ac:spMkLst>
        </pc:spChg>
        <pc:spChg chg="del">
          <ac:chgData name="Bruno de Grissac" userId="d3f85db1-402d-49d1-8f7f-5bc735f26e17" providerId="ADAL" clId="{77EDA346-FF40-4C11-A157-E2867C7DD980}" dt="2022-01-17T13:34:34.124" v="1052" actId="478"/>
          <ac:spMkLst>
            <pc:docMk/>
            <pc:sldMk cId="3464561424" sldId="569"/>
            <ac:spMk id="37" creationId="{00000000-0000-0000-0000-000000000000}"/>
          </ac:spMkLst>
        </pc:spChg>
        <pc:spChg chg="del">
          <ac:chgData name="Bruno de Grissac" userId="d3f85db1-402d-49d1-8f7f-5bc735f26e17" providerId="ADAL" clId="{77EDA346-FF40-4C11-A157-E2867C7DD980}" dt="2022-01-17T13:34:36.222" v="1053" actId="478"/>
          <ac:spMkLst>
            <pc:docMk/>
            <pc:sldMk cId="3464561424" sldId="569"/>
            <ac:spMk id="38" creationId="{00000000-0000-0000-0000-000000000000}"/>
          </ac:spMkLst>
        </pc:spChg>
        <pc:spChg chg="del">
          <ac:chgData name="Bruno de Grissac" userId="d3f85db1-402d-49d1-8f7f-5bc735f26e17" providerId="ADAL" clId="{77EDA346-FF40-4C11-A157-E2867C7DD980}" dt="2022-01-17T13:34:37.611" v="1054" actId="478"/>
          <ac:spMkLst>
            <pc:docMk/>
            <pc:sldMk cId="3464561424" sldId="569"/>
            <ac:spMk id="39" creationId="{00000000-0000-0000-0000-000000000000}"/>
          </ac:spMkLst>
        </pc:spChg>
        <pc:cxnChg chg="del">
          <ac:chgData name="Bruno de Grissac" userId="d3f85db1-402d-49d1-8f7f-5bc735f26e17" providerId="ADAL" clId="{77EDA346-FF40-4C11-A157-E2867C7DD980}" dt="2022-01-17T13:34:28.815" v="1051" actId="478"/>
          <ac:cxnSpMkLst>
            <pc:docMk/>
            <pc:sldMk cId="3464561424" sldId="569"/>
            <ac:cxnSpMk id="6" creationId="{00000000-0000-0000-0000-000000000000}"/>
          </ac:cxnSpMkLst>
        </pc:cxnChg>
        <pc:cxnChg chg="del">
          <ac:chgData name="Bruno de Grissac" userId="d3f85db1-402d-49d1-8f7f-5bc735f26e17" providerId="ADAL" clId="{77EDA346-FF40-4C11-A157-E2867C7DD980}" dt="2022-01-17T13:34:23.411" v="1048" actId="478"/>
          <ac:cxnSpMkLst>
            <pc:docMk/>
            <pc:sldMk cId="3464561424" sldId="569"/>
            <ac:cxnSpMk id="40" creationId="{00000000-0000-0000-0000-000000000000}"/>
          </ac:cxnSpMkLst>
        </pc:cxnChg>
        <pc:cxnChg chg="del">
          <ac:chgData name="Bruno de Grissac" userId="d3f85db1-402d-49d1-8f7f-5bc735f26e17" providerId="ADAL" clId="{77EDA346-FF40-4C11-A157-E2867C7DD980}" dt="2022-01-17T13:34:25.834" v="1049" actId="478"/>
          <ac:cxnSpMkLst>
            <pc:docMk/>
            <pc:sldMk cId="3464561424" sldId="569"/>
            <ac:cxnSpMk id="41" creationId="{00000000-0000-0000-0000-000000000000}"/>
          </ac:cxnSpMkLst>
        </pc:cxnChg>
        <pc:cxnChg chg="del">
          <ac:chgData name="Bruno de Grissac" userId="d3f85db1-402d-49d1-8f7f-5bc735f26e17" providerId="ADAL" clId="{77EDA346-FF40-4C11-A157-E2867C7DD980}" dt="2022-01-17T13:34:27.267" v="1050" actId="478"/>
          <ac:cxnSpMkLst>
            <pc:docMk/>
            <pc:sldMk cId="3464561424" sldId="569"/>
            <ac:cxnSpMk id="42" creationId="{00000000-0000-0000-0000-000000000000}"/>
          </ac:cxnSpMkLst>
        </pc:cxnChg>
      </pc:sldChg>
    </pc:docChg>
  </pc:docChgLst>
  <pc:docChgLst>
    <pc:chgData name="Bruno de Grissac" userId="d3f85db1-402d-49d1-8f7f-5bc735f26e17" providerId="ADAL" clId="{FC4BF9DA-D6DA-4B09-A8AB-3C51ACAA000C}"/>
    <pc:docChg chg="undo custSel addSld delSld modSld sldOrd">
      <pc:chgData name="Bruno de Grissac" userId="d3f85db1-402d-49d1-8f7f-5bc735f26e17" providerId="ADAL" clId="{FC4BF9DA-D6DA-4B09-A8AB-3C51ACAA000C}" dt="2023-06-12T10:04:55.257" v="1596" actId="2"/>
      <pc:docMkLst>
        <pc:docMk/>
      </pc:docMkLst>
      <pc:sldChg chg="del">
        <pc:chgData name="Bruno de Grissac" userId="d3f85db1-402d-49d1-8f7f-5bc735f26e17" providerId="ADAL" clId="{FC4BF9DA-D6DA-4B09-A8AB-3C51ACAA000C}" dt="2023-06-12T09:00:16.173" v="60" actId="47"/>
        <pc:sldMkLst>
          <pc:docMk/>
          <pc:sldMk cId="2991505516" sldId="571"/>
        </pc:sldMkLst>
      </pc:sldChg>
      <pc:sldChg chg="modSp">
        <pc:chgData name="Bruno de Grissac" userId="d3f85db1-402d-49d1-8f7f-5bc735f26e17" providerId="ADAL" clId="{FC4BF9DA-D6DA-4B09-A8AB-3C51ACAA000C}" dt="2023-06-12T08:52:48.550" v="2" actId="1076"/>
        <pc:sldMkLst>
          <pc:docMk/>
          <pc:sldMk cId="3817744590" sldId="579"/>
        </pc:sldMkLst>
        <pc:spChg chg="mod">
          <ac:chgData name="Bruno de Grissac" userId="d3f85db1-402d-49d1-8f7f-5bc735f26e17" providerId="ADAL" clId="{FC4BF9DA-D6DA-4B09-A8AB-3C51ACAA000C}" dt="2023-06-12T08:52:48.550" v="2" actId="1076"/>
          <ac:spMkLst>
            <pc:docMk/>
            <pc:sldMk cId="3817744590" sldId="579"/>
            <ac:spMk id="4" creationId="{083AEC7C-09ED-41F2-881E-87D1DC009B5E}"/>
          </ac:spMkLst>
        </pc:spChg>
        <pc:spChg chg="mod">
          <ac:chgData name="Bruno de Grissac" userId="d3f85db1-402d-49d1-8f7f-5bc735f26e17" providerId="ADAL" clId="{FC4BF9DA-D6DA-4B09-A8AB-3C51ACAA000C}" dt="2023-06-12T08:52:48.550" v="2" actId="1076"/>
          <ac:spMkLst>
            <pc:docMk/>
            <pc:sldMk cId="3817744590" sldId="579"/>
            <ac:spMk id="6" creationId="{F3EE5732-28EE-FDF5-61D7-4B22042FF566}"/>
          </ac:spMkLst>
        </pc:spChg>
        <pc:spChg chg="mod">
          <ac:chgData name="Bruno de Grissac" userId="d3f85db1-402d-49d1-8f7f-5bc735f26e17" providerId="ADAL" clId="{FC4BF9DA-D6DA-4B09-A8AB-3C51ACAA000C}" dt="2023-06-12T08:52:48.550" v="2" actId="1076"/>
          <ac:spMkLst>
            <pc:docMk/>
            <pc:sldMk cId="3817744590" sldId="579"/>
            <ac:spMk id="8" creationId="{CB410CF1-F0D7-3834-17D3-636EBDEAA898}"/>
          </ac:spMkLst>
        </pc:spChg>
      </pc:sldChg>
      <pc:sldChg chg="modSp">
        <pc:chgData name="Bruno de Grissac" userId="d3f85db1-402d-49d1-8f7f-5bc735f26e17" providerId="ADAL" clId="{FC4BF9DA-D6DA-4B09-A8AB-3C51ACAA000C}" dt="2023-06-12T08:53:49.298" v="7" actId="1076"/>
        <pc:sldMkLst>
          <pc:docMk/>
          <pc:sldMk cId="3939914331" sldId="580"/>
        </pc:sldMkLst>
        <pc:spChg chg="mod">
          <ac:chgData name="Bruno de Grissac" userId="d3f85db1-402d-49d1-8f7f-5bc735f26e17" providerId="ADAL" clId="{FC4BF9DA-D6DA-4B09-A8AB-3C51ACAA000C}" dt="2023-06-12T08:53:49.298" v="7" actId="1076"/>
          <ac:spMkLst>
            <pc:docMk/>
            <pc:sldMk cId="3939914331" sldId="580"/>
            <ac:spMk id="4" creationId="{083AEC7C-09ED-41F2-881E-87D1DC009B5E}"/>
          </ac:spMkLst>
        </pc:spChg>
        <pc:spChg chg="mod">
          <ac:chgData name="Bruno de Grissac" userId="d3f85db1-402d-49d1-8f7f-5bc735f26e17" providerId="ADAL" clId="{FC4BF9DA-D6DA-4B09-A8AB-3C51ACAA000C}" dt="2023-06-12T08:53:49.298" v="7" actId="1076"/>
          <ac:spMkLst>
            <pc:docMk/>
            <pc:sldMk cId="3939914331" sldId="580"/>
            <ac:spMk id="6" creationId="{992059B7-69C4-9158-4B27-BD654CFAF20F}"/>
          </ac:spMkLst>
        </pc:spChg>
        <pc:spChg chg="mod">
          <ac:chgData name="Bruno de Grissac" userId="d3f85db1-402d-49d1-8f7f-5bc735f26e17" providerId="ADAL" clId="{FC4BF9DA-D6DA-4B09-A8AB-3C51ACAA000C}" dt="2023-06-12T08:53:49.298" v="7" actId="1076"/>
          <ac:spMkLst>
            <pc:docMk/>
            <pc:sldMk cId="3939914331" sldId="580"/>
            <ac:spMk id="8" creationId="{80C72D66-220B-560D-F708-69D372512121}"/>
          </ac:spMkLst>
        </pc:spChg>
        <pc:spChg chg="mod">
          <ac:chgData name="Bruno de Grissac" userId="d3f85db1-402d-49d1-8f7f-5bc735f26e17" providerId="ADAL" clId="{FC4BF9DA-D6DA-4B09-A8AB-3C51ACAA000C}" dt="2023-06-12T08:53:49.298" v="7" actId="1076"/>
          <ac:spMkLst>
            <pc:docMk/>
            <pc:sldMk cId="3939914331" sldId="580"/>
            <ac:spMk id="9" creationId="{A4F2EDCB-2418-D168-9632-1C360BCB49FA}"/>
          </ac:spMkLst>
        </pc:spChg>
        <pc:spChg chg="mod">
          <ac:chgData name="Bruno de Grissac" userId="d3f85db1-402d-49d1-8f7f-5bc735f26e17" providerId="ADAL" clId="{FC4BF9DA-D6DA-4B09-A8AB-3C51ACAA000C}" dt="2023-06-12T08:53:49.298" v="7" actId="1076"/>
          <ac:spMkLst>
            <pc:docMk/>
            <pc:sldMk cId="3939914331" sldId="580"/>
            <ac:spMk id="10" creationId="{B82F2F28-BB5B-6365-443E-7ECE8E1096AE}"/>
          </ac:spMkLst>
        </pc:spChg>
      </pc:sldChg>
      <pc:sldChg chg="modSp mod">
        <pc:chgData name="Bruno de Grissac" userId="d3f85db1-402d-49d1-8f7f-5bc735f26e17" providerId="ADAL" clId="{FC4BF9DA-D6DA-4B09-A8AB-3C51ACAA000C}" dt="2023-06-12T09:05:42.638" v="107" actId="20577"/>
        <pc:sldMkLst>
          <pc:docMk/>
          <pc:sldMk cId="3570534865" sldId="581"/>
        </pc:sldMkLst>
        <pc:spChg chg="mod">
          <ac:chgData name="Bruno de Grissac" userId="d3f85db1-402d-49d1-8f7f-5bc735f26e17" providerId="ADAL" clId="{FC4BF9DA-D6DA-4B09-A8AB-3C51ACAA000C}" dt="2023-06-12T09:05:42.638" v="107" actId="20577"/>
          <ac:spMkLst>
            <pc:docMk/>
            <pc:sldMk cId="3570534865" sldId="581"/>
            <ac:spMk id="4" creationId="{083AEC7C-09ED-41F2-881E-87D1DC009B5E}"/>
          </ac:spMkLst>
        </pc:spChg>
      </pc:sldChg>
      <pc:sldChg chg="modSp mod">
        <pc:chgData name="Bruno de Grissac" userId="d3f85db1-402d-49d1-8f7f-5bc735f26e17" providerId="ADAL" clId="{FC4BF9DA-D6DA-4B09-A8AB-3C51ACAA000C}" dt="2023-06-12T09:07:18.685" v="122" actId="1076"/>
        <pc:sldMkLst>
          <pc:docMk/>
          <pc:sldMk cId="4282214153" sldId="582"/>
        </pc:sldMkLst>
        <pc:spChg chg="mod">
          <ac:chgData name="Bruno de Grissac" userId="d3f85db1-402d-49d1-8f7f-5bc735f26e17" providerId="ADAL" clId="{FC4BF9DA-D6DA-4B09-A8AB-3C51ACAA000C}" dt="2023-06-12T09:07:18.685" v="122" actId="1076"/>
          <ac:spMkLst>
            <pc:docMk/>
            <pc:sldMk cId="4282214153" sldId="582"/>
            <ac:spMk id="2" creationId="{7E0EC082-FFFB-CFB9-8B15-6532EEDAABF5}"/>
          </ac:spMkLst>
        </pc:spChg>
        <pc:spChg chg="mod">
          <ac:chgData name="Bruno de Grissac" userId="d3f85db1-402d-49d1-8f7f-5bc735f26e17" providerId="ADAL" clId="{FC4BF9DA-D6DA-4B09-A8AB-3C51ACAA000C}" dt="2023-06-12T09:07:18.685" v="122" actId="1076"/>
          <ac:spMkLst>
            <pc:docMk/>
            <pc:sldMk cId="4282214153" sldId="582"/>
            <ac:spMk id="3" creationId="{6F420A04-95BB-2B14-89E5-B6619F71412E}"/>
          </ac:spMkLst>
        </pc:spChg>
        <pc:spChg chg="mod">
          <ac:chgData name="Bruno de Grissac" userId="d3f85db1-402d-49d1-8f7f-5bc735f26e17" providerId="ADAL" clId="{FC4BF9DA-D6DA-4B09-A8AB-3C51ACAA000C}" dt="2023-06-12T09:07:06.283" v="121" actId="20577"/>
          <ac:spMkLst>
            <pc:docMk/>
            <pc:sldMk cId="4282214153" sldId="582"/>
            <ac:spMk id="4" creationId="{083AEC7C-09ED-41F2-881E-87D1DC009B5E}"/>
          </ac:spMkLst>
        </pc:spChg>
      </pc:sldChg>
      <pc:sldChg chg="del">
        <pc:chgData name="Bruno de Grissac" userId="d3f85db1-402d-49d1-8f7f-5bc735f26e17" providerId="ADAL" clId="{FC4BF9DA-D6DA-4B09-A8AB-3C51ACAA000C}" dt="2023-06-12T09:00:16.173" v="60" actId="47"/>
        <pc:sldMkLst>
          <pc:docMk/>
          <pc:sldMk cId="3079543164" sldId="588"/>
        </pc:sldMkLst>
      </pc:sldChg>
      <pc:sldChg chg="modSp modAnim">
        <pc:chgData name="Bruno de Grissac" userId="d3f85db1-402d-49d1-8f7f-5bc735f26e17" providerId="ADAL" clId="{FC4BF9DA-D6DA-4B09-A8AB-3C51ACAA000C}" dt="2023-06-12T09:49:47.624" v="1338"/>
        <pc:sldMkLst>
          <pc:docMk/>
          <pc:sldMk cId="2023393792" sldId="590"/>
        </pc:sldMkLst>
        <pc:spChg chg="mod">
          <ac:chgData name="Bruno de Grissac" userId="d3f85db1-402d-49d1-8f7f-5bc735f26e17" providerId="ADAL" clId="{FC4BF9DA-D6DA-4B09-A8AB-3C51ACAA000C}" dt="2023-06-12T08:53:27.589" v="6" actId="1076"/>
          <ac:spMkLst>
            <pc:docMk/>
            <pc:sldMk cId="2023393792" sldId="590"/>
            <ac:spMk id="2" creationId="{E7DE9BDB-506E-A42D-935D-1AF774646D8F}"/>
          </ac:spMkLst>
        </pc:spChg>
        <pc:spChg chg="mod">
          <ac:chgData name="Bruno de Grissac" userId="d3f85db1-402d-49d1-8f7f-5bc735f26e17" providerId="ADAL" clId="{FC4BF9DA-D6DA-4B09-A8AB-3C51ACAA000C}" dt="2023-06-12T08:53:27.589" v="6" actId="1076"/>
          <ac:spMkLst>
            <pc:docMk/>
            <pc:sldMk cId="2023393792" sldId="590"/>
            <ac:spMk id="3" creationId="{3E62F85A-B264-C1ED-6B11-DC533B25C383}"/>
          </ac:spMkLst>
        </pc:spChg>
        <pc:spChg chg="mod">
          <ac:chgData name="Bruno de Grissac" userId="d3f85db1-402d-49d1-8f7f-5bc735f26e17" providerId="ADAL" clId="{FC4BF9DA-D6DA-4B09-A8AB-3C51ACAA000C}" dt="2023-06-12T08:53:27.589" v="6" actId="1076"/>
          <ac:spMkLst>
            <pc:docMk/>
            <pc:sldMk cId="2023393792" sldId="590"/>
            <ac:spMk id="15" creationId="{B3170AF4-F0D4-CF50-4855-1BE96C16218F}"/>
          </ac:spMkLst>
        </pc:spChg>
      </pc:sldChg>
      <pc:sldChg chg="modSp mod">
        <pc:chgData name="Bruno de Grissac" userId="d3f85db1-402d-49d1-8f7f-5bc735f26e17" providerId="ADAL" clId="{FC4BF9DA-D6DA-4B09-A8AB-3C51ACAA000C}" dt="2023-06-12T09:31:20.530" v="680" actId="14100"/>
        <pc:sldMkLst>
          <pc:docMk/>
          <pc:sldMk cId="596717459" sldId="595"/>
        </pc:sldMkLst>
        <pc:spChg chg="mod">
          <ac:chgData name="Bruno de Grissac" userId="d3f85db1-402d-49d1-8f7f-5bc735f26e17" providerId="ADAL" clId="{FC4BF9DA-D6DA-4B09-A8AB-3C51ACAA000C}" dt="2023-06-12T09:31:20.530" v="680" actId="14100"/>
          <ac:spMkLst>
            <pc:docMk/>
            <pc:sldMk cId="596717459" sldId="595"/>
            <ac:spMk id="2" creationId="{BE497679-08F2-E835-8921-A27E72695F1C}"/>
          </ac:spMkLst>
        </pc:spChg>
        <pc:spChg chg="mod">
          <ac:chgData name="Bruno de Grissac" userId="d3f85db1-402d-49d1-8f7f-5bc735f26e17" providerId="ADAL" clId="{FC4BF9DA-D6DA-4B09-A8AB-3C51ACAA000C}" dt="2023-06-12T09:31:15.129" v="679" actId="14100"/>
          <ac:spMkLst>
            <pc:docMk/>
            <pc:sldMk cId="596717459" sldId="595"/>
            <ac:spMk id="3" creationId="{5AA2D5D8-CD7B-2934-EEC3-14E29DB1C26B}"/>
          </ac:spMkLst>
        </pc:spChg>
      </pc:sldChg>
      <pc:sldChg chg="addSp delSp modSp mod">
        <pc:chgData name="Bruno de Grissac" userId="d3f85db1-402d-49d1-8f7f-5bc735f26e17" providerId="ADAL" clId="{FC4BF9DA-D6DA-4B09-A8AB-3C51ACAA000C}" dt="2023-06-12T09:34:41.857" v="729" actId="33524"/>
        <pc:sldMkLst>
          <pc:docMk/>
          <pc:sldMk cId="1037790262" sldId="596"/>
        </pc:sldMkLst>
        <pc:spChg chg="mod">
          <ac:chgData name="Bruno de Grissac" userId="d3f85db1-402d-49d1-8f7f-5bc735f26e17" providerId="ADAL" clId="{FC4BF9DA-D6DA-4B09-A8AB-3C51ACAA000C}" dt="2023-06-12T09:31:31.193" v="682" actId="14100"/>
          <ac:spMkLst>
            <pc:docMk/>
            <pc:sldMk cId="1037790262" sldId="596"/>
            <ac:spMk id="2" creationId="{4B34C6AC-F848-2D83-69A2-6FBB73CC60F7}"/>
          </ac:spMkLst>
        </pc:spChg>
        <pc:spChg chg="del">
          <ac:chgData name="Bruno de Grissac" userId="d3f85db1-402d-49d1-8f7f-5bc735f26e17" providerId="ADAL" clId="{FC4BF9DA-D6DA-4B09-A8AB-3C51ACAA000C}" dt="2023-06-12T09:34:07.452" v="694" actId="478"/>
          <ac:spMkLst>
            <pc:docMk/>
            <pc:sldMk cId="1037790262" sldId="596"/>
            <ac:spMk id="5" creationId="{A5A8A42E-BBAF-F38E-E185-19D388D58E09}"/>
          </ac:spMkLst>
        </pc:spChg>
        <pc:spChg chg="add del mod">
          <ac:chgData name="Bruno de Grissac" userId="d3f85db1-402d-49d1-8f7f-5bc735f26e17" providerId="ADAL" clId="{FC4BF9DA-D6DA-4B09-A8AB-3C51ACAA000C}" dt="2023-06-12T09:34:12.963" v="695" actId="478"/>
          <ac:spMkLst>
            <pc:docMk/>
            <pc:sldMk cId="1037790262" sldId="596"/>
            <ac:spMk id="7" creationId="{6660D440-2DB3-6203-D6AE-BE32ED6D854C}"/>
          </ac:spMkLst>
        </pc:spChg>
        <pc:spChg chg="add del">
          <ac:chgData name="Bruno de Grissac" userId="d3f85db1-402d-49d1-8f7f-5bc735f26e17" providerId="ADAL" clId="{FC4BF9DA-D6DA-4B09-A8AB-3C51ACAA000C}" dt="2023-06-12T09:34:17.335" v="697" actId="22"/>
          <ac:spMkLst>
            <pc:docMk/>
            <pc:sldMk cId="1037790262" sldId="596"/>
            <ac:spMk id="9" creationId="{8F707FB2-824C-F191-9E77-C00938133993}"/>
          </ac:spMkLst>
        </pc:spChg>
        <pc:spChg chg="add mod">
          <ac:chgData name="Bruno de Grissac" userId="d3f85db1-402d-49d1-8f7f-5bc735f26e17" providerId="ADAL" clId="{FC4BF9DA-D6DA-4B09-A8AB-3C51ACAA000C}" dt="2023-06-12T09:34:41.857" v="729" actId="33524"/>
          <ac:spMkLst>
            <pc:docMk/>
            <pc:sldMk cId="1037790262" sldId="596"/>
            <ac:spMk id="10" creationId="{1F2FDC84-A693-B6CD-17F0-F3EDCBEF97C7}"/>
          </ac:spMkLst>
        </pc:spChg>
        <pc:spChg chg="mod">
          <ac:chgData name="Bruno de Grissac" userId="d3f85db1-402d-49d1-8f7f-5bc735f26e17" providerId="ADAL" clId="{FC4BF9DA-D6DA-4B09-A8AB-3C51ACAA000C}" dt="2023-06-12T09:31:34.655" v="683" actId="14100"/>
          <ac:spMkLst>
            <pc:docMk/>
            <pc:sldMk cId="1037790262" sldId="596"/>
            <ac:spMk id="23" creationId="{435C7A6A-CE3C-D326-3B45-5515F1F4F29F}"/>
          </ac:spMkLst>
        </pc:spChg>
      </pc:sldChg>
      <pc:sldChg chg="modSp mod">
        <pc:chgData name="Bruno de Grissac" userId="d3f85db1-402d-49d1-8f7f-5bc735f26e17" providerId="ADAL" clId="{FC4BF9DA-D6DA-4B09-A8AB-3C51ACAA000C}" dt="2023-06-12T10:04:39.670" v="1591" actId="2"/>
        <pc:sldMkLst>
          <pc:docMk/>
          <pc:sldMk cId="2222184244" sldId="599"/>
        </pc:sldMkLst>
        <pc:spChg chg="mod">
          <ac:chgData name="Bruno de Grissac" userId="d3f85db1-402d-49d1-8f7f-5bc735f26e17" providerId="ADAL" clId="{FC4BF9DA-D6DA-4B09-A8AB-3C51ACAA000C}" dt="2023-06-12T10:04:39.670" v="1591" actId="2"/>
          <ac:spMkLst>
            <pc:docMk/>
            <pc:sldMk cId="2222184244" sldId="599"/>
            <ac:spMk id="10" creationId="{54B2FC90-38F9-3833-E93F-0923B868E464}"/>
          </ac:spMkLst>
        </pc:spChg>
        <pc:spChg chg="mod">
          <ac:chgData name="Bruno de Grissac" userId="d3f85db1-402d-49d1-8f7f-5bc735f26e17" providerId="ADAL" clId="{FC4BF9DA-D6DA-4B09-A8AB-3C51ACAA000C}" dt="2023-06-12T10:04:35.034" v="1590" actId="2"/>
          <ac:spMkLst>
            <pc:docMk/>
            <pc:sldMk cId="2222184244" sldId="599"/>
            <ac:spMk id="14" creationId="{4A7CE6B5-C08A-3646-A26F-2B2C11839F88}"/>
          </ac:spMkLst>
        </pc:spChg>
      </pc:sldChg>
      <pc:sldChg chg="addSp modSp mod">
        <pc:chgData name="Bruno de Grissac" userId="d3f85db1-402d-49d1-8f7f-5bc735f26e17" providerId="ADAL" clId="{FC4BF9DA-D6DA-4B09-A8AB-3C51ACAA000C}" dt="2023-06-12T09:12:40.864" v="366" actId="403"/>
        <pc:sldMkLst>
          <pc:docMk/>
          <pc:sldMk cId="2473717962" sldId="761"/>
        </pc:sldMkLst>
        <pc:spChg chg="mod">
          <ac:chgData name="Bruno de Grissac" userId="d3f85db1-402d-49d1-8f7f-5bc735f26e17" providerId="ADAL" clId="{FC4BF9DA-D6DA-4B09-A8AB-3C51ACAA000C}" dt="2023-06-12T09:12:40.864" v="366" actId="403"/>
          <ac:spMkLst>
            <pc:docMk/>
            <pc:sldMk cId="2473717962" sldId="761"/>
            <ac:spMk id="2" creationId="{4B34C6AC-F848-2D83-69A2-6FBB73CC60F7}"/>
          </ac:spMkLst>
        </pc:spChg>
        <pc:spChg chg="add mod">
          <ac:chgData name="Bruno de Grissac" userId="d3f85db1-402d-49d1-8f7f-5bc735f26e17" providerId="ADAL" clId="{FC4BF9DA-D6DA-4B09-A8AB-3C51ACAA000C}" dt="2023-06-12T09:12:36.380" v="365" actId="20577"/>
          <ac:spMkLst>
            <pc:docMk/>
            <pc:sldMk cId="2473717962" sldId="761"/>
            <ac:spMk id="3" creationId="{DDB98186-C5A0-1185-A2FE-6C0583BFF046}"/>
          </ac:spMkLst>
        </pc:spChg>
      </pc:sldChg>
      <pc:sldChg chg="modSp mod">
        <pc:chgData name="Bruno de Grissac" userId="d3f85db1-402d-49d1-8f7f-5bc735f26e17" providerId="ADAL" clId="{FC4BF9DA-D6DA-4B09-A8AB-3C51ACAA000C}" dt="2023-06-12T09:31:52.251" v="688" actId="14100"/>
        <pc:sldMkLst>
          <pc:docMk/>
          <pc:sldMk cId="2702578734" sldId="762"/>
        </pc:sldMkLst>
        <pc:spChg chg="mod">
          <ac:chgData name="Bruno de Grissac" userId="d3f85db1-402d-49d1-8f7f-5bc735f26e17" providerId="ADAL" clId="{FC4BF9DA-D6DA-4B09-A8AB-3C51ACAA000C}" dt="2023-06-12T09:31:52.251" v="688" actId="14100"/>
          <ac:spMkLst>
            <pc:docMk/>
            <pc:sldMk cId="2702578734" sldId="762"/>
            <ac:spMk id="2" creationId="{4B34C6AC-F848-2D83-69A2-6FBB73CC60F7}"/>
          </ac:spMkLst>
        </pc:spChg>
        <pc:spChg chg="mod">
          <ac:chgData name="Bruno de Grissac" userId="d3f85db1-402d-49d1-8f7f-5bc735f26e17" providerId="ADAL" clId="{FC4BF9DA-D6DA-4B09-A8AB-3C51ACAA000C}" dt="2023-06-12T09:31:50.025" v="687" actId="14100"/>
          <ac:spMkLst>
            <pc:docMk/>
            <pc:sldMk cId="2702578734" sldId="762"/>
            <ac:spMk id="23" creationId="{435C7A6A-CE3C-D326-3B45-5515F1F4F29F}"/>
          </ac:spMkLst>
        </pc:spChg>
      </pc:sldChg>
      <pc:sldChg chg="modSp mod">
        <pc:chgData name="Bruno de Grissac" userId="d3f85db1-402d-49d1-8f7f-5bc735f26e17" providerId="ADAL" clId="{FC4BF9DA-D6DA-4B09-A8AB-3C51ACAA000C}" dt="2023-06-12T10:04:45.766" v="1592" actId="313"/>
        <pc:sldMkLst>
          <pc:docMk/>
          <pc:sldMk cId="806743399" sldId="763"/>
        </pc:sldMkLst>
        <pc:spChg chg="mod">
          <ac:chgData name="Bruno de Grissac" userId="d3f85db1-402d-49d1-8f7f-5bc735f26e17" providerId="ADAL" clId="{FC4BF9DA-D6DA-4B09-A8AB-3C51ACAA000C}" dt="2023-06-12T10:04:45.766" v="1592" actId="313"/>
          <ac:spMkLst>
            <pc:docMk/>
            <pc:sldMk cId="806743399" sldId="763"/>
            <ac:spMk id="10" creationId="{2980B7DE-EC84-EFF7-4133-C7666407935B}"/>
          </ac:spMkLst>
        </pc:spChg>
      </pc:sldChg>
      <pc:sldChg chg="modSp mod">
        <pc:chgData name="Bruno de Grissac" userId="d3f85db1-402d-49d1-8f7f-5bc735f26e17" providerId="ADAL" clId="{FC4BF9DA-D6DA-4B09-A8AB-3C51ACAA000C}" dt="2023-06-12T09:30:57.616" v="677" actId="14100"/>
        <pc:sldMkLst>
          <pc:docMk/>
          <pc:sldMk cId="1278260601" sldId="765"/>
        </pc:sldMkLst>
        <pc:spChg chg="mod">
          <ac:chgData name="Bruno de Grissac" userId="d3f85db1-402d-49d1-8f7f-5bc735f26e17" providerId="ADAL" clId="{FC4BF9DA-D6DA-4B09-A8AB-3C51ACAA000C}" dt="2023-06-12T09:30:57.616" v="677" actId="14100"/>
          <ac:spMkLst>
            <pc:docMk/>
            <pc:sldMk cId="1278260601" sldId="765"/>
            <ac:spMk id="2" creationId="{BE497679-08F2-E835-8921-A27E72695F1C}"/>
          </ac:spMkLst>
        </pc:spChg>
        <pc:spChg chg="mod">
          <ac:chgData name="Bruno de Grissac" userId="d3f85db1-402d-49d1-8f7f-5bc735f26e17" providerId="ADAL" clId="{FC4BF9DA-D6DA-4B09-A8AB-3C51ACAA000C}" dt="2023-06-12T09:30:51.880" v="676" actId="14100"/>
          <ac:spMkLst>
            <pc:docMk/>
            <pc:sldMk cId="1278260601" sldId="765"/>
            <ac:spMk id="3" creationId="{5AA2D5D8-CD7B-2934-EEC3-14E29DB1C26B}"/>
          </ac:spMkLst>
        </pc:spChg>
      </pc:sldChg>
      <pc:sldChg chg="modSp mod">
        <pc:chgData name="Bruno de Grissac" userId="d3f85db1-402d-49d1-8f7f-5bc735f26e17" providerId="ADAL" clId="{FC4BF9DA-D6DA-4B09-A8AB-3C51ACAA000C}" dt="2023-06-12T09:01:14.922" v="62" actId="6549"/>
        <pc:sldMkLst>
          <pc:docMk/>
          <pc:sldMk cId="1850015790" sldId="768"/>
        </pc:sldMkLst>
        <pc:spChg chg="mod">
          <ac:chgData name="Bruno de Grissac" userId="d3f85db1-402d-49d1-8f7f-5bc735f26e17" providerId="ADAL" clId="{FC4BF9DA-D6DA-4B09-A8AB-3C51ACAA000C}" dt="2023-06-12T09:01:14.922" v="62" actId="6549"/>
          <ac:spMkLst>
            <pc:docMk/>
            <pc:sldMk cId="1850015790" sldId="768"/>
            <ac:spMk id="6" creationId="{5E799F69-31EA-233D-7594-56BEE4E9C5FA}"/>
          </ac:spMkLst>
        </pc:spChg>
      </pc:sldChg>
      <pc:sldChg chg="modSp del mod">
        <pc:chgData name="Bruno de Grissac" userId="d3f85db1-402d-49d1-8f7f-5bc735f26e17" providerId="ADAL" clId="{FC4BF9DA-D6DA-4B09-A8AB-3C51ACAA000C}" dt="2023-06-12T09:48:36.423" v="1337" actId="47"/>
        <pc:sldMkLst>
          <pc:docMk/>
          <pc:sldMk cId="3383232392" sldId="771"/>
        </pc:sldMkLst>
        <pc:spChg chg="mod">
          <ac:chgData name="Bruno de Grissac" userId="d3f85db1-402d-49d1-8f7f-5bc735f26e17" providerId="ADAL" clId="{FC4BF9DA-D6DA-4B09-A8AB-3C51ACAA000C}" dt="2023-06-12T08:55:47.420" v="9" actId="20577"/>
          <ac:spMkLst>
            <pc:docMk/>
            <pc:sldMk cId="3383232392" sldId="771"/>
            <ac:spMk id="5" creationId="{A5A8A42E-BBAF-F38E-E185-19D388D58E09}"/>
          </ac:spMkLst>
        </pc:spChg>
      </pc:sldChg>
      <pc:sldChg chg="modSp mod">
        <pc:chgData name="Bruno de Grissac" userId="d3f85db1-402d-49d1-8f7f-5bc735f26e17" providerId="ADAL" clId="{FC4BF9DA-D6DA-4B09-A8AB-3C51ACAA000C}" dt="2023-06-12T10:04:55.257" v="1596" actId="2"/>
        <pc:sldMkLst>
          <pc:docMk/>
          <pc:sldMk cId="2136730932" sldId="772"/>
        </pc:sldMkLst>
        <pc:spChg chg="mod">
          <ac:chgData name="Bruno de Grissac" userId="d3f85db1-402d-49d1-8f7f-5bc735f26e17" providerId="ADAL" clId="{FC4BF9DA-D6DA-4B09-A8AB-3C51ACAA000C}" dt="2023-06-12T10:04:55.257" v="1596" actId="2"/>
          <ac:spMkLst>
            <pc:docMk/>
            <pc:sldMk cId="2136730932" sldId="772"/>
            <ac:spMk id="10" creationId="{2980B7DE-EC84-EFF7-4133-C7666407935B}"/>
          </ac:spMkLst>
        </pc:spChg>
      </pc:sldChg>
      <pc:sldChg chg="addSp delSp modSp mod">
        <pc:chgData name="Bruno de Grissac" userId="d3f85db1-402d-49d1-8f7f-5bc735f26e17" providerId="ADAL" clId="{FC4BF9DA-D6DA-4B09-A8AB-3C51ACAA000C}" dt="2023-06-12T10:04:50.255" v="1593" actId="2"/>
        <pc:sldMkLst>
          <pc:docMk/>
          <pc:sldMk cId="3383552899" sldId="773"/>
        </pc:sldMkLst>
        <pc:spChg chg="mod">
          <ac:chgData name="Bruno de Grissac" userId="d3f85db1-402d-49d1-8f7f-5bc735f26e17" providerId="ADAL" clId="{FC4BF9DA-D6DA-4B09-A8AB-3C51ACAA000C}" dt="2023-06-12T10:04:50.255" v="1593" actId="2"/>
          <ac:spMkLst>
            <pc:docMk/>
            <pc:sldMk cId="3383552899" sldId="773"/>
            <ac:spMk id="2" creationId="{37D28B74-2A0A-04C5-FBD9-1BEAC3E6726A}"/>
          </ac:spMkLst>
        </pc:spChg>
        <pc:spChg chg="mod">
          <ac:chgData name="Bruno de Grissac" userId="d3f85db1-402d-49d1-8f7f-5bc735f26e17" providerId="ADAL" clId="{FC4BF9DA-D6DA-4B09-A8AB-3C51ACAA000C}" dt="2023-06-12T09:02:43.589" v="65" actId="14100"/>
          <ac:spMkLst>
            <pc:docMk/>
            <pc:sldMk cId="3383552899" sldId="773"/>
            <ac:spMk id="3" creationId="{8C3EE36C-A7CB-3C2C-6F62-C0A21F47CE50}"/>
          </ac:spMkLst>
        </pc:spChg>
        <pc:spChg chg="del">
          <ac:chgData name="Bruno de Grissac" userId="d3f85db1-402d-49d1-8f7f-5bc735f26e17" providerId="ADAL" clId="{FC4BF9DA-D6DA-4B09-A8AB-3C51ACAA000C}" dt="2023-06-12T09:48:21.480" v="1334" actId="478"/>
          <ac:spMkLst>
            <pc:docMk/>
            <pc:sldMk cId="3383552899" sldId="773"/>
            <ac:spMk id="5" creationId="{A5A8A42E-BBAF-F38E-E185-19D388D58E09}"/>
          </ac:spMkLst>
        </pc:spChg>
        <pc:spChg chg="mod">
          <ac:chgData name="Bruno de Grissac" userId="d3f85db1-402d-49d1-8f7f-5bc735f26e17" providerId="ADAL" clId="{FC4BF9DA-D6DA-4B09-A8AB-3C51ACAA000C}" dt="2023-06-12T09:04:01.199" v="73" actId="20577"/>
          <ac:spMkLst>
            <pc:docMk/>
            <pc:sldMk cId="3383552899" sldId="773"/>
            <ac:spMk id="6" creationId="{5E799F69-31EA-233D-7594-56BEE4E9C5FA}"/>
          </ac:spMkLst>
        </pc:spChg>
        <pc:spChg chg="mod">
          <ac:chgData name="Bruno de Grissac" userId="d3f85db1-402d-49d1-8f7f-5bc735f26e17" providerId="ADAL" clId="{FC4BF9DA-D6DA-4B09-A8AB-3C51ACAA000C}" dt="2023-06-12T09:03:14.844" v="67" actId="208"/>
          <ac:spMkLst>
            <pc:docMk/>
            <pc:sldMk cId="3383552899" sldId="773"/>
            <ac:spMk id="8" creationId="{4F8B139A-3E94-9816-8764-622D0B7DD2BC}"/>
          </ac:spMkLst>
        </pc:spChg>
        <pc:spChg chg="add del mod">
          <ac:chgData name="Bruno de Grissac" userId="d3f85db1-402d-49d1-8f7f-5bc735f26e17" providerId="ADAL" clId="{FC4BF9DA-D6DA-4B09-A8AB-3C51ACAA000C}" dt="2023-06-12T09:48:24.954" v="1335" actId="478"/>
          <ac:spMkLst>
            <pc:docMk/>
            <pc:sldMk cId="3383552899" sldId="773"/>
            <ac:spMk id="9" creationId="{AADFB962-DF2C-7F07-ED67-F1898A7FBF84}"/>
          </ac:spMkLst>
        </pc:spChg>
        <pc:spChg chg="add mod">
          <ac:chgData name="Bruno de Grissac" userId="d3f85db1-402d-49d1-8f7f-5bc735f26e17" providerId="ADAL" clId="{FC4BF9DA-D6DA-4B09-A8AB-3C51ACAA000C}" dt="2023-06-12T09:48:26.481" v="1336"/>
          <ac:spMkLst>
            <pc:docMk/>
            <pc:sldMk cId="3383552899" sldId="773"/>
            <ac:spMk id="10" creationId="{0D957947-F748-4599-5804-8AC6B6AEB267}"/>
          </ac:spMkLst>
        </pc:spChg>
        <pc:spChg chg="mod">
          <ac:chgData name="Bruno de Grissac" userId="d3f85db1-402d-49d1-8f7f-5bc735f26e17" providerId="ADAL" clId="{FC4BF9DA-D6DA-4B09-A8AB-3C51ACAA000C}" dt="2023-06-12T08:56:42.629" v="12" actId="14100"/>
          <ac:spMkLst>
            <pc:docMk/>
            <pc:sldMk cId="3383552899" sldId="773"/>
            <ac:spMk id="14" creationId="{4A7CE6B5-C08A-3646-A26F-2B2C11839F88}"/>
          </ac:spMkLst>
        </pc:spChg>
      </pc:sldChg>
      <pc:sldChg chg="modSp add mod">
        <pc:chgData name="Bruno de Grissac" userId="d3f85db1-402d-49d1-8f7f-5bc735f26e17" providerId="ADAL" clId="{FC4BF9DA-D6DA-4B09-A8AB-3C51ACAA000C}" dt="2023-06-12T09:30:42.484" v="674"/>
        <pc:sldMkLst>
          <pc:docMk/>
          <pc:sldMk cId="4214049932" sldId="774"/>
        </pc:sldMkLst>
        <pc:spChg chg="mod">
          <ac:chgData name="Bruno de Grissac" userId="d3f85db1-402d-49d1-8f7f-5bc735f26e17" providerId="ADAL" clId="{FC4BF9DA-D6DA-4B09-A8AB-3C51ACAA000C}" dt="2023-06-12T09:24:53.933" v="411" actId="6549"/>
          <ac:spMkLst>
            <pc:docMk/>
            <pc:sldMk cId="4214049932" sldId="774"/>
            <ac:spMk id="5" creationId="{A5A8A42E-BBAF-F38E-E185-19D388D58E09}"/>
          </ac:spMkLst>
        </pc:spChg>
        <pc:spChg chg="mod">
          <ac:chgData name="Bruno de Grissac" userId="d3f85db1-402d-49d1-8f7f-5bc735f26e17" providerId="ADAL" clId="{FC4BF9DA-D6DA-4B09-A8AB-3C51ACAA000C}" dt="2023-06-12T09:30:42.484" v="674"/>
          <ac:spMkLst>
            <pc:docMk/>
            <pc:sldMk cId="4214049932" sldId="774"/>
            <ac:spMk id="6" creationId="{5E799F69-31EA-233D-7594-56BEE4E9C5FA}"/>
          </ac:spMkLst>
        </pc:spChg>
        <pc:spChg chg="mod">
          <ac:chgData name="Bruno de Grissac" userId="d3f85db1-402d-49d1-8f7f-5bc735f26e17" providerId="ADAL" clId="{FC4BF9DA-D6DA-4B09-A8AB-3C51ACAA000C}" dt="2023-06-12T09:27:55.095" v="526" actId="14100"/>
          <ac:spMkLst>
            <pc:docMk/>
            <pc:sldMk cId="4214049932" sldId="774"/>
            <ac:spMk id="8" creationId="{6B5D9F6A-CC55-954F-5292-1A5A59670B8A}"/>
          </ac:spMkLst>
        </pc:spChg>
        <pc:spChg chg="mod">
          <ac:chgData name="Bruno de Grissac" userId="d3f85db1-402d-49d1-8f7f-5bc735f26e17" providerId="ADAL" clId="{FC4BF9DA-D6DA-4B09-A8AB-3C51ACAA000C}" dt="2023-06-12T09:28:33.045" v="574" actId="1076"/>
          <ac:spMkLst>
            <pc:docMk/>
            <pc:sldMk cId="4214049932" sldId="774"/>
            <ac:spMk id="10" creationId="{2980B7DE-EC84-EFF7-4133-C7666407935B}"/>
          </ac:spMkLst>
        </pc:spChg>
      </pc:sldChg>
      <pc:sldChg chg="delSp modSp add mod">
        <pc:chgData name="Bruno de Grissac" userId="d3f85db1-402d-49d1-8f7f-5bc735f26e17" providerId="ADAL" clId="{FC4BF9DA-D6DA-4B09-A8AB-3C51ACAA000C}" dt="2023-06-12T09:51:48.421" v="1348" actId="27636"/>
        <pc:sldMkLst>
          <pc:docMk/>
          <pc:sldMk cId="3305614141" sldId="775"/>
        </pc:sldMkLst>
        <pc:spChg chg="del">
          <ac:chgData name="Bruno de Grissac" userId="d3f85db1-402d-49d1-8f7f-5bc735f26e17" providerId="ADAL" clId="{FC4BF9DA-D6DA-4B09-A8AB-3C51ACAA000C}" dt="2023-06-12T09:29:22.636" v="577" actId="478"/>
          <ac:spMkLst>
            <pc:docMk/>
            <pc:sldMk cId="3305614141" sldId="775"/>
            <ac:spMk id="2" creationId="{29849AA5-2FB1-3B13-D679-19B73CEC6873}"/>
          </ac:spMkLst>
        </pc:spChg>
        <pc:spChg chg="mod">
          <ac:chgData name="Bruno de Grissac" userId="d3f85db1-402d-49d1-8f7f-5bc735f26e17" providerId="ADAL" clId="{FC4BF9DA-D6DA-4B09-A8AB-3C51ACAA000C}" dt="2023-06-12T09:51:48.421" v="1348" actId="27636"/>
          <ac:spMkLst>
            <pc:docMk/>
            <pc:sldMk cId="3305614141" sldId="775"/>
            <ac:spMk id="5" creationId="{A5A8A42E-BBAF-F38E-E185-19D388D58E09}"/>
          </ac:spMkLst>
        </pc:spChg>
        <pc:spChg chg="mod">
          <ac:chgData name="Bruno de Grissac" userId="d3f85db1-402d-49d1-8f7f-5bc735f26e17" providerId="ADAL" clId="{FC4BF9DA-D6DA-4B09-A8AB-3C51ACAA000C}" dt="2023-06-12T09:30:33.630" v="673" actId="6549"/>
          <ac:spMkLst>
            <pc:docMk/>
            <pc:sldMk cId="3305614141" sldId="775"/>
            <ac:spMk id="6" creationId="{5E799F69-31EA-233D-7594-56BEE4E9C5FA}"/>
          </ac:spMkLst>
        </pc:spChg>
        <pc:spChg chg="mod">
          <ac:chgData name="Bruno de Grissac" userId="d3f85db1-402d-49d1-8f7f-5bc735f26e17" providerId="ADAL" clId="{FC4BF9DA-D6DA-4B09-A8AB-3C51ACAA000C}" dt="2023-06-12T09:30:01.010" v="644" actId="122"/>
          <ac:spMkLst>
            <pc:docMk/>
            <pc:sldMk cId="3305614141" sldId="775"/>
            <ac:spMk id="8" creationId="{6B5D9F6A-CC55-954F-5292-1A5A59670B8A}"/>
          </ac:spMkLst>
        </pc:spChg>
        <pc:spChg chg="del">
          <ac:chgData name="Bruno de Grissac" userId="d3f85db1-402d-49d1-8f7f-5bc735f26e17" providerId="ADAL" clId="{FC4BF9DA-D6DA-4B09-A8AB-3C51ACAA000C}" dt="2023-06-12T09:30:05.360" v="645" actId="478"/>
          <ac:spMkLst>
            <pc:docMk/>
            <pc:sldMk cId="3305614141" sldId="775"/>
            <ac:spMk id="10" creationId="{2980B7DE-EC84-EFF7-4133-C7666407935B}"/>
          </ac:spMkLst>
        </pc:spChg>
      </pc:sldChg>
      <pc:sldChg chg="delSp modSp add mod ord">
        <pc:chgData name="Bruno de Grissac" userId="d3f85db1-402d-49d1-8f7f-5bc735f26e17" providerId="ADAL" clId="{FC4BF9DA-D6DA-4B09-A8AB-3C51ACAA000C}" dt="2023-06-12T09:43:33.820" v="1114" actId="313"/>
        <pc:sldMkLst>
          <pc:docMk/>
          <pc:sldMk cId="227404313" sldId="776"/>
        </pc:sldMkLst>
        <pc:spChg chg="del">
          <ac:chgData name="Bruno de Grissac" userId="d3f85db1-402d-49d1-8f7f-5bc735f26e17" providerId="ADAL" clId="{FC4BF9DA-D6DA-4B09-A8AB-3C51ACAA000C}" dt="2023-06-12T09:37:19.382" v="777" actId="478"/>
          <ac:spMkLst>
            <pc:docMk/>
            <pc:sldMk cId="227404313" sldId="776"/>
            <ac:spMk id="2" creationId="{29849AA5-2FB1-3B13-D679-19B73CEC6873}"/>
          </ac:spMkLst>
        </pc:spChg>
        <pc:spChg chg="mod">
          <ac:chgData name="Bruno de Grissac" userId="d3f85db1-402d-49d1-8f7f-5bc735f26e17" providerId="ADAL" clId="{FC4BF9DA-D6DA-4B09-A8AB-3C51ACAA000C}" dt="2023-06-12T09:35:43.227" v="739" actId="6549"/>
          <ac:spMkLst>
            <pc:docMk/>
            <pc:sldMk cId="227404313" sldId="776"/>
            <ac:spMk id="5" creationId="{A5A8A42E-BBAF-F38E-E185-19D388D58E09}"/>
          </ac:spMkLst>
        </pc:spChg>
        <pc:spChg chg="mod">
          <ac:chgData name="Bruno de Grissac" userId="d3f85db1-402d-49d1-8f7f-5bc735f26e17" providerId="ADAL" clId="{FC4BF9DA-D6DA-4B09-A8AB-3C51ACAA000C}" dt="2023-06-12T09:42:46.334" v="1063" actId="6549"/>
          <ac:spMkLst>
            <pc:docMk/>
            <pc:sldMk cId="227404313" sldId="776"/>
            <ac:spMk id="6" creationId="{5E799F69-31EA-233D-7594-56BEE4E9C5FA}"/>
          </ac:spMkLst>
        </pc:spChg>
        <pc:spChg chg="mod">
          <ac:chgData name="Bruno de Grissac" userId="d3f85db1-402d-49d1-8f7f-5bc735f26e17" providerId="ADAL" clId="{FC4BF9DA-D6DA-4B09-A8AB-3C51ACAA000C}" dt="2023-06-12T09:43:33.820" v="1114" actId="313"/>
          <ac:spMkLst>
            <pc:docMk/>
            <pc:sldMk cId="227404313" sldId="776"/>
            <ac:spMk id="8" creationId="{6B5D9F6A-CC55-954F-5292-1A5A59670B8A}"/>
          </ac:spMkLst>
        </pc:spChg>
        <pc:spChg chg="mod">
          <ac:chgData name="Bruno de Grissac" userId="d3f85db1-402d-49d1-8f7f-5bc735f26e17" providerId="ADAL" clId="{FC4BF9DA-D6DA-4B09-A8AB-3C51ACAA000C}" dt="2023-06-12T09:42:36.067" v="1061" actId="20577"/>
          <ac:spMkLst>
            <pc:docMk/>
            <pc:sldMk cId="227404313" sldId="776"/>
            <ac:spMk id="10" creationId="{2980B7DE-EC84-EFF7-4133-C7666407935B}"/>
          </ac:spMkLst>
        </pc:spChg>
      </pc:sldChg>
      <pc:sldChg chg="addSp modSp add mod">
        <pc:chgData name="Bruno de Grissac" userId="d3f85db1-402d-49d1-8f7f-5bc735f26e17" providerId="ADAL" clId="{FC4BF9DA-D6DA-4B09-A8AB-3C51ACAA000C}" dt="2023-06-12T09:52:38.002" v="1365" actId="20577"/>
        <pc:sldMkLst>
          <pc:docMk/>
          <pc:sldMk cId="1189294792" sldId="777"/>
        </pc:sldMkLst>
        <pc:spChg chg="add mod">
          <ac:chgData name="Bruno de Grissac" userId="d3f85db1-402d-49d1-8f7f-5bc735f26e17" providerId="ADAL" clId="{FC4BF9DA-D6DA-4B09-A8AB-3C51ACAA000C}" dt="2023-06-12T09:47:45.715" v="1333" actId="20577"/>
          <ac:spMkLst>
            <pc:docMk/>
            <pc:sldMk cId="1189294792" sldId="777"/>
            <ac:spMk id="2" creationId="{D670E447-091F-4C8E-CDF6-364D28A3177B}"/>
          </ac:spMkLst>
        </pc:spChg>
        <pc:spChg chg="mod">
          <ac:chgData name="Bruno de Grissac" userId="d3f85db1-402d-49d1-8f7f-5bc735f26e17" providerId="ADAL" clId="{FC4BF9DA-D6DA-4B09-A8AB-3C51ACAA000C}" dt="2023-06-12T09:44:55.864" v="1163" actId="20577"/>
          <ac:spMkLst>
            <pc:docMk/>
            <pc:sldMk cId="1189294792" sldId="777"/>
            <ac:spMk id="5" creationId="{A5A8A42E-BBAF-F38E-E185-19D388D58E09}"/>
          </ac:spMkLst>
        </pc:spChg>
        <pc:spChg chg="mod">
          <ac:chgData name="Bruno de Grissac" userId="d3f85db1-402d-49d1-8f7f-5bc735f26e17" providerId="ADAL" clId="{FC4BF9DA-D6DA-4B09-A8AB-3C51ACAA000C}" dt="2023-06-12T09:52:38.002" v="1365" actId="20577"/>
          <ac:spMkLst>
            <pc:docMk/>
            <pc:sldMk cId="1189294792" sldId="777"/>
            <ac:spMk id="6" creationId="{5E799F69-31EA-233D-7594-56BEE4E9C5FA}"/>
          </ac:spMkLst>
        </pc:spChg>
        <pc:spChg chg="mod">
          <ac:chgData name="Bruno de Grissac" userId="d3f85db1-402d-49d1-8f7f-5bc735f26e17" providerId="ADAL" clId="{FC4BF9DA-D6DA-4B09-A8AB-3C51ACAA000C}" dt="2023-06-12T09:45:36.531" v="1198" actId="6549"/>
          <ac:spMkLst>
            <pc:docMk/>
            <pc:sldMk cId="1189294792" sldId="777"/>
            <ac:spMk id="8" creationId="{6B5D9F6A-CC55-954F-5292-1A5A59670B8A}"/>
          </ac:spMkLst>
        </pc:spChg>
        <pc:spChg chg="mod">
          <ac:chgData name="Bruno de Grissac" userId="d3f85db1-402d-49d1-8f7f-5bc735f26e17" providerId="ADAL" clId="{FC4BF9DA-D6DA-4B09-A8AB-3C51ACAA000C}" dt="2023-06-12T09:47:00.909" v="1305" actId="6549"/>
          <ac:spMkLst>
            <pc:docMk/>
            <pc:sldMk cId="1189294792" sldId="777"/>
            <ac:spMk id="10" creationId="{2980B7DE-EC84-EFF7-4133-C7666407935B}"/>
          </ac:spMkLst>
        </pc:spChg>
      </pc:sldChg>
      <pc:sldChg chg="modSp new del mod">
        <pc:chgData name="Bruno de Grissac" userId="d3f85db1-402d-49d1-8f7f-5bc735f26e17" providerId="ADAL" clId="{FC4BF9DA-D6DA-4B09-A8AB-3C51ACAA000C}" dt="2023-06-12T10:04:13.683" v="1589" actId="47"/>
        <pc:sldMkLst>
          <pc:docMk/>
          <pc:sldMk cId="794274155" sldId="778"/>
        </pc:sldMkLst>
        <pc:spChg chg="mod">
          <ac:chgData name="Bruno de Grissac" userId="d3f85db1-402d-49d1-8f7f-5bc735f26e17" providerId="ADAL" clId="{FC4BF9DA-D6DA-4B09-A8AB-3C51ACAA000C}" dt="2023-06-12T09:54:49.445" v="1373"/>
          <ac:spMkLst>
            <pc:docMk/>
            <pc:sldMk cId="794274155" sldId="778"/>
            <ac:spMk id="3" creationId="{222364E7-12C1-F881-0C1F-99B4C1876931}"/>
          </ac:spMkLst>
        </pc:spChg>
      </pc:sldChg>
      <pc:sldChg chg="addSp delSp modSp add mod">
        <pc:chgData name="Bruno de Grissac" userId="d3f85db1-402d-49d1-8f7f-5bc735f26e17" providerId="ADAL" clId="{FC4BF9DA-D6DA-4B09-A8AB-3C51ACAA000C}" dt="2023-06-12T10:03:53.552" v="1588" actId="1076"/>
        <pc:sldMkLst>
          <pc:docMk/>
          <pc:sldMk cId="3033954664" sldId="779"/>
        </pc:sldMkLst>
        <pc:spChg chg="del">
          <ac:chgData name="Bruno de Grissac" userId="d3f85db1-402d-49d1-8f7f-5bc735f26e17" providerId="ADAL" clId="{FC4BF9DA-D6DA-4B09-A8AB-3C51ACAA000C}" dt="2023-06-12T10:00:17.621" v="1451" actId="478"/>
          <ac:spMkLst>
            <pc:docMk/>
            <pc:sldMk cId="3033954664" sldId="779"/>
            <ac:spMk id="2" creationId="{9390343F-5BCE-6EE7-C41E-82B66B048593}"/>
          </ac:spMkLst>
        </pc:spChg>
        <pc:spChg chg="mod">
          <ac:chgData name="Bruno de Grissac" userId="d3f85db1-402d-49d1-8f7f-5bc735f26e17" providerId="ADAL" clId="{FC4BF9DA-D6DA-4B09-A8AB-3C51ACAA000C}" dt="2023-06-12T10:03:53.552" v="1588" actId="1076"/>
          <ac:spMkLst>
            <pc:docMk/>
            <pc:sldMk cId="3033954664" sldId="779"/>
            <ac:spMk id="3" creationId="{5421FEFA-D3B4-A0EC-191C-3B9E2CD3E19F}"/>
          </ac:spMkLst>
        </pc:spChg>
        <pc:spChg chg="del">
          <ac:chgData name="Bruno de Grissac" userId="d3f85db1-402d-49d1-8f7f-5bc735f26e17" providerId="ADAL" clId="{FC4BF9DA-D6DA-4B09-A8AB-3C51ACAA000C}" dt="2023-06-12T10:00:19.263" v="1452" actId="478"/>
          <ac:spMkLst>
            <pc:docMk/>
            <pc:sldMk cId="3033954664" sldId="779"/>
            <ac:spMk id="4" creationId="{083AEC7C-09ED-41F2-881E-87D1DC009B5E}"/>
          </ac:spMkLst>
        </pc:spChg>
        <pc:spChg chg="add del">
          <ac:chgData name="Bruno de Grissac" userId="d3f85db1-402d-49d1-8f7f-5bc735f26e17" providerId="ADAL" clId="{FC4BF9DA-D6DA-4B09-A8AB-3C51ACAA000C}" dt="2023-06-12T10:00:24.334" v="1454" actId="22"/>
          <ac:spMkLst>
            <pc:docMk/>
            <pc:sldMk cId="3033954664" sldId="779"/>
            <ac:spMk id="7" creationId="{F3EF12DC-DDB7-19F4-716A-B30378F617DF}"/>
          </ac:spMkLst>
        </pc:spChg>
        <pc:spChg chg="mod">
          <ac:chgData name="Bruno de Grissac" userId="d3f85db1-402d-49d1-8f7f-5bc735f26e17" providerId="ADAL" clId="{FC4BF9DA-D6DA-4B09-A8AB-3C51ACAA000C}" dt="2023-06-12T09:55:44.146" v="1450" actId="20577"/>
          <ac:spMkLst>
            <pc:docMk/>
            <pc:sldMk cId="3033954664" sldId="779"/>
            <ac:spMk id="6148" creationId="{00000000-0000-0000-0000-000000000000}"/>
          </ac:spMkLst>
        </pc:spChg>
        <pc:picChg chg="add mod">
          <ac:chgData name="Bruno de Grissac" userId="d3f85db1-402d-49d1-8f7f-5bc735f26e17" providerId="ADAL" clId="{FC4BF9DA-D6DA-4B09-A8AB-3C51ACAA000C}" dt="2023-06-12T10:00:43.553" v="1458" actId="1076"/>
          <ac:picMkLst>
            <pc:docMk/>
            <pc:sldMk cId="3033954664" sldId="779"/>
            <ac:picMk id="9" creationId="{633C7706-A79C-8D10-FBF9-1DF2E8DA3DD9}"/>
          </ac:picMkLst>
        </pc:picChg>
        <pc:picChg chg="add mod modCrop">
          <ac:chgData name="Bruno de Grissac" userId="d3f85db1-402d-49d1-8f7f-5bc735f26e17" providerId="ADAL" clId="{FC4BF9DA-D6DA-4B09-A8AB-3C51ACAA000C}" dt="2023-06-12T10:01:49.653" v="1468" actId="1076"/>
          <ac:picMkLst>
            <pc:docMk/>
            <pc:sldMk cId="3033954664" sldId="779"/>
            <ac:picMk id="11" creationId="{E2FDE3BA-511F-7BC5-FA2C-D605FC9DE625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26/09/2024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26/09/2024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7849D-590F-1276-D0CA-8F1253F64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D76C013D-2A9D-A7FB-0DAC-A414CA8884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F6BC3A20-DA5B-AC57-3DA9-D84220C838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48C8EDF8-F0F9-69D3-1CE3-86AD982312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1304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7849D-590F-1276-D0CA-8F1253F64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D76C013D-2A9D-A7FB-0DAC-A414CA8884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3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F6BC3A20-DA5B-AC57-3DA9-D84220C838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48C8EDF8-F0F9-69D3-1CE3-86AD982312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776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7849D-590F-1276-D0CA-8F1253F64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D76C013D-2A9D-A7FB-0DAC-A414CA8884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4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F6BC3A20-DA5B-AC57-3DA9-D84220C838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48C8EDF8-F0F9-69D3-1CE3-86AD982312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014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26/09/2024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62075" y="1556792"/>
            <a:ext cx="8352928" cy="2101850"/>
          </a:xfrm>
        </p:spPr>
        <p:txBody>
          <a:bodyPr>
            <a:normAutofit/>
          </a:bodyPr>
          <a:lstStyle/>
          <a:p>
            <a:r>
              <a:rPr lang="fr-FR" sz="30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Amélioration des connaissances et sensibilisation </a:t>
            </a:r>
            <a:r>
              <a:rPr lang="fr-FR" sz="30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à la valeur patrimoniale des nappes profondes à travers la détermination </a:t>
            </a:r>
            <a:br>
              <a:rPr lang="fr-FR" sz="30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30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l'âge de l'eau distribuée aux abonnés</a:t>
            </a:r>
            <a:endParaRPr lang="fr-FR" sz="3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7 octobre 2024</a:t>
            </a:r>
          </a:p>
        </p:txBody>
      </p:sp>
    </p:spTree>
    <p:extLst>
      <p:ext uri="{BB962C8B-B14F-4D97-AF65-F5344CB8AC3E}">
        <p14:creationId xmlns:p14="http://schemas.microsoft.com/office/powerpoint/2010/main" val="1128280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88136-B6B9-892F-41B9-AC1649EEB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747704BE-D66B-98F9-DB4F-8518F1EA7D6D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4B35A371-5CBB-A45B-B6CA-F1D5106C8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744" y="1556792"/>
            <a:ext cx="8714512" cy="4693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200" u="sng" dirty="0">
                <a:solidFill>
                  <a:srgbClr val="333399"/>
                </a:solidFill>
                <a:latin typeface="Trebuchet MS" panose="020B0603020202020204" pitchFamily="34" charset="0"/>
              </a:rPr>
              <a:t>Volet scientifique &gt;&gt;&gt;</a:t>
            </a:r>
            <a:r>
              <a:rPr 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 répondre à un besoin de connaissance sur les nappes profondes : </a:t>
            </a: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22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compréhension des écoulements au sein et entre les réservoirs </a:t>
            </a: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22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étude des paléoclimats/paléo recharge</a:t>
            </a: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22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apporter de nouvelles données de calibration au MONA </a:t>
            </a: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Courier New" panose="02070309020205020404" pitchFamily="49" charset="0"/>
              <a:buChar char="o"/>
            </a:pPr>
            <a:endParaRPr lang="fr-FR" sz="2200" dirty="0">
              <a:solidFill>
                <a:srgbClr val="333399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342900" lvl="1" indent="-342900">
              <a:spcBef>
                <a:spcPts val="6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200" u="sng" dirty="0">
                <a:solidFill>
                  <a:srgbClr val="333399"/>
                </a:solidFill>
                <a:latin typeface="Trebuchet MS" panose="020B0603020202020204" pitchFamily="34" charset="0"/>
              </a:rPr>
              <a:t>Contenu :  </a:t>
            </a: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22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20 à 30 analyses d’eau de forages exploités pour l’AEP par les services membres du SMEGREG </a:t>
            </a: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22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2 à 3 campagnes de prélèvements entre octobre 2024 et décembre 2023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4E5F16CA-0EEB-D2E4-2425-4CBE19E1C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 projet scientifique &amp; de sensibilisation</a:t>
            </a:r>
          </a:p>
        </p:txBody>
      </p:sp>
    </p:spTree>
    <p:extLst>
      <p:ext uri="{BB962C8B-B14F-4D97-AF65-F5344CB8AC3E}">
        <p14:creationId xmlns:p14="http://schemas.microsoft.com/office/powerpoint/2010/main" val="181112689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88136-B6B9-892F-41B9-AC1649EEB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747704BE-D66B-98F9-DB4F-8518F1EA7D6D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4B35A371-5CBB-A45B-B6CA-F1D5106C8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968" y="1417638"/>
            <a:ext cx="8821752" cy="4601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200" u="sng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Volet sensibilisation &gt;&gt;&gt;</a:t>
            </a:r>
            <a:r>
              <a:rPr lang="fr-FR" sz="22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renforcer la sensibilisation à la valeur patrimoniale des ressources et inciter aux économies d'eau </a:t>
            </a:r>
            <a:r>
              <a:rPr lang="fr-FR" sz="22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fr-FR" sz="22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feuille de route</a:t>
            </a: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Création d’un message de sensibilisation général à l’échelle du département, décliné sur différents supports (affichage urbain, affiches A4 et A3, articles, messages à diffuser par écrit avec les factures d'eau, diffusion numérique sur des pages internet ou des réseaux sociaux, vidéos…)</a:t>
            </a: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Message décliné sur chaque service d’eau potable membres avec mise à disposition de support numérique de communication</a:t>
            </a:r>
          </a:p>
          <a:p>
            <a:pPr marL="342900" lvl="1" indent="-342900">
              <a:spcBef>
                <a:spcPts val="6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200" u="sng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Organisation :</a:t>
            </a: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Portée par le SMEGREG, en partenariat avec le REBM </a:t>
            </a: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Campagne de sensibilisation à partir de juin 2025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4E5F16CA-0EEB-D2E4-2425-4CBE19E1C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 projet scientifique &amp; de sensibilisation</a:t>
            </a:r>
          </a:p>
        </p:txBody>
      </p:sp>
    </p:spTree>
    <p:extLst>
      <p:ext uri="{BB962C8B-B14F-4D97-AF65-F5344CB8AC3E}">
        <p14:creationId xmlns:p14="http://schemas.microsoft.com/office/powerpoint/2010/main" val="185955807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88136-B6B9-892F-41B9-AC1649EEB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747704BE-D66B-98F9-DB4F-8518F1EA7D6D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EA24CA00-4415-AD46-C860-98B02F025C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9" y="1624930"/>
            <a:ext cx="8576318" cy="421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Sollicitation en cours des membres par courrier adressé fin août </a:t>
            </a:r>
          </a:p>
          <a:p>
            <a:pPr marL="342900" indent="-342900">
              <a:spcBef>
                <a:spcPts val="12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Début de la campagne de prélèvement le 9 octobre </a:t>
            </a:r>
          </a:p>
          <a:p>
            <a:pPr marL="342900" indent="-342900">
              <a:spcBef>
                <a:spcPts val="12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10 services d’eau concernés :</a:t>
            </a:r>
          </a:p>
          <a:p>
            <a:pPr marL="342900" indent="-342900">
              <a:spcBef>
                <a:spcPts val="12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endParaRPr lang="fr-FR" sz="2200" dirty="0">
              <a:solidFill>
                <a:srgbClr val="333399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12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endParaRPr lang="fr-FR" sz="2200" dirty="0">
              <a:solidFill>
                <a:srgbClr val="333399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12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endParaRPr lang="fr-FR" sz="2200" dirty="0">
              <a:solidFill>
                <a:srgbClr val="333399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12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endParaRPr lang="fr-FR" sz="2200" dirty="0">
              <a:solidFill>
                <a:srgbClr val="333399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12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333399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Recherche du prestataire pour la création du concept de la campagne </a:t>
            </a:r>
            <a:endParaRPr lang="fr-FR" sz="22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Titre 2">
            <a:extLst>
              <a:ext uri="{FF2B5EF4-FFF2-40B4-BE49-F238E27FC236}">
                <a16:creationId xmlns:a16="http://schemas.microsoft.com/office/drawing/2014/main" id="{330B7737-796E-8639-D627-EB1004A70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/>
          <a:lstStyle/>
          <a:p>
            <a:r>
              <a:rPr lang="fr-FR" dirty="0"/>
              <a:t>Un projet scientifique &amp; de sensibilisation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966FED0-27F1-D2BD-603A-383CA48ED3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014469"/>
              </p:ext>
            </p:extLst>
          </p:nvPr>
        </p:nvGraphicFramePr>
        <p:xfrm>
          <a:off x="971600" y="3212976"/>
          <a:ext cx="7200800" cy="1620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600400">
                  <a:extLst>
                    <a:ext uri="{9D8B030D-6E8A-4147-A177-3AD203B41FA5}">
                      <a16:colId xmlns:a16="http://schemas.microsoft.com/office/drawing/2014/main" val="1609943751"/>
                    </a:ext>
                  </a:extLst>
                </a:gridCol>
                <a:gridCol w="3600400">
                  <a:extLst>
                    <a:ext uri="{9D8B030D-6E8A-4147-A177-3AD203B41FA5}">
                      <a16:colId xmlns:a16="http://schemas.microsoft.com/office/drawing/2014/main" val="3736802042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marL="285750" indent="-285750" algn="l" fontAlgn="ctr">
                        <a:buClr>
                          <a:schemeClr val="accent6">
                            <a:lumMod val="75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700" b="0" u="none" strike="noStrike" dirty="0">
                          <a:solidFill>
                            <a:srgbClr val="333399"/>
                          </a:solidFill>
                          <a:effectLst/>
                        </a:rPr>
                        <a:t>CABANAC-ET-VILLAGRAINS</a:t>
                      </a:r>
                      <a:endParaRPr lang="fr-FR" sz="1700" b="0" i="0" u="none" strike="noStrike" dirty="0">
                        <a:solidFill>
                          <a:srgbClr val="333399"/>
                        </a:solidFill>
                        <a:effectLst/>
                        <a:latin typeface="+mj-lt"/>
                      </a:endParaRPr>
                    </a:p>
                  </a:txBody>
                  <a:tcPr marL="5275" marR="5275" marT="5275" marB="0" anchor="ctr"/>
                </a:tc>
                <a:tc>
                  <a:txBody>
                    <a:bodyPr/>
                    <a:lstStyle/>
                    <a:p>
                      <a:pPr marL="285750" indent="-285750" algn="l" fontAlgn="ctr">
                        <a:buClr>
                          <a:schemeClr val="accent6">
                            <a:lumMod val="75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700" b="0" u="none" strike="noStrike" dirty="0">
                          <a:solidFill>
                            <a:srgbClr val="333399"/>
                          </a:solidFill>
                          <a:effectLst/>
                        </a:rPr>
                        <a:t>S. CASTELNAU-MEDOC</a:t>
                      </a:r>
                      <a:endParaRPr lang="fr-FR" sz="1700" b="0" i="0" u="none" strike="noStrike" dirty="0">
                        <a:solidFill>
                          <a:srgbClr val="333399"/>
                        </a:solidFill>
                        <a:effectLst/>
                        <a:latin typeface="+mj-lt"/>
                      </a:endParaRPr>
                    </a:p>
                  </a:txBody>
                  <a:tcPr marL="5275" marR="5275" marT="5275" marB="0" anchor="ctr"/>
                </a:tc>
                <a:extLst>
                  <a:ext uri="{0D108BD9-81ED-4DB2-BD59-A6C34878D82A}">
                    <a16:rowId xmlns:a16="http://schemas.microsoft.com/office/drawing/2014/main" val="137541456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285750" indent="-285750" algn="l" fontAlgn="ctr">
                        <a:buClr>
                          <a:schemeClr val="accent6">
                            <a:lumMod val="75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700" b="0" u="none" strike="noStrike" dirty="0">
                          <a:solidFill>
                            <a:srgbClr val="333399"/>
                          </a:solidFill>
                          <a:effectLst/>
                        </a:rPr>
                        <a:t>CDC VAL-DE-L'EYRE</a:t>
                      </a:r>
                      <a:endParaRPr lang="fr-FR" sz="1700" b="0" i="0" u="none" strike="noStrike" dirty="0">
                        <a:solidFill>
                          <a:srgbClr val="333399"/>
                        </a:solidFill>
                        <a:effectLst/>
                        <a:latin typeface="+mj-lt"/>
                      </a:endParaRPr>
                    </a:p>
                  </a:txBody>
                  <a:tcPr marL="5275" marR="5275" marT="5275" marB="0" anchor="ctr"/>
                </a:tc>
                <a:tc>
                  <a:txBody>
                    <a:bodyPr/>
                    <a:lstStyle/>
                    <a:p>
                      <a:pPr marL="285750" indent="-285750" algn="l" fontAlgn="ctr">
                        <a:buClr>
                          <a:schemeClr val="accent6">
                            <a:lumMod val="75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700" b="0" u="none" strike="noStrike" dirty="0">
                          <a:solidFill>
                            <a:srgbClr val="333399"/>
                          </a:solidFill>
                          <a:effectLst/>
                        </a:rPr>
                        <a:t>S. CUBZADAIS-FRONSADAIS</a:t>
                      </a:r>
                      <a:endParaRPr lang="fr-FR" sz="1700" b="0" i="0" u="none" strike="noStrike" dirty="0">
                        <a:solidFill>
                          <a:srgbClr val="333399"/>
                        </a:solidFill>
                        <a:effectLst/>
                        <a:latin typeface="+mj-lt"/>
                      </a:endParaRPr>
                    </a:p>
                  </a:txBody>
                  <a:tcPr marL="5275" marR="5275" marT="5275" marB="0" anchor="ctr"/>
                </a:tc>
                <a:extLst>
                  <a:ext uri="{0D108BD9-81ED-4DB2-BD59-A6C34878D82A}">
                    <a16:rowId xmlns:a16="http://schemas.microsoft.com/office/drawing/2014/main" val="215930738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285750" indent="-285750" algn="l" fontAlgn="ctr">
                        <a:buClr>
                          <a:schemeClr val="accent6">
                            <a:lumMod val="75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700" b="0" u="none" strike="noStrike" dirty="0">
                          <a:solidFill>
                            <a:srgbClr val="333399"/>
                          </a:solidFill>
                          <a:effectLst/>
                        </a:rPr>
                        <a:t>CESTAS</a:t>
                      </a:r>
                      <a:endParaRPr lang="fr-FR" sz="1700" b="0" i="0" u="none" strike="noStrike" dirty="0">
                        <a:solidFill>
                          <a:srgbClr val="333399"/>
                        </a:solidFill>
                        <a:effectLst/>
                        <a:latin typeface="+mj-lt"/>
                      </a:endParaRPr>
                    </a:p>
                  </a:txBody>
                  <a:tcPr marL="5275" marR="5275" marT="5275" marB="0" anchor="ctr"/>
                </a:tc>
                <a:tc>
                  <a:txBody>
                    <a:bodyPr/>
                    <a:lstStyle/>
                    <a:p>
                      <a:pPr marL="285750" indent="-285750" algn="l" fontAlgn="ctr">
                        <a:buClr>
                          <a:schemeClr val="accent6">
                            <a:lumMod val="75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700" b="0" u="none" strike="noStrike" dirty="0">
                          <a:solidFill>
                            <a:srgbClr val="333399"/>
                          </a:solidFill>
                          <a:effectLst/>
                        </a:rPr>
                        <a:t>S. LA BREDE</a:t>
                      </a:r>
                      <a:endParaRPr lang="fr-FR" sz="1700" b="0" i="0" u="none" strike="noStrike" dirty="0">
                        <a:solidFill>
                          <a:srgbClr val="333399"/>
                        </a:solidFill>
                        <a:effectLst/>
                        <a:latin typeface="+mj-lt"/>
                      </a:endParaRPr>
                    </a:p>
                  </a:txBody>
                  <a:tcPr marL="5275" marR="5275" marT="5275" marB="0" anchor="ctr"/>
                </a:tc>
                <a:extLst>
                  <a:ext uri="{0D108BD9-81ED-4DB2-BD59-A6C34878D82A}">
                    <a16:rowId xmlns:a16="http://schemas.microsoft.com/office/drawing/2014/main" val="180607015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285750" indent="-285750" algn="l" fontAlgn="ctr">
                        <a:buClr>
                          <a:schemeClr val="accent6">
                            <a:lumMod val="75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700" b="0" u="none" strike="noStrike" dirty="0">
                          <a:solidFill>
                            <a:srgbClr val="333399"/>
                          </a:solidFill>
                          <a:effectLst/>
                        </a:rPr>
                        <a:t>S. BASSANNE-DROPT-GARONNE</a:t>
                      </a:r>
                      <a:endParaRPr lang="fr-FR" sz="1700" b="0" i="0" u="none" strike="noStrike" dirty="0">
                        <a:solidFill>
                          <a:srgbClr val="333399"/>
                        </a:solidFill>
                        <a:effectLst/>
                        <a:latin typeface="+mj-lt"/>
                      </a:endParaRPr>
                    </a:p>
                  </a:txBody>
                  <a:tcPr marL="5275" marR="5275" marT="5275" marB="0" anchor="ctr"/>
                </a:tc>
                <a:tc>
                  <a:txBody>
                    <a:bodyPr/>
                    <a:lstStyle/>
                    <a:p>
                      <a:pPr marL="285750" indent="-285750" algn="l" fontAlgn="ctr">
                        <a:buClr>
                          <a:schemeClr val="accent6">
                            <a:lumMod val="75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700" b="0" u="none" strike="noStrike" dirty="0">
                          <a:solidFill>
                            <a:srgbClr val="333399"/>
                          </a:solidFill>
                          <a:effectLst/>
                        </a:rPr>
                        <a:t>S. NORD-LIBOURNAIS</a:t>
                      </a:r>
                      <a:endParaRPr lang="fr-FR" sz="1700" b="0" i="0" u="none" strike="noStrike" dirty="0">
                        <a:solidFill>
                          <a:srgbClr val="333399"/>
                        </a:solidFill>
                        <a:effectLst/>
                        <a:latin typeface="+mj-lt"/>
                      </a:endParaRPr>
                    </a:p>
                  </a:txBody>
                  <a:tcPr marL="5275" marR="5275" marT="5275" marB="0" anchor="ctr"/>
                </a:tc>
                <a:extLst>
                  <a:ext uri="{0D108BD9-81ED-4DB2-BD59-A6C34878D82A}">
                    <a16:rowId xmlns:a16="http://schemas.microsoft.com/office/drawing/2014/main" val="44895398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285750" indent="-285750" algn="l" fontAlgn="ctr">
                        <a:buClr>
                          <a:schemeClr val="accent6">
                            <a:lumMod val="75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700" b="0" u="none" strike="noStrike" dirty="0">
                          <a:solidFill>
                            <a:srgbClr val="333399"/>
                          </a:solidFill>
                          <a:effectLst/>
                        </a:rPr>
                        <a:t>S. BONNETAN</a:t>
                      </a:r>
                      <a:endParaRPr lang="fr-FR" sz="1700" b="0" i="0" u="none" strike="noStrike" dirty="0">
                        <a:solidFill>
                          <a:srgbClr val="333399"/>
                        </a:solidFill>
                        <a:effectLst/>
                        <a:latin typeface="+mj-lt"/>
                      </a:endParaRPr>
                    </a:p>
                  </a:txBody>
                  <a:tcPr marL="5275" marR="5275" marT="5275" marB="0" anchor="ctr"/>
                </a:tc>
                <a:tc>
                  <a:txBody>
                    <a:bodyPr/>
                    <a:lstStyle/>
                    <a:p>
                      <a:pPr marL="285750" indent="-285750" algn="l" fontAlgn="ctr">
                        <a:buClr>
                          <a:schemeClr val="accent6">
                            <a:lumMod val="75000"/>
                          </a:schemeClr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FR" sz="1700" b="0" u="none" strike="noStrike" dirty="0">
                          <a:solidFill>
                            <a:srgbClr val="333399"/>
                          </a:solidFill>
                          <a:effectLst/>
                        </a:rPr>
                        <a:t>S. SUD-BAZADAIS</a:t>
                      </a:r>
                      <a:endParaRPr lang="fr-FR" sz="1700" b="0" i="0" u="none" strike="noStrike" dirty="0">
                        <a:solidFill>
                          <a:srgbClr val="333399"/>
                        </a:solidFill>
                        <a:effectLst/>
                        <a:latin typeface="+mj-lt"/>
                      </a:endParaRPr>
                    </a:p>
                  </a:txBody>
                  <a:tcPr marL="5275" marR="5275" marT="5275" marB="0" anchor="ctr"/>
                </a:tc>
                <a:extLst>
                  <a:ext uri="{0D108BD9-81ED-4DB2-BD59-A6C34878D82A}">
                    <a16:rowId xmlns:a16="http://schemas.microsoft.com/office/drawing/2014/main" val="20069078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0914622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8335</TotalTime>
  <Words>293</Words>
  <Application>Microsoft Office PowerPoint</Application>
  <PresentationFormat>Affichage à l'écran (4:3)</PresentationFormat>
  <Paragraphs>45</Paragraphs>
  <Slides>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Calibri</vt:lpstr>
      <vt:lpstr>Courier New</vt:lpstr>
      <vt:lpstr>Trebuchet MS</vt:lpstr>
      <vt:lpstr>Wingdings</vt:lpstr>
      <vt:lpstr>Office Theme</vt:lpstr>
      <vt:lpstr>Amélioration des connaissances et sensibilisation à la valeur patrimoniale des nappes profondes à travers la détermination  de l'âge de l'eau distribuée aux abonnés</vt:lpstr>
      <vt:lpstr>Un projet scientifique &amp; de sensibilisation</vt:lpstr>
      <vt:lpstr>Un projet scientifique &amp; de sensibilisation</vt:lpstr>
      <vt:lpstr>Un projet scientifique &amp; de sensibilisation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390</cp:revision>
  <cp:lastPrinted>2016-10-18T07:35:07Z</cp:lastPrinted>
  <dcterms:created xsi:type="dcterms:W3CDTF">2015-09-15T19:44:09Z</dcterms:created>
  <dcterms:modified xsi:type="dcterms:W3CDTF">2024-09-26T08:25:08Z</dcterms:modified>
</cp:coreProperties>
</file>