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8"/>
  </p:notesMasterIdLst>
  <p:handoutMasterIdLst>
    <p:handoutMasterId r:id="rId9"/>
  </p:handoutMasterIdLst>
  <p:sldIdLst>
    <p:sldId id="448" r:id="rId2"/>
    <p:sldId id="449" r:id="rId3"/>
    <p:sldId id="464" r:id="rId4"/>
    <p:sldId id="471" r:id="rId5"/>
    <p:sldId id="472" r:id="rId6"/>
    <p:sldId id="473" r:id="rId7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 Grissac" initials="BdG" lastIdx="1" clrIdx="0">
    <p:extLst>
      <p:ext uri="{19B8F6BF-5375-455C-9EA6-DF929625EA0E}">
        <p15:presenceInfo xmlns:p15="http://schemas.microsoft.com/office/powerpoint/2012/main" userId="S::bruno.degrissac@smegreg.org::d3f85db1-402d-49d1-8f7f-5bc735f26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B01"/>
    <a:srgbClr val="333399"/>
    <a:srgbClr val="E1E805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2" d="100"/>
          <a:sy n="102" d="100"/>
        </p:scale>
        <p:origin x="179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D1C03FB1-630F-4AA7-9EEC-2931CCFA7F05}"/>
    <pc:docChg chg="custSel modSld">
      <pc:chgData name="Bruno de Grissac" userId="d3f85db1-402d-49d1-8f7f-5bc735f26e17" providerId="ADAL" clId="{D1C03FB1-630F-4AA7-9EEC-2931CCFA7F05}" dt="2022-06-28T08:02:36.951" v="372" actId="20577"/>
      <pc:docMkLst>
        <pc:docMk/>
      </pc:docMkLst>
      <pc:sldChg chg="modSp mod">
        <pc:chgData name="Bruno de Grissac" userId="d3f85db1-402d-49d1-8f7f-5bc735f26e17" providerId="ADAL" clId="{D1C03FB1-630F-4AA7-9EEC-2931CCFA7F05}" dt="2022-06-28T08:01:28.616" v="329"/>
        <pc:sldMkLst>
          <pc:docMk/>
          <pc:sldMk cId="1810523147" sldId="464"/>
        </pc:sldMkLst>
        <pc:graphicFrameChg chg="mod modGraphic">
          <ac:chgData name="Bruno de Grissac" userId="d3f85db1-402d-49d1-8f7f-5bc735f26e17" providerId="ADAL" clId="{D1C03FB1-630F-4AA7-9EEC-2931CCFA7F05}" dt="2022-06-28T08:01:28.616" v="329"/>
          <ac:graphicFrameMkLst>
            <pc:docMk/>
            <pc:sldMk cId="1810523147" sldId="464"/>
            <ac:graphicFrameMk id="6" creationId="{3E1A638D-F6E7-4598-BA47-5F973488F03C}"/>
          </ac:graphicFrameMkLst>
        </pc:graphicFrameChg>
      </pc:sldChg>
      <pc:sldChg chg="delSp modSp mod">
        <pc:chgData name="Bruno de Grissac" userId="d3f85db1-402d-49d1-8f7f-5bc735f26e17" providerId="ADAL" clId="{D1C03FB1-630F-4AA7-9EEC-2931CCFA7F05}" dt="2022-06-28T08:02:36.951" v="372" actId="20577"/>
        <pc:sldMkLst>
          <pc:docMk/>
          <pc:sldMk cId="3099545163" sldId="465"/>
        </pc:sldMkLst>
        <pc:spChg chg="mod">
          <ac:chgData name="Bruno de Grissac" userId="d3f85db1-402d-49d1-8f7f-5bc735f26e17" providerId="ADAL" clId="{D1C03FB1-630F-4AA7-9EEC-2931CCFA7F05}" dt="2022-06-28T08:02:36.951" v="372" actId="20577"/>
          <ac:spMkLst>
            <pc:docMk/>
            <pc:sldMk cId="3099545163" sldId="465"/>
            <ac:spMk id="5" creationId="{613A6D4A-B2A3-4D92-83AF-4EAA5FB70DC9}"/>
          </ac:spMkLst>
        </pc:spChg>
        <pc:spChg chg="del mod">
          <ac:chgData name="Bruno de Grissac" userId="d3f85db1-402d-49d1-8f7f-5bc735f26e17" providerId="ADAL" clId="{D1C03FB1-630F-4AA7-9EEC-2931CCFA7F05}" dt="2022-06-28T07:47:40.454" v="219" actId="478"/>
          <ac:spMkLst>
            <pc:docMk/>
            <pc:sldMk cId="3099545163" sldId="465"/>
            <ac:spMk id="7" creationId="{BF59C880-1D2A-4B28-B574-22975926A4A6}"/>
          </ac:spMkLst>
        </pc:spChg>
      </pc:sldChg>
    </pc:docChg>
  </pc:docChgLst>
  <pc:docChgLst>
    <pc:chgData name="Bruno de Grissac" userId="d3f85db1-402d-49d1-8f7f-5bc735f26e17" providerId="ADAL" clId="{5043139F-0AE8-439E-9802-8D38ED05F5B9}"/>
    <pc:docChg chg="custSel modSld">
      <pc:chgData name="Bruno de Grissac" userId="d3f85db1-402d-49d1-8f7f-5bc735f26e17" providerId="ADAL" clId="{5043139F-0AE8-439E-9802-8D38ED05F5B9}" dt="2023-06-12T11:56:19.611" v="33" actId="207"/>
      <pc:docMkLst>
        <pc:docMk/>
      </pc:docMkLst>
      <pc:sldChg chg="addSp delSp modSp mod">
        <pc:chgData name="Bruno de Grissac" userId="d3f85db1-402d-49d1-8f7f-5bc735f26e17" providerId="ADAL" clId="{5043139F-0AE8-439E-9802-8D38ED05F5B9}" dt="2023-06-12T11:56:19.611" v="33" actId="207"/>
        <pc:sldMkLst>
          <pc:docMk/>
          <pc:sldMk cId="788896010" sldId="466"/>
        </pc:sldMkLst>
        <pc:spChg chg="mod">
          <ac:chgData name="Bruno de Grissac" userId="d3f85db1-402d-49d1-8f7f-5bc735f26e17" providerId="ADAL" clId="{5043139F-0AE8-439E-9802-8D38ED05F5B9}" dt="2023-06-12T11:55:51.305" v="28" actId="14100"/>
          <ac:spMkLst>
            <pc:docMk/>
            <pc:sldMk cId="788896010" sldId="466"/>
            <ac:spMk id="2" creationId="{09D194D1-4AEB-C4BB-DBED-A2AB7B51E1F2}"/>
          </ac:spMkLst>
        </pc:spChg>
        <pc:spChg chg="add mod">
          <ac:chgData name="Bruno de Grissac" userId="d3f85db1-402d-49d1-8f7f-5bc735f26e17" providerId="ADAL" clId="{5043139F-0AE8-439E-9802-8D38ED05F5B9}" dt="2023-06-12T11:56:19.611" v="33" actId="207"/>
          <ac:spMkLst>
            <pc:docMk/>
            <pc:sldMk cId="788896010" sldId="466"/>
            <ac:spMk id="3" creationId="{F3C6C333-BC16-2757-D057-2514C4DF7C4D}"/>
          </ac:spMkLst>
        </pc:spChg>
        <pc:spChg chg="del mod">
          <ac:chgData name="Bruno de Grissac" userId="d3f85db1-402d-49d1-8f7f-5bc735f26e17" providerId="ADAL" clId="{5043139F-0AE8-439E-9802-8D38ED05F5B9}" dt="2023-06-12T11:54:35.459" v="14" actId="478"/>
          <ac:spMkLst>
            <pc:docMk/>
            <pc:sldMk cId="788896010" sldId="466"/>
            <ac:spMk id="5" creationId="{1A5B1366-43A4-66A5-B9B8-0AA26286110B}"/>
          </ac:spMkLst>
        </pc:spChg>
      </pc:sldChg>
    </pc:docChg>
  </pc:docChgLst>
  <pc:docChgLst>
    <pc:chgData name="Bruno de Grissac" userId="d3f85db1-402d-49d1-8f7f-5bc735f26e17" providerId="ADAL" clId="{FE7E5A48-C611-46E2-885E-2E25B5B9284C}"/>
    <pc:docChg chg="modSld">
      <pc:chgData name="Bruno de Grissac" userId="d3f85db1-402d-49d1-8f7f-5bc735f26e17" providerId="ADAL" clId="{FE7E5A48-C611-46E2-885E-2E25B5B9284C}" dt="2024-09-30T07:47:30.227" v="28" actId="6549"/>
      <pc:docMkLst>
        <pc:docMk/>
      </pc:docMkLst>
      <pc:sldChg chg="modSp mod">
        <pc:chgData name="Bruno de Grissac" userId="d3f85db1-402d-49d1-8f7f-5bc735f26e17" providerId="ADAL" clId="{FE7E5A48-C611-46E2-885E-2E25B5B9284C}" dt="2024-09-30T07:47:30.227" v="28" actId="6549"/>
        <pc:sldMkLst>
          <pc:docMk/>
          <pc:sldMk cId="1680338456" sldId="473"/>
        </pc:sldMkLst>
        <pc:spChg chg="mod">
          <ac:chgData name="Bruno de Grissac" userId="d3f85db1-402d-49d1-8f7f-5bc735f26e17" providerId="ADAL" clId="{FE7E5A48-C611-46E2-885E-2E25B5B9284C}" dt="2024-09-30T07:47:30.227" v="28" actId="6549"/>
          <ac:spMkLst>
            <pc:docMk/>
            <pc:sldMk cId="1680338456" sldId="473"/>
            <ac:spMk id="2" creationId="{7FC745BA-9750-E2D1-0CB9-59B0C1CBFD0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30/09/2024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30/09/2024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30/09/2024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1600" y="1376224"/>
            <a:ext cx="7772400" cy="2268800"/>
          </a:xfrm>
        </p:spPr>
        <p:txBody>
          <a:bodyPr/>
          <a:lstStyle/>
          <a:p>
            <a:r>
              <a:rPr lang="fr-FR" dirty="0"/>
              <a:t>Compte rendu de l'exercice</a:t>
            </a:r>
            <a:br>
              <a:rPr lang="fr-FR" dirty="0"/>
            </a:br>
            <a:r>
              <a:rPr lang="fr-FR" dirty="0"/>
              <a:t>de la délégation donnée </a:t>
            </a:r>
            <a:r>
              <a:rPr lang="fr-FR"/>
              <a:t>au SMEGREG</a:t>
            </a:r>
            <a:endParaRPr lang="fr-FR" dirty="0"/>
          </a:p>
        </p:txBody>
      </p:sp>
      <p:sp>
        <p:nvSpPr>
          <p:cNvPr id="6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Bureau de la Commission locale de l'eau</a:t>
            </a:r>
          </a:p>
          <a:p>
            <a:r>
              <a:rPr lang="fr-FR" dirty="0"/>
              <a:t>Réunion du 7 octobre 2024</a:t>
            </a:r>
          </a:p>
        </p:txBody>
      </p:sp>
    </p:spTree>
    <p:extLst>
      <p:ext uri="{BB962C8B-B14F-4D97-AF65-F5344CB8AC3E}">
        <p14:creationId xmlns:p14="http://schemas.microsoft.com/office/powerpoint/2010/main" val="187498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2024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251520" y="1418873"/>
            <a:ext cx="86409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Article 8 des Règles de fonctionnement de la CLE :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746" y="1793141"/>
            <a:ext cx="7272734" cy="4554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91680" y="5363617"/>
            <a:ext cx="7200800" cy="971550"/>
          </a:xfrm>
          <a:prstGeom prst="rect">
            <a:avLst/>
          </a:prstGeom>
          <a:noFill/>
          <a:ln w="50800" algn="ctr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28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1138088"/>
              </p:ext>
            </p:extLst>
          </p:nvPr>
        </p:nvGraphicFramePr>
        <p:xfrm>
          <a:off x="294146" y="1449000"/>
          <a:ext cx="8548411" cy="4294741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04-janv.-24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renouvellement de 3 forages de la SCEA de Cassy à Lanton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04-janv.-24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DDPP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le dossier de Grands Chais de France à Landiras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Non compatible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37119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16-janv.-24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projet extension digue de l'Amélie CDC Médoc-Atlantique à Soulac-sur-Mer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54508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16-janv.-24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projet dragage chenaux à La Teste-de-Buch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15757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16-janv.-24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projet remplacement forage F5 SCEA </a:t>
                      </a:r>
                      <a:r>
                        <a:rPr lang="fr-FR" sz="10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Monglas</a:t>
                      </a: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 à St-Laurent-Médoc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Incomplet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39157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05-févr.-24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projet confortement de la corniche à La-Teste-de-Buch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6894850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07-févr.-24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sur la mise en culture Petit </a:t>
                      </a:r>
                      <a:r>
                        <a:rPr lang="fr-FR" sz="10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Jarnon</a:t>
                      </a: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 à Cestas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Incomplet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391961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27-févr-24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sur le projet de constructions collectives SNC AIRIS MONTESQUIEU à Mérignac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5756531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27-févr-24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DREAL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sur l'extension de stockage d'alcool DVB à Marcillac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6377419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 13-mars-24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sur le projet de forage agricole à St-André-de-Cubzac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2244344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2024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</p:spTree>
    <p:extLst>
      <p:ext uri="{BB962C8B-B14F-4D97-AF65-F5344CB8AC3E}">
        <p14:creationId xmlns:p14="http://schemas.microsoft.com/office/powerpoint/2010/main" val="1810523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1297142"/>
              </p:ext>
            </p:extLst>
          </p:nvPr>
        </p:nvGraphicFramePr>
        <p:xfrm>
          <a:off x="294146" y="1449000"/>
          <a:ext cx="8548411" cy="4685172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19-mars-24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le parc photovoltaïque HORIZEO à Saucats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21-mars-24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à la mise en exploitation du forage LA REGE à Vendays-Montalivet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SMEGREG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37119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17-avr-24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au projet de parc photovoltaïque </a:t>
                      </a:r>
                      <a:r>
                        <a:rPr lang="fr-FR" sz="10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Mios</a:t>
                      </a: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 5 à </a:t>
                      </a:r>
                      <a:r>
                        <a:rPr lang="fr-FR" sz="10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Mios</a:t>
                      </a:r>
                      <a:endParaRPr lang="fr-FR" sz="1000" b="0" i="0" u="none" strike="noStrike" dirty="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SMEGREG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54508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23-avr-24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au projet de parc photovoltaïque Petit Poumey à Le Barp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15757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29-avr-24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 projet de forage agricole "Petit </a:t>
                      </a:r>
                      <a:r>
                        <a:rPr lang="fr-FR" sz="10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Jarnon</a:t>
                      </a: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" à Cestas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de présentation prochaine CLE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39157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23-mai-24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demande de création de forage agricole pour la Ferme Pic Boudic à Bonnetan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31083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23-mai-24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la DUP du forage Macavin 3 à Castelnau-de-Médoc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SMEGREG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8567926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23-mai-24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les compléments au projet d'extension de la STEP Condat à Libourne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SMEGREG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7012076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23-mai-24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les compléments aux projets de forages agricoles à Les Peintures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SMEGREG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461336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30-mai-24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déclaration de forage AEP de substitution à Salaunes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733404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11-juin-24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le projet de travaux pour les Lianes 11 av. Marcel Dassault à Mérignac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2639115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4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2024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</p:spTree>
    <p:extLst>
      <p:ext uri="{BB962C8B-B14F-4D97-AF65-F5344CB8AC3E}">
        <p14:creationId xmlns:p14="http://schemas.microsoft.com/office/powerpoint/2010/main" val="3975166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5023118"/>
              </p:ext>
            </p:extLst>
          </p:nvPr>
        </p:nvGraphicFramePr>
        <p:xfrm>
          <a:off x="294146" y="1449000"/>
          <a:ext cx="8548411" cy="4685172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14-juin-24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le projet de forage de remplacement AEP à Cudos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SMEGREG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015511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15-juil.-24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extension digue Amélie à Soulac-sur-Mer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765359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15-juil.-24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forage d'arrosage base sous-marine à Bordeaux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681046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15-juil.-24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DAE Envie 2E à Saint-Loubès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61549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15-juil.-24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forage Les Magnolias à Les Artigues de Lussac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428250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23-juil.-24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prolongation du permis d'exploiter le forage géothermique GMC-1 de la BA106 à Mérignac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6438192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29-juil.-24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création du forage du domaine de Nodris à Vertheuil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522336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30-juil.-24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d'améngament du quai de la Souys à Bordeaux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584931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01-août-24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mise en exploitation du forage Macavin 3 à Castelnau-Médoc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5897780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22-août-24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projet forage arrosage stade à Cénac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8906170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22-août-24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ouverture carrière à Belin-Beliet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4390444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5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2024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</p:spTree>
    <p:extLst>
      <p:ext uri="{BB962C8B-B14F-4D97-AF65-F5344CB8AC3E}">
        <p14:creationId xmlns:p14="http://schemas.microsoft.com/office/powerpoint/2010/main" val="624145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1906865"/>
              </p:ext>
            </p:extLst>
          </p:nvPr>
        </p:nvGraphicFramePr>
        <p:xfrm>
          <a:off x="294146" y="1449000"/>
          <a:ext cx="8548411" cy="1952155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13-sept.-24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les compléments pour la mise en exploitation du forage Macavin 3 à Castelnau-Médoc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6973471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13-sept.-24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sur le projet de rabattement de nappe zone mixte </a:t>
                      </a:r>
                      <a:r>
                        <a:rPr lang="fr-FR" sz="10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Retail</a:t>
                      </a: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 Park du Basta à Lacanau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621350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17-sept.-24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confortement digues Presqu'île d'Ambès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425208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17-sept.-24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sur le projet de forage Grand Village Château Lafleur à Mouillac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Incomplet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7864081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6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2024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7FC745BA-9750-E2D1-0CB9-59B0C1CBFD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145" y="3645024"/>
            <a:ext cx="8548411" cy="260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Au 30 septembre 2024, 105 dossiers reçus :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70 pour information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35 ont donné lieu à des réponses :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16 ne concernaient pas le SAGE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3 incomplets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6 contributions à la complétude du dossier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9 ayant donné lieu à un avis par délégation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1 à présenter à la CLE</a:t>
            </a:r>
            <a:endParaRPr lang="fr-FR" altLang="fr-FR" sz="16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2BBBDE66-B2ED-4513-3C7A-4B837E953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4128" y="4822268"/>
            <a:ext cx="2889401" cy="646331"/>
          </a:xfrm>
          <a:prstGeom prst="rect">
            <a:avLst/>
          </a:prstGeom>
          <a:solidFill>
            <a:srgbClr val="FFEB01"/>
          </a:solidFill>
          <a:ln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et 1 dossier à examiner ce jour pour avis.</a:t>
            </a:r>
          </a:p>
        </p:txBody>
      </p:sp>
    </p:spTree>
    <p:extLst>
      <p:ext uri="{BB962C8B-B14F-4D97-AF65-F5344CB8AC3E}">
        <p14:creationId xmlns:p14="http://schemas.microsoft.com/office/powerpoint/2010/main" val="16803384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5629</TotalTime>
  <Words>778</Words>
  <Application>Microsoft Office PowerPoint</Application>
  <PresentationFormat>Affichage à l'écran (4:3)</PresentationFormat>
  <Paragraphs>183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Gill Sans MT</vt:lpstr>
      <vt:lpstr>Trebuchet MS</vt:lpstr>
      <vt:lpstr>Wingdings</vt:lpstr>
      <vt:lpstr>Office Theme</vt:lpstr>
      <vt:lpstr>Compte rendu de l'exercice de la délégation donnée au SMEGREG</vt:lpstr>
      <vt:lpstr>Compte rendu de l'exercice 2024 de la délégation donnée au SMEGREG</vt:lpstr>
      <vt:lpstr>Compte rendu de l'exercice 2024 de la délégation donnée au SMEGREG</vt:lpstr>
      <vt:lpstr>Compte rendu de l'exercice 2024 de la délégation donnée au SMEGREG</vt:lpstr>
      <vt:lpstr>Compte rendu de l'exercice 2024 de la délégation donnée au SMEGREG</vt:lpstr>
      <vt:lpstr>Compte rendu de l'exercice 2024 de la délégation donnée au SMEGREG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Compte rendu de l'exercice de la délégation donnée au SMEGREG</dc:title>
  <dc:creator>bruno.degrissac</dc:creator>
  <cp:lastModifiedBy>Bruno de Grissac</cp:lastModifiedBy>
  <cp:revision>309</cp:revision>
  <cp:lastPrinted>2017-10-06T08:09:19Z</cp:lastPrinted>
  <dcterms:created xsi:type="dcterms:W3CDTF">2015-09-15T19:44:09Z</dcterms:created>
  <dcterms:modified xsi:type="dcterms:W3CDTF">2024-09-30T07:47:38Z</dcterms:modified>
</cp:coreProperties>
</file>