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564" r:id="rId2"/>
    <p:sldId id="458" r:id="rId3"/>
    <p:sldId id="786" r:id="rId4"/>
    <p:sldId id="783" r:id="rId5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  <a:srgbClr val="3A729A"/>
    <a:srgbClr val="F78F04"/>
    <a:srgbClr val="FF963B"/>
    <a:srgbClr val="FFFF99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4BF9DA-D6DA-4B09-A8AB-3C51ACAA000C}" v="65" dt="2023-06-12T10:03:53.5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22" autoAdjust="0"/>
    <p:restoredTop sz="94660"/>
  </p:normalViewPr>
  <p:slideViewPr>
    <p:cSldViewPr>
      <p:cViewPr varScale="1">
        <p:scale>
          <a:sx n="102" d="100"/>
          <a:sy n="102" d="100"/>
        </p:scale>
        <p:origin x="1974" y="13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77EDA346-FF40-4C11-A157-E2867C7DD980}"/>
    <pc:docChg chg="undo custSel addSld delSld modSld sldOrd">
      <pc:chgData name="Bruno de Grissac" userId="d3f85db1-402d-49d1-8f7f-5bc735f26e17" providerId="ADAL" clId="{77EDA346-FF40-4C11-A157-E2867C7DD980}" dt="2022-01-18T10:42:10.450" v="1347" actId="47"/>
      <pc:docMkLst>
        <pc:docMk/>
      </pc:docMkLst>
      <pc:sldChg chg="modSp add mod ord modAnim">
        <pc:chgData name="Bruno de Grissac" userId="d3f85db1-402d-49d1-8f7f-5bc735f26e17" providerId="ADAL" clId="{77EDA346-FF40-4C11-A157-E2867C7DD980}" dt="2022-01-17T13:33:24.041" v="1021" actId="14100"/>
        <pc:sldMkLst>
          <pc:docMk/>
          <pc:sldMk cId="1838465543" sldId="299"/>
        </pc:sldMkLst>
        <pc:spChg chg="mod">
          <ac:chgData name="Bruno de Grissac" userId="d3f85db1-402d-49d1-8f7f-5bc735f26e17" providerId="ADAL" clId="{77EDA346-FF40-4C11-A157-E2867C7DD980}" dt="2022-01-17T13:33:17.885" v="1020" actId="6549"/>
          <ac:spMkLst>
            <pc:docMk/>
            <pc:sldMk cId="1838465543" sldId="299"/>
            <ac:spMk id="15" creationId="{00000000-0000-0000-0000-000000000000}"/>
          </ac:spMkLst>
        </pc:spChg>
        <pc:spChg chg="mod">
          <ac:chgData name="Bruno de Grissac" userId="d3f85db1-402d-49d1-8f7f-5bc735f26e17" providerId="ADAL" clId="{77EDA346-FF40-4C11-A157-E2867C7DD980}" dt="2022-01-17T13:31:10.986" v="946" actId="27636"/>
          <ac:spMkLst>
            <pc:docMk/>
            <pc:sldMk cId="1838465543" sldId="299"/>
            <ac:spMk id="16" creationId="{60AE7FBE-E181-44A6-81C7-DAC1C6419430}"/>
          </ac:spMkLst>
        </pc:spChg>
        <pc:cxnChg chg="mod">
          <ac:chgData name="Bruno de Grissac" userId="d3f85db1-402d-49d1-8f7f-5bc735f26e17" providerId="ADAL" clId="{77EDA346-FF40-4C11-A157-E2867C7DD980}" dt="2022-01-17T13:33:24.041" v="1021" actId="14100"/>
          <ac:cxnSpMkLst>
            <pc:docMk/>
            <pc:sldMk cId="1838465543" sldId="299"/>
            <ac:cxnSpMk id="6" creationId="{00000000-0000-0000-0000-000000000000}"/>
          </ac:cxnSpMkLst>
        </pc:cxnChg>
      </pc:sldChg>
      <pc:sldChg chg="add del">
        <pc:chgData name="Bruno de Grissac" userId="d3f85db1-402d-49d1-8f7f-5bc735f26e17" providerId="ADAL" clId="{77EDA346-FF40-4C11-A157-E2867C7DD980}" dt="2022-01-17T13:17:45.007" v="878" actId="47"/>
        <pc:sldMkLst>
          <pc:docMk/>
          <pc:sldMk cId="2184109061" sldId="525"/>
        </pc:sldMkLst>
      </pc:sldChg>
      <pc:sldChg chg="modSp del mod">
        <pc:chgData name="Bruno de Grissac" userId="d3f85db1-402d-49d1-8f7f-5bc735f26e17" providerId="ADAL" clId="{77EDA346-FF40-4C11-A157-E2867C7DD980}" dt="2022-01-17T09:59:40.949" v="248" actId="2696"/>
        <pc:sldMkLst>
          <pc:docMk/>
          <pc:sldMk cId="2947977943" sldId="525"/>
        </pc:sldMkLst>
        <pc:spChg chg="mod">
          <ac:chgData name="Bruno de Grissac" userId="d3f85db1-402d-49d1-8f7f-5bc735f26e17" providerId="ADAL" clId="{77EDA346-FF40-4C11-A157-E2867C7DD980}" dt="2022-01-17T09:50:53.792" v="135" actId="20577"/>
          <ac:spMkLst>
            <pc:docMk/>
            <pc:sldMk cId="2947977943" sldId="525"/>
            <ac:spMk id="6148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270724979" sldId="538"/>
        </pc:sldMkLst>
      </pc:sldChg>
      <pc:sldChg chg="add del">
        <pc:chgData name="Bruno de Grissac" userId="d3f85db1-402d-49d1-8f7f-5bc735f26e17" providerId="ADAL" clId="{77EDA346-FF40-4C11-A157-E2867C7DD980}" dt="2022-01-17T13:17:33.863" v="876" actId="47"/>
        <pc:sldMkLst>
          <pc:docMk/>
          <pc:sldMk cId="332123764" sldId="559"/>
        </pc:sldMkLst>
      </pc:sldChg>
      <pc:sldChg chg="del">
        <pc:chgData name="Bruno de Grissac" userId="d3f85db1-402d-49d1-8f7f-5bc735f26e17" providerId="ADAL" clId="{77EDA346-FF40-4C11-A157-E2867C7DD980}" dt="2022-01-17T09:59:40.949" v="248" actId="2696"/>
        <pc:sldMkLst>
          <pc:docMk/>
          <pc:sldMk cId="701879990" sldId="559"/>
        </pc:sldMkLst>
      </pc:sldChg>
      <pc:sldChg chg="modSp mod">
        <pc:chgData name="Bruno de Grissac" userId="d3f85db1-402d-49d1-8f7f-5bc735f26e17" providerId="ADAL" clId="{77EDA346-FF40-4C11-A157-E2867C7DD980}" dt="2022-01-17T09:50:31.993" v="113" actId="114"/>
        <pc:sldMkLst>
          <pc:docMk/>
          <pc:sldMk cId="1128280621" sldId="564"/>
        </pc:sldMkLst>
        <pc:spChg chg="mod">
          <ac:chgData name="Bruno de Grissac" userId="d3f85db1-402d-49d1-8f7f-5bc735f26e17" providerId="ADAL" clId="{77EDA346-FF40-4C11-A157-E2867C7DD980}" dt="2022-01-17T09:50:31.993" v="113" actId="114"/>
          <ac:spMkLst>
            <pc:docMk/>
            <pc:sldMk cId="1128280621" sldId="564"/>
            <ac:spMk id="2" creationId="{00000000-0000-0000-0000-000000000000}"/>
          </ac:spMkLst>
        </pc:spChg>
      </pc:sldChg>
      <pc:sldChg chg="addSp delSp modSp add mod modAnim">
        <pc:chgData name="Bruno de Grissac" userId="d3f85db1-402d-49d1-8f7f-5bc735f26e17" providerId="ADAL" clId="{77EDA346-FF40-4C11-A157-E2867C7DD980}" dt="2022-01-17T09:56:57.972" v="205"/>
        <pc:sldMkLst>
          <pc:docMk/>
          <pc:sldMk cId="3516819404" sldId="565"/>
        </pc:sldMkLst>
        <pc:spChg chg="add mod">
          <ac:chgData name="Bruno de Grissac" userId="d3f85db1-402d-49d1-8f7f-5bc735f26e17" providerId="ADAL" clId="{77EDA346-FF40-4C11-A157-E2867C7DD980}" dt="2022-01-17T09:56:32.121" v="200" actId="6549"/>
          <ac:spMkLst>
            <pc:docMk/>
            <pc:sldMk cId="3516819404" sldId="565"/>
            <ac:spMk id="6" creationId="{2E0556CD-8A58-47E1-BF45-E21833FAF0D0}"/>
          </ac:spMkLst>
        </pc:spChg>
        <pc:spChg chg="del">
          <ac:chgData name="Bruno de Grissac" userId="d3f85db1-402d-49d1-8f7f-5bc735f26e17" providerId="ADAL" clId="{77EDA346-FF40-4C11-A157-E2867C7DD980}" dt="2022-01-17T09:51:26.036" v="137" actId="478"/>
          <ac:spMkLst>
            <pc:docMk/>
            <pc:sldMk cId="3516819404" sldId="565"/>
            <ac:spMk id="7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782719164" sldId="565"/>
        </pc:sldMkLst>
      </pc:sldChg>
      <pc:sldChg chg="addSp modSp add mod modAnim">
        <pc:chgData name="Bruno de Grissac" userId="d3f85db1-402d-49d1-8f7f-5bc735f26e17" providerId="ADAL" clId="{77EDA346-FF40-4C11-A157-E2867C7DD980}" dt="2022-01-17T09:59:12.287" v="247"/>
        <pc:sldMkLst>
          <pc:docMk/>
          <pc:sldMk cId="304966962" sldId="566"/>
        </pc:sldMkLst>
        <pc:spChg chg="add mod">
          <ac:chgData name="Bruno de Grissac" userId="d3f85db1-402d-49d1-8f7f-5bc735f26e17" providerId="ADAL" clId="{77EDA346-FF40-4C11-A157-E2867C7DD980}" dt="2022-01-17T09:58:52.251" v="243" actId="1076"/>
          <ac:spMkLst>
            <pc:docMk/>
            <pc:sldMk cId="304966962" sldId="566"/>
            <ac:spMk id="4" creationId="{083AEC7C-09ED-41F2-881E-87D1DC009B5E}"/>
          </ac:spMkLst>
        </pc:spChg>
      </pc:sldChg>
      <pc:sldChg chg="modSp add mod modAnim">
        <pc:chgData name="Bruno de Grissac" userId="d3f85db1-402d-49d1-8f7f-5bc735f26e17" providerId="ADAL" clId="{77EDA346-FF40-4C11-A157-E2867C7DD980}" dt="2022-01-17T13:49:56.897" v="1326"/>
        <pc:sldMkLst>
          <pc:docMk/>
          <pc:sldMk cId="877959861" sldId="567"/>
        </pc:sldMkLst>
        <pc:spChg chg="mod">
          <ac:chgData name="Bruno de Grissac" userId="d3f85db1-402d-49d1-8f7f-5bc735f26e17" providerId="ADAL" clId="{77EDA346-FF40-4C11-A157-E2867C7DD980}" dt="2022-01-17T13:49:13.815" v="1324" actId="207"/>
          <ac:spMkLst>
            <pc:docMk/>
            <pc:sldMk cId="877959861" sldId="567"/>
            <ac:spMk id="4" creationId="{083AEC7C-09ED-41F2-881E-87D1DC009B5E}"/>
          </ac:spMkLst>
        </pc:spChg>
        <pc:spChg chg="mod">
          <ac:chgData name="Bruno de Grissac" userId="d3f85db1-402d-49d1-8f7f-5bc735f26e17" providerId="ADAL" clId="{77EDA346-FF40-4C11-A157-E2867C7DD980}" dt="2022-01-17T10:42:12.457" v="834" actId="20577"/>
          <ac:spMkLst>
            <pc:docMk/>
            <pc:sldMk cId="877959861" sldId="567"/>
            <ac:spMk id="6148" creationId="{00000000-0000-0000-0000-000000000000}"/>
          </ac:spMkLst>
        </pc:spChg>
      </pc:sldChg>
      <pc:sldChg chg="modSp add del mod modAnim">
        <pc:chgData name="Bruno de Grissac" userId="d3f85db1-402d-49d1-8f7f-5bc735f26e17" providerId="ADAL" clId="{77EDA346-FF40-4C11-A157-E2867C7DD980}" dt="2022-01-18T10:42:10.450" v="1347" actId="47"/>
        <pc:sldMkLst>
          <pc:docMk/>
          <pc:sldMk cId="726601634" sldId="568"/>
        </pc:sldMkLst>
        <pc:spChg chg="mod">
          <ac:chgData name="Bruno de Grissac" userId="d3f85db1-402d-49d1-8f7f-5bc735f26e17" providerId="ADAL" clId="{77EDA346-FF40-4C11-A157-E2867C7DD980}" dt="2022-01-17T13:18:11.137" v="941" actId="313"/>
          <ac:spMkLst>
            <pc:docMk/>
            <pc:sldMk cId="726601634" sldId="568"/>
            <ac:spMk id="6148" creationId="{00000000-0000-0000-0000-000000000000}"/>
          </ac:spMkLst>
        </pc:spChg>
      </pc:sldChg>
      <pc:sldChg chg="addSp delSp modSp add mod delAnim modAnim">
        <pc:chgData name="Bruno de Grissac" userId="d3f85db1-402d-49d1-8f7f-5bc735f26e17" providerId="ADAL" clId="{77EDA346-FF40-4C11-A157-E2867C7DD980}" dt="2022-01-17T13:53:54.012" v="1345"/>
        <pc:sldMkLst>
          <pc:docMk/>
          <pc:sldMk cId="3464561424" sldId="569"/>
        </pc:sldMkLst>
        <pc:spChg chg="add mod">
          <ac:chgData name="Bruno de Grissac" userId="d3f85db1-402d-49d1-8f7f-5bc735f26e17" providerId="ADAL" clId="{77EDA346-FF40-4C11-A157-E2867C7DD980}" dt="2022-01-17T13:39:31.905" v="1106" actId="692"/>
          <ac:spMkLst>
            <pc:docMk/>
            <pc:sldMk cId="3464561424" sldId="569"/>
            <ac:spMk id="2" creationId="{66B1C2E2-7C56-4742-8661-95235B166706}"/>
          </ac:spMkLst>
        </pc:spChg>
        <pc:spChg chg="add mod">
          <ac:chgData name="Bruno de Grissac" userId="d3f85db1-402d-49d1-8f7f-5bc735f26e17" providerId="ADAL" clId="{77EDA346-FF40-4C11-A157-E2867C7DD980}" dt="2022-01-17T13:40:06.813" v="1126" actId="692"/>
          <ac:spMkLst>
            <pc:docMk/>
            <pc:sldMk cId="3464561424" sldId="569"/>
            <ac:spMk id="3" creationId="{CC823BA6-4BF4-4B6A-9548-6FA93EA18166}"/>
          </ac:spMkLst>
        </pc:spChg>
        <pc:spChg chg="mod">
          <ac:chgData name="Bruno de Grissac" userId="d3f85db1-402d-49d1-8f7f-5bc735f26e17" providerId="ADAL" clId="{77EDA346-FF40-4C11-A157-E2867C7DD980}" dt="2022-01-17T13:45:42.709" v="1266" actId="121"/>
          <ac:spMkLst>
            <pc:docMk/>
            <pc:sldMk cId="3464561424" sldId="569"/>
            <ac:spMk id="15" creationId="{00000000-0000-0000-0000-000000000000}"/>
          </ac:spMkLst>
        </pc:spChg>
        <pc:spChg chg="add del">
          <ac:chgData name="Bruno de Grissac" userId="d3f85db1-402d-49d1-8f7f-5bc735f26e17" providerId="ADAL" clId="{77EDA346-FF40-4C11-A157-E2867C7DD980}" dt="2022-01-17T13:43:25.602" v="1169" actId="22"/>
          <ac:spMkLst>
            <pc:docMk/>
            <pc:sldMk cId="3464561424" sldId="569"/>
            <ac:spMk id="17" creationId="{91E8BEFF-2BF6-43BA-AD95-F98E00914BD8}"/>
          </ac:spMkLst>
        </pc:spChg>
        <pc:spChg chg="add del mod">
          <ac:chgData name="Bruno de Grissac" userId="d3f85db1-402d-49d1-8f7f-5bc735f26e17" providerId="ADAL" clId="{77EDA346-FF40-4C11-A157-E2867C7DD980}" dt="2022-01-17T13:38:52.140" v="1086" actId="207"/>
          <ac:spMkLst>
            <pc:docMk/>
            <pc:sldMk cId="3464561424" sldId="569"/>
            <ac:spMk id="36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4.124" v="1052" actId="478"/>
          <ac:spMkLst>
            <pc:docMk/>
            <pc:sldMk cId="3464561424" sldId="569"/>
            <ac:spMk id="37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6.222" v="1053" actId="478"/>
          <ac:spMkLst>
            <pc:docMk/>
            <pc:sldMk cId="3464561424" sldId="569"/>
            <ac:spMk id="38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7.611" v="1054" actId="478"/>
          <ac:spMkLst>
            <pc:docMk/>
            <pc:sldMk cId="3464561424" sldId="569"/>
            <ac:spMk id="39" creationId="{00000000-0000-0000-0000-000000000000}"/>
          </ac:spMkLst>
        </pc:spChg>
        <pc:cxnChg chg="del">
          <ac:chgData name="Bruno de Grissac" userId="d3f85db1-402d-49d1-8f7f-5bc735f26e17" providerId="ADAL" clId="{77EDA346-FF40-4C11-A157-E2867C7DD980}" dt="2022-01-17T13:34:28.815" v="1051" actId="478"/>
          <ac:cxnSpMkLst>
            <pc:docMk/>
            <pc:sldMk cId="3464561424" sldId="569"/>
            <ac:cxnSpMk id="6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3.411" v="1048" actId="478"/>
          <ac:cxnSpMkLst>
            <pc:docMk/>
            <pc:sldMk cId="3464561424" sldId="569"/>
            <ac:cxnSpMk id="40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5.834" v="1049" actId="478"/>
          <ac:cxnSpMkLst>
            <pc:docMk/>
            <pc:sldMk cId="3464561424" sldId="569"/>
            <ac:cxnSpMk id="41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7.267" v="1050" actId="478"/>
          <ac:cxnSpMkLst>
            <pc:docMk/>
            <pc:sldMk cId="3464561424" sldId="569"/>
            <ac:cxnSpMk id="42" creationId="{00000000-0000-0000-0000-000000000000}"/>
          </ac:cxnSpMkLst>
        </pc:cxnChg>
      </pc:sldChg>
    </pc:docChg>
  </pc:docChgLst>
  <pc:docChgLst>
    <pc:chgData name="Bruno de Grissac" userId="d3f85db1-402d-49d1-8f7f-5bc735f26e17" providerId="ADAL" clId="{FC4BF9DA-D6DA-4B09-A8AB-3C51ACAA000C}"/>
    <pc:docChg chg="undo custSel addSld delSld modSld sldOrd">
      <pc:chgData name="Bruno de Grissac" userId="d3f85db1-402d-49d1-8f7f-5bc735f26e17" providerId="ADAL" clId="{FC4BF9DA-D6DA-4B09-A8AB-3C51ACAA000C}" dt="2023-06-12T10:04:55.257" v="1596" actId="2"/>
      <pc:docMkLst>
        <pc:docMk/>
      </pc:docMkLst>
      <pc:sldChg chg="del">
        <pc:chgData name="Bruno de Grissac" userId="d3f85db1-402d-49d1-8f7f-5bc735f26e17" providerId="ADAL" clId="{FC4BF9DA-D6DA-4B09-A8AB-3C51ACAA000C}" dt="2023-06-12T09:00:16.173" v="60" actId="47"/>
        <pc:sldMkLst>
          <pc:docMk/>
          <pc:sldMk cId="2991505516" sldId="571"/>
        </pc:sldMkLst>
      </pc:sldChg>
      <pc:sldChg chg="modSp">
        <pc:chgData name="Bruno de Grissac" userId="d3f85db1-402d-49d1-8f7f-5bc735f26e17" providerId="ADAL" clId="{FC4BF9DA-D6DA-4B09-A8AB-3C51ACAA000C}" dt="2023-06-12T08:52:48.550" v="2" actId="1076"/>
        <pc:sldMkLst>
          <pc:docMk/>
          <pc:sldMk cId="3817744590" sldId="579"/>
        </pc:sldMkLst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4" creationId="{083AEC7C-09ED-41F2-881E-87D1DC009B5E}"/>
          </ac:spMkLst>
        </pc:spChg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6" creationId="{F3EE5732-28EE-FDF5-61D7-4B22042FF566}"/>
          </ac:spMkLst>
        </pc:spChg>
        <pc:spChg chg="mod">
          <ac:chgData name="Bruno de Grissac" userId="d3f85db1-402d-49d1-8f7f-5bc735f26e17" providerId="ADAL" clId="{FC4BF9DA-D6DA-4B09-A8AB-3C51ACAA000C}" dt="2023-06-12T08:52:48.550" v="2" actId="1076"/>
          <ac:spMkLst>
            <pc:docMk/>
            <pc:sldMk cId="3817744590" sldId="579"/>
            <ac:spMk id="8" creationId="{CB410CF1-F0D7-3834-17D3-636EBDEAA898}"/>
          </ac:spMkLst>
        </pc:spChg>
      </pc:sldChg>
      <pc:sldChg chg="modSp">
        <pc:chgData name="Bruno de Grissac" userId="d3f85db1-402d-49d1-8f7f-5bc735f26e17" providerId="ADAL" clId="{FC4BF9DA-D6DA-4B09-A8AB-3C51ACAA000C}" dt="2023-06-12T08:53:49.298" v="7" actId="1076"/>
        <pc:sldMkLst>
          <pc:docMk/>
          <pc:sldMk cId="3939914331" sldId="580"/>
        </pc:sldMkLst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4" creationId="{083AEC7C-09ED-41F2-881E-87D1DC009B5E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6" creationId="{992059B7-69C4-9158-4B27-BD654CFAF20F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8" creationId="{80C72D66-220B-560D-F708-69D372512121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9" creationId="{A4F2EDCB-2418-D168-9632-1C360BCB49FA}"/>
          </ac:spMkLst>
        </pc:spChg>
        <pc:spChg chg="mod">
          <ac:chgData name="Bruno de Grissac" userId="d3f85db1-402d-49d1-8f7f-5bc735f26e17" providerId="ADAL" clId="{FC4BF9DA-D6DA-4B09-A8AB-3C51ACAA000C}" dt="2023-06-12T08:53:49.298" v="7" actId="1076"/>
          <ac:spMkLst>
            <pc:docMk/>
            <pc:sldMk cId="3939914331" sldId="580"/>
            <ac:spMk id="10" creationId="{B82F2F28-BB5B-6365-443E-7ECE8E1096AE}"/>
          </ac:spMkLst>
        </pc:spChg>
      </pc:sldChg>
      <pc:sldChg chg="modSp mod">
        <pc:chgData name="Bruno de Grissac" userId="d3f85db1-402d-49d1-8f7f-5bc735f26e17" providerId="ADAL" clId="{FC4BF9DA-D6DA-4B09-A8AB-3C51ACAA000C}" dt="2023-06-12T09:05:42.638" v="107" actId="20577"/>
        <pc:sldMkLst>
          <pc:docMk/>
          <pc:sldMk cId="3570534865" sldId="581"/>
        </pc:sldMkLst>
        <pc:spChg chg="mod">
          <ac:chgData name="Bruno de Grissac" userId="d3f85db1-402d-49d1-8f7f-5bc735f26e17" providerId="ADAL" clId="{FC4BF9DA-D6DA-4B09-A8AB-3C51ACAA000C}" dt="2023-06-12T09:05:42.638" v="107" actId="20577"/>
          <ac:spMkLst>
            <pc:docMk/>
            <pc:sldMk cId="3570534865" sldId="581"/>
            <ac:spMk id="4" creationId="{083AEC7C-09ED-41F2-881E-87D1DC009B5E}"/>
          </ac:spMkLst>
        </pc:spChg>
      </pc:sldChg>
      <pc:sldChg chg="modSp mod">
        <pc:chgData name="Bruno de Grissac" userId="d3f85db1-402d-49d1-8f7f-5bc735f26e17" providerId="ADAL" clId="{FC4BF9DA-D6DA-4B09-A8AB-3C51ACAA000C}" dt="2023-06-12T09:07:18.685" v="122" actId="1076"/>
        <pc:sldMkLst>
          <pc:docMk/>
          <pc:sldMk cId="4282214153" sldId="582"/>
        </pc:sldMkLst>
        <pc:spChg chg="mod">
          <ac:chgData name="Bruno de Grissac" userId="d3f85db1-402d-49d1-8f7f-5bc735f26e17" providerId="ADAL" clId="{FC4BF9DA-D6DA-4B09-A8AB-3C51ACAA000C}" dt="2023-06-12T09:07:18.685" v="122" actId="1076"/>
          <ac:spMkLst>
            <pc:docMk/>
            <pc:sldMk cId="4282214153" sldId="582"/>
            <ac:spMk id="2" creationId="{7E0EC082-FFFB-CFB9-8B15-6532EEDAABF5}"/>
          </ac:spMkLst>
        </pc:spChg>
        <pc:spChg chg="mod">
          <ac:chgData name="Bruno de Grissac" userId="d3f85db1-402d-49d1-8f7f-5bc735f26e17" providerId="ADAL" clId="{FC4BF9DA-D6DA-4B09-A8AB-3C51ACAA000C}" dt="2023-06-12T09:07:18.685" v="122" actId="1076"/>
          <ac:spMkLst>
            <pc:docMk/>
            <pc:sldMk cId="4282214153" sldId="582"/>
            <ac:spMk id="3" creationId="{6F420A04-95BB-2B14-89E5-B6619F71412E}"/>
          </ac:spMkLst>
        </pc:spChg>
        <pc:spChg chg="mod">
          <ac:chgData name="Bruno de Grissac" userId="d3f85db1-402d-49d1-8f7f-5bc735f26e17" providerId="ADAL" clId="{FC4BF9DA-D6DA-4B09-A8AB-3C51ACAA000C}" dt="2023-06-12T09:07:06.283" v="121" actId="20577"/>
          <ac:spMkLst>
            <pc:docMk/>
            <pc:sldMk cId="4282214153" sldId="582"/>
            <ac:spMk id="4" creationId="{083AEC7C-09ED-41F2-881E-87D1DC009B5E}"/>
          </ac:spMkLst>
        </pc:spChg>
      </pc:sldChg>
      <pc:sldChg chg="del">
        <pc:chgData name="Bruno de Grissac" userId="d3f85db1-402d-49d1-8f7f-5bc735f26e17" providerId="ADAL" clId="{FC4BF9DA-D6DA-4B09-A8AB-3C51ACAA000C}" dt="2023-06-12T09:00:16.173" v="60" actId="47"/>
        <pc:sldMkLst>
          <pc:docMk/>
          <pc:sldMk cId="3079543164" sldId="588"/>
        </pc:sldMkLst>
      </pc:sldChg>
      <pc:sldChg chg="modSp modAnim">
        <pc:chgData name="Bruno de Grissac" userId="d3f85db1-402d-49d1-8f7f-5bc735f26e17" providerId="ADAL" clId="{FC4BF9DA-D6DA-4B09-A8AB-3C51ACAA000C}" dt="2023-06-12T09:49:47.624" v="1338"/>
        <pc:sldMkLst>
          <pc:docMk/>
          <pc:sldMk cId="2023393792" sldId="590"/>
        </pc:sldMkLst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2" creationId="{E7DE9BDB-506E-A42D-935D-1AF774646D8F}"/>
          </ac:spMkLst>
        </pc:spChg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3" creationId="{3E62F85A-B264-C1ED-6B11-DC533B25C383}"/>
          </ac:spMkLst>
        </pc:spChg>
        <pc:spChg chg="mod">
          <ac:chgData name="Bruno de Grissac" userId="d3f85db1-402d-49d1-8f7f-5bc735f26e17" providerId="ADAL" clId="{FC4BF9DA-D6DA-4B09-A8AB-3C51ACAA000C}" dt="2023-06-12T08:53:27.589" v="6" actId="1076"/>
          <ac:spMkLst>
            <pc:docMk/>
            <pc:sldMk cId="2023393792" sldId="590"/>
            <ac:spMk id="15" creationId="{B3170AF4-F0D4-CF50-4855-1BE96C16218F}"/>
          </ac:spMkLst>
        </pc:spChg>
      </pc:sldChg>
      <pc:sldChg chg="modSp mod">
        <pc:chgData name="Bruno de Grissac" userId="d3f85db1-402d-49d1-8f7f-5bc735f26e17" providerId="ADAL" clId="{FC4BF9DA-D6DA-4B09-A8AB-3C51ACAA000C}" dt="2023-06-12T09:31:20.530" v="680" actId="14100"/>
        <pc:sldMkLst>
          <pc:docMk/>
          <pc:sldMk cId="596717459" sldId="595"/>
        </pc:sldMkLst>
        <pc:spChg chg="mod">
          <ac:chgData name="Bruno de Grissac" userId="d3f85db1-402d-49d1-8f7f-5bc735f26e17" providerId="ADAL" clId="{FC4BF9DA-D6DA-4B09-A8AB-3C51ACAA000C}" dt="2023-06-12T09:31:20.530" v="680" actId="14100"/>
          <ac:spMkLst>
            <pc:docMk/>
            <pc:sldMk cId="596717459" sldId="595"/>
            <ac:spMk id="2" creationId="{BE497679-08F2-E835-8921-A27E72695F1C}"/>
          </ac:spMkLst>
        </pc:spChg>
        <pc:spChg chg="mod">
          <ac:chgData name="Bruno de Grissac" userId="d3f85db1-402d-49d1-8f7f-5bc735f26e17" providerId="ADAL" clId="{FC4BF9DA-D6DA-4B09-A8AB-3C51ACAA000C}" dt="2023-06-12T09:31:15.129" v="679" actId="14100"/>
          <ac:spMkLst>
            <pc:docMk/>
            <pc:sldMk cId="596717459" sldId="595"/>
            <ac:spMk id="3" creationId="{5AA2D5D8-CD7B-2934-EEC3-14E29DB1C26B}"/>
          </ac:spMkLst>
        </pc:spChg>
      </pc:sldChg>
      <pc:sldChg chg="addSp delSp modSp mod">
        <pc:chgData name="Bruno de Grissac" userId="d3f85db1-402d-49d1-8f7f-5bc735f26e17" providerId="ADAL" clId="{FC4BF9DA-D6DA-4B09-A8AB-3C51ACAA000C}" dt="2023-06-12T09:34:41.857" v="729" actId="33524"/>
        <pc:sldMkLst>
          <pc:docMk/>
          <pc:sldMk cId="1037790262" sldId="596"/>
        </pc:sldMkLst>
        <pc:spChg chg="mod">
          <ac:chgData name="Bruno de Grissac" userId="d3f85db1-402d-49d1-8f7f-5bc735f26e17" providerId="ADAL" clId="{FC4BF9DA-D6DA-4B09-A8AB-3C51ACAA000C}" dt="2023-06-12T09:31:31.193" v="682" actId="14100"/>
          <ac:spMkLst>
            <pc:docMk/>
            <pc:sldMk cId="1037790262" sldId="596"/>
            <ac:spMk id="2" creationId="{4B34C6AC-F848-2D83-69A2-6FBB73CC60F7}"/>
          </ac:spMkLst>
        </pc:spChg>
        <pc:spChg chg="del">
          <ac:chgData name="Bruno de Grissac" userId="d3f85db1-402d-49d1-8f7f-5bc735f26e17" providerId="ADAL" clId="{FC4BF9DA-D6DA-4B09-A8AB-3C51ACAA000C}" dt="2023-06-12T09:34:07.452" v="694" actId="478"/>
          <ac:spMkLst>
            <pc:docMk/>
            <pc:sldMk cId="1037790262" sldId="596"/>
            <ac:spMk id="5" creationId="{A5A8A42E-BBAF-F38E-E185-19D388D58E09}"/>
          </ac:spMkLst>
        </pc:spChg>
        <pc:spChg chg="add del mod">
          <ac:chgData name="Bruno de Grissac" userId="d3f85db1-402d-49d1-8f7f-5bc735f26e17" providerId="ADAL" clId="{FC4BF9DA-D6DA-4B09-A8AB-3C51ACAA000C}" dt="2023-06-12T09:34:12.963" v="695" actId="478"/>
          <ac:spMkLst>
            <pc:docMk/>
            <pc:sldMk cId="1037790262" sldId="596"/>
            <ac:spMk id="7" creationId="{6660D440-2DB3-6203-D6AE-BE32ED6D854C}"/>
          </ac:spMkLst>
        </pc:spChg>
        <pc:spChg chg="add del">
          <ac:chgData name="Bruno de Grissac" userId="d3f85db1-402d-49d1-8f7f-5bc735f26e17" providerId="ADAL" clId="{FC4BF9DA-D6DA-4B09-A8AB-3C51ACAA000C}" dt="2023-06-12T09:34:17.335" v="697" actId="22"/>
          <ac:spMkLst>
            <pc:docMk/>
            <pc:sldMk cId="1037790262" sldId="596"/>
            <ac:spMk id="9" creationId="{8F707FB2-824C-F191-9E77-C00938133993}"/>
          </ac:spMkLst>
        </pc:spChg>
        <pc:spChg chg="add mod">
          <ac:chgData name="Bruno de Grissac" userId="d3f85db1-402d-49d1-8f7f-5bc735f26e17" providerId="ADAL" clId="{FC4BF9DA-D6DA-4B09-A8AB-3C51ACAA000C}" dt="2023-06-12T09:34:41.857" v="729" actId="33524"/>
          <ac:spMkLst>
            <pc:docMk/>
            <pc:sldMk cId="1037790262" sldId="596"/>
            <ac:spMk id="10" creationId="{1F2FDC84-A693-B6CD-17F0-F3EDCBEF97C7}"/>
          </ac:spMkLst>
        </pc:spChg>
        <pc:spChg chg="mod">
          <ac:chgData name="Bruno de Grissac" userId="d3f85db1-402d-49d1-8f7f-5bc735f26e17" providerId="ADAL" clId="{FC4BF9DA-D6DA-4B09-A8AB-3C51ACAA000C}" dt="2023-06-12T09:31:34.655" v="683" actId="14100"/>
          <ac:spMkLst>
            <pc:docMk/>
            <pc:sldMk cId="1037790262" sldId="596"/>
            <ac:spMk id="23" creationId="{435C7A6A-CE3C-D326-3B45-5515F1F4F29F}"/>
          </ac:spMkLst>
        </pc:spChg>
      </pc:sldChg>
      <pc:sldChg chg="modSp mod">
        <pc:chgData name="Bruno de Grissac" userId="d3f85db1-402d-49d1-8f7f-5bc735f26e17" providerId="ADAL" clId="{FC4BF9DA-D6DA-4B09-A8AB-3C51ACAA000C}" dt="2023-06-12T10:04:39.670" v="1591" actId="2"/>
        <pc:sldMkLst>
          <pc:docMk/>
          <pc:sldMk cId="2222184244" sldId="599"/>
        </pc:sldMkLst>
        <pc:spChg chg="mod">
          <ac:chgData name="Bruno de Grissac" userId="d3f85db1-402d-49d1-8f7f-5bc735f26e17" providerId="ADAL" clId="{FC4BF9DA-D6DA-4B09-A8AB-3C51ACAA000C}" dt="2023-06-12T10:04:39.670" v="1591" actId="2"/>
          <ac:spMkLst>
            <pc:docMk/>
            <pc:sldMk cId="2222184244" sldId="599"/>
            <ac:spMk id="10" creationId="{54B2FC90-38F9-3833-E93F-0923B868E464}"/>
          </ac:spMkLst>
        </pc:spChg>
        <pc:spChg chg="mod">
          <ac:chgData name="Bruno de Grissac" userId="d3f85db1-402d-49d1-8f7f-5bc735f26e17" providerId="ADAL" clId="{FC4BF9DA-D6DA-4B09-A8AB-3C51ACAA000C}" dt="2023-06-12T10:04:35.034" v="1590" actId="2"/>
          <ac:spMkLst>
            <pc:docMk/>
            <pc:sldMk cId="2222184244" sldId="599"/>
            <ac:spMk id="14" creationId="{4A7CE6B5-C08A-3646-A26F-2B2C11839F88}"/>
          </ac:spMkLst>
        </pc:spChg>
      </pc:sldChg>
      <pc:sldChg chg="addSp modSp mod">
        <pc:chgData name="Bruno de Grissac" userId="d3f85db1-402d-49d1-8f7f-5bc735f26e17" providerId="ADAL" clId="{FC4BF9DA-D6DA-4B09-A8AB-3C51ACAA000C}" dt="2023-06-12T09:12:40.864" v="366" actId="403"/>
        <pc:sldMkLst>
          <pc:docMk/>
          <pc:sldMk cId="2473717962" sldId="761"/>
        </pc:sldMkLst>
        <pc:spChg chg="mod">
          <ac:chgData name="Bruno de Grissac" userId="d3f85db1-402d-49d1-8f7f-5bc735f26e17" providerId="ADAL" clId="{FC4BF9DA-D6DA-4B09-A8AB-3C51ACAA000C}" dt="2023-06-12T09:12:40.864" v="366" actId="403"/>
          <ac:spMkLst>
            <pc:docMk/>
            <pc:sldMk cId="2473717962" sldId="761"/>
            <ac:spMk id="2" creationId="{4B34C6AC-F848-2D83-69A2-6FBB73CC60F7}"/>
          </ac:spMkLst>
        </pc:spChg>
        <pc:spChg chg="add mod">
          <ac:chgData name="Bruno de Grissac" userId="d3f85db1-402d-49d1-8f7f-5bc735f26e17" providerId="ADAL" clId="{FC4BF9DA-D6DA-4B09-A8AB-3C51ACAA000C}" dt="2023-06-12T09:12:36.380" v="365" actId="20577"/>
          <ac:spMkLst>
            <pc:docMk/>
            <pc:sldMk cId="2473717962" sldId="761"/>
            <ac:spMk id="3" creationId="{DDB98186-C5A0-1185-A2FE-6C0583BFF046}"/>
          </ac:spMkLst>
        </pc:spChg>
      </pc:sldChg>
      <pc:sldChg chg="modSp mod">
        <pc:chgData name="Bruno de Grissac" userId="d3f85db1-402d-49d1-8f7f-5bc735f26e17" providerId="ADAL" clId="{FC4BF9DA-D6DA-4B09-A8AB-3C51ACAA000C}" dt="2023-06-12T09:31:52.251" v="688" actId="14100"/>
        <pc:sldMkLst>
          <pc:docMk/>
          <pc:sldMk cId="2702578734" sldId="762"/>
        </pc:sldMkLst>
        <pc:spChg chg="mod">
          <ac:chgData name="Bruno de Grissac" userId="d3f85db1-402d-49d1-8f7f-5bc735f26e17" providerId="ADAL" clId="{FC4BF9DA-D6DA-4B09-A8AB-3C51ACAA000C}" dt="2023-06-12T09:31:52.251" v="688" actId="14100"/>
          <ac:spMkLst>
            <pc:docMk/>
            <pc:sldMk cId="2702578734" sldId="762"/>
            <ac:spMk id="2" creationId="{4B34C6AC-F848-2D83-69A2-6FBB73CC60F7}"/>
          </ac:spMkLst>
        </pc:spChg>
        <pc:spChg chg="mod">
          <ac:chgData name="Bruno de Grissac" userId="d3f85db1-402d-49d1-8f7f-5bc735f26e17" providerId="ADAL" clId="{FC4BF9DA-D6DA-4B09-A8AB-3C51ACAA000C}" dt="2023-06-12T09:31:50.025" v="687" actId="14100"/>
          <ac:spMkLst>
            <pc:docMk/>
            <pc:sldMk cId="2702578734" sldId="762"/>
            <ac:spMk id="23" creationId="{435C7A6A-CE3C-D326-3B45-5515F1F4F29F}"/>
          </ac:spMkLst>
        </pc:spChg>
      </pc:sldChg>
      <pc:sldChg chg="modSp mod">
        <pc:chgData name="Bruno de Grissac" userId="d3f85db1-402d-49d1-8f7f-5bc735f26e17" providerId="ADAL" clId="{FC4BF9DA-D6DA-4B09-A8AB-3C51ACAA000C}" dt="2023-06-12T10:04:45.766" v="1592" actId="313"/>
        <pc:sldMkLst>
          <pc:docMk/>
          <pc:sldMk cId="806743399" sldId="763"/>
        </pc:sldMkLst>
        <pc:spChg chg="mod">
          <ac:chgData name="Bruno de Grissac" userId="d3f85db1-402d-49d1-8f7f-5bc735f26e17" providerId="ADAL" clId="{FC4BF9DA-D6DA-4B09-A8AB-3C51ACAA000C}" dt="2023-06-12T10:04:45.766" v="1592" actId="313"/>
          <ac:spMkLst>
            <pc:docMk/>
            <pc:sldMk cId="806743399" sldId="763"/>
            <ac:spMk id="10" creationId="{2980B7DE-EC84-EFF7-4133-C7666407935B}"/>
          </ac:spMkLst>
        </pc:spChg>
      </pc:sldChg>
      <pc:sldChg chg="modSp mod">
        <pc:chgData name="Bruno de Grissac" userId="d3f85db1-402d-49d1-8f7f-5bc735f26e17" providerId="ADAL" clId="{FC4BF9DA-D6DA-4B09-A8AB-3C51ACAA000C}" dt="2023-06-12T09:30:57.616" v="677" actId="14100"/>
        <pc:sldMkLst>
          <pc:docMk/>
          <pc:sldMk cId="1278260601" sldId="765"/>
        </pc:sldMkLst>
        <pc:spChg chg="mod">
          <ac:chgData name="Bruno de Grissac" userId="d3f85db1-402d-49d1-8f7f-5bc735f26e17" providerId="ADAL" clId="{FC4BF9DA-D6DA-4B09-A8AB-3C51ACAA000C}" dt="2023-06-12T09:30:57.616" v="677" actId="14100"/>
          <ac:spMkLst>
            <pc:docMk/>
            <pc:sldMk cId="1278260601" sldId="765"/>
            <ac:spMk id="2" creationId="{BE497679-08F2-E835-8921-A27E72695F1C}"/>
          </ac:spMkLst>
        </pc:spChg>
        <pc:spChg chg="mod">
          <ac:chgData name="Bruno de Grissac" userId="d3f85db1-402d-49d1-8f7f-5bc735f26e17" providerId="ADAL" clId="{FC4BF9DA-D6DA-4B09-A8AB-3C51ACAA000C}" dt="2023-06-12T09:30:51.880" v="676" actId="14100"/>
          <ac:spMkLst>
            <pc:docMk/>
            <pc:sldMk cId="1278260601" sldId="765"/>
            <ac:spMk id="3" creationId="{5AA2D5D8-CD7B-2934-EEC3-14E29DB1C26B}"/>
          </ac:spMkLst>
        </pc:spChg>
      </pc:sldChg>
      <pc:sldChg chg="modSp mod">
        <pc:chgData name="Bruno de Grissac" userId="d3f85db1-402d-49d1-8f7f-5bc735f26e17" providerId="ADAL" clId="{FC4BF9DA-D6DA-4B09-A8AB-3C51ACAA000C}" dt="2023-06-12T09:01:14.922" v="62" actId="6549"/>
        <pc:sldMkLst>
          <pc:docMk/>
          <pc:sldMk cId="1850015790" sldId="768"/>
        </pc:sldMkLst>
        <pc:spChg chg="mod">
          <ac:chgData name="Bruno de Grissac" userId="d3f85db1-402d-49d1-8f7f-5bc735f26e17" providerId="ADAL" clId="{FC4BF9DA-D6DA-4B09-A8AB-3C51ACAA000C}" dt="2023-06-12T09:01:14.922" v="62" actId="6549"/>
          <ac:spMkLst>
            <pc:docMk/>
            <pc:sldMk cId="1850015790" sldId="768"/>
            <ac:spMk id="6" creationId="{5E799F69-31EA-233D-7594-56BEE4E9C5FA}"/>
          </ac:spMkLst>
        </pc:spChg>
      </pc:sldChg>
      <pc:sldChg chg="modSp del mod">
        <pc:chgData name="Bruno de Grissac" userId="d3f85db1-402d-49d1-8f7f-5bc735f26e17" providerId="ADAL" clId="{FC4BF9DA-D6DA-4B09-A8AB-3C51ACAA000C}" dt="2023-06-12T09:48:36.423" v="1337" actId="47"/>
        <pc:sldMkLst>
          <pc:docMk/>
          <pc:sldMk cId="3383232392" sldId="771"/>
        </pc:sldMkLst>
        <pc:spChg chg="mod">
          <ac:chgData name="Bruno de Grissac" userId="d3f85db1-402d-49d1-8f7f-5bc735f26e17" providerId="ADAL" clId="{FC4BF9DA-D6DA-4B09-A8AB-3C51ACAA000C}" dt="2023-06-12T08:55:47.420" v="9" actId="20577"/>
          <ac:spMkLst>
            <pc:docMk/>
            <pc:sldMk cId="3383232392" sldId="771"/>
            <ac:spMk id="5" creationId="{A5A8A42E-BBAF-F38E-E185-19D388D58E09}"/>
          </ac:spMkLst>
        </pc:spChg>
      </pc:sldChg>
      <pc:sldChg chg="modSp mod">
        <pc:chgData name="Bruno de Grissac" userId="d3f85db1-402d-49d1-8f7f-5bc735f26e17" providerId="ADAL" clId="{FC4BF9DA-D6DA-4B09-A8AB-3C51ACAA000C}" dt="2023-06-12T10:04:55.257" v="1596" actId="2"/>
        <pc:sldMkLst>
          <pc:docMk/>
          <pc:sldMk cId="2136730932" sldId="772"/>
        </pc:sldMkLst>
        <pc:spChg chg="mod">
          <ac:chgData name="Bruno de Grissac" userId="d3f85db1-402d-49d1-8f7f-5bc735f26e17" providerId="ADAL" clId="{FC4BF9DA-D6DA-4B09-A8AB-3C51ACAA000C}" dt="2023-06-12T10:04:55.257" v="1596" actId="2"/>
          <ac:spMkLst>
            <pc:docMk/>
            <pc:sldMk cId="2136730932" sldId="772"/>
            <ac:spMk id="10" creationId="{2980B7DE-EC84-EFF7-4133-C7666407935B}"/>
          </ac:spMkLst>
        </pc:spChg>
      </pc:sldChg>
      <pc:sldChg chg="addSp delSp modSp mod">
        <pc:chgData name="Bruno de Grissac" userId="d3f85db1-402d-49d1-8f7f-5bc735f26e17" providerId="ADAL" clId="{FC4BF9DA-D6DA-4B09-A8AB-3C51ACAA000C}" dt="2023-06-12T10:04:50.255" v="1593" actId="2"/>
        <pc:sldMkLst>
          <pc:docMk/>
          <pc:sldMk cId="3383552899" sldId="773"/>
        </pc:sldMkLst>
        <pc:spChg chg="mod">
          <ac:chgData name="Bruno de Grissac" userId="d3f85db1-402d-49d1-8f7f-5bc735f26e17" providerId="ADAL" clId="{FC4BF9DA-D6DA-4B09-A8AB-3C51ACAA000C}" dt="2023-06-12T10:04:50.255" v="1593" actId="2"/>
          <ac:spMkLst>
            <pc:docMk/>
            <pc:sldMk cId="3383552899" sldId="773"/>
            <ac:spMk id="2" creationId="{37D28B74-2A0A-04C5-FBD9-1BEAC3E6726A}"/>
          </ac:spMkLst>
        </pc:spChg>
        <pc:spChg chg="mod">
          <ac:chgData name="Bruno de Grissac" userId="d3f85db1-402d-49d1-8f7f-5bc735f26e17" providerId="ADAL" clId="{FC4BF9DA-D6DA-4B09-A8AB-3C51ACAA000C}" dt="2023-06-12T09:02:43.589" v="65" actId="14100"/>
          <ac:spMkLst>
            <pc:docMk/>
            <pc:sldMk cId="3383552899" sldId="773"/>
            <ac:spMk id="3" creationId="{8C3EE36C-A7CB-3C2C-6F62-C0A21F47CE50}"/>
          </ac:spMkLst>
        </pc:spChg>
        <pc:spChg chg="del">
          <ac:chgData name="Bruno de Grissac" userId="d3f85db1-402d-49d1-8f7f-5bc735f26e17" providerId="ADAL" clId="{FC4BF9DA-D6DA-4B09-A8AB-3C51ACAA000C}" dt="2023-06-12T09:48:21.480" v="1334" actId="478"/>
          <ac:spMkLst>
            <pc:docMk/>
            <pc:sldMk cId="3383552899" sldId="773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04:01.199" v="73" actId="20577"/>
          <ac:spMkLst>
            <pc:docMk/>
            <pc:sldMk cId="3383552899" sldId="773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03:14.844" v="67" actId="208"/>
          <ac:spMkLst>
            <pc:docMk/>
            <pc:sldMk cId="3383552899" sldId="773"/>
            <ac:spMk id="8" creationId="{4F8B139A-3E94-9816-8764-622D0B7DD2BC}"/>
          </ac:spMkLst>
        </pc:spChg>
        <pc:spChg chg="add del mod">
          <ac:chgData name="Bruno de Grissac" userId="d3f85db1-402d-49d1-8f7f-5bc735f26e17" providerId="ADAL" clId="{FC4BF9DA-D6DA-4B09-A8AB-3C51ACAA000C}" dt="2023-06-12T09:48:24.954" v="1335" actId="478"/>
          <ac:spMkLst>
            <pc:docMk/>
            <pc:sldMk cId="3383552899" sldId="773"/>
            <ac:spMk id="9" creationId="{AADFB962-DF2C-7F07-ED67-F1898A7FBF84}"/>
          </ac:spMkLst>
        </pc:spChg>
        <pc:spChg chg="add mod">
          <ac:chgData name="Bruno de Grissac" userId="d3f85db1-402d-49d1-8f7f-5bc735f26e17" providerId="ADAL" clId="{FC4BF9DA-D6DA-4B09-A8AB-3C51ACAA000C}" dt="2023-06-12T09:48:26.481" v="1336"/>
          <ac:spMkLst>
            <pc:docMk/>
            <pc:sldMk cId="3383552899" sldId="773"/>
            <ac:spMk id="10" creationId="{0D957947-F748-4599-5804-8AC6B6AEB267}"/>
          </ac:spMkLst>
        </pc:spChg>
        <pc:spChg chg="mod">
          <ac:chgData name="Bruno de Grissac" userId="d3f85db1-402d-49d1-8f7f-5bc735f26e17" providerId="ADAL" clId="{FC4BF9DA-D6DA-4B09-A8AB-3C51ACAA000C}" dt="2023-06-12T08:56:42.629" v="12" actId="14100"/>
          <ac:spMkLst>
            <pc:docMk/>
            <pc:sldMk cId="3383552899" sldId="773"/>
            <ac:spMk id="14" creationId="{4A7CE6B5-C08A-3646-A26F-2B2C11839F88}"/>
          </ac:spMkLst>
        </pc:spChg>
      </pc:sldChg>
      <pc:sldChg chg="modSp add mod">
        <pc:chgData name="Bruno de Grissac" userId="d3f85db1-402d-49d1-8f7f-5bc735f26e17" providerId="ADAL" clId="{FC4BF9DA-D6DA-4B09-A8AB-3C51ACAA000C}" dt="2023-06-12T09:30:42.484" v="674"/>
        <pc:sldMkLst>
          <pc:docMk/>
          <pc:sldMk cId="4214049932" sldId="774"/>
        </pc:sldMkLst>
        <pc:spChg chg="mod">
          <ac:chgData name="Bruno de Grissac" userId="d3f85db1-402d-49d1-8f7f-5bc735f26e17" providerId="ADAL" clId="{FC4BF9DA-D6DA-4B09-A8AB-3C51ACAA000C}" dt="2023-06-12T09:24:53.933" v="411" actId="6549"/>
          <ac:spMkLst>
            <pc:docMk/>
            <pc:sldMk cId="4214049932" sldId="774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30:42.484" v="674"/>
          <ac:spMkLst>
            <pc:docMk/>
            <pc:sldMk cId="4214049932" sldId="774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27:55.095" v="526" actId="14100"/>
          <ac:spMkLst>
            <pc:docMk/>
            <pc:sldMk cId="4214049932" sldId="774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28:33.045" v="574" actId="1076"/>
          <ac:spMkLst>
            <pc:docMk/>
            <pc:sldMk cId="4214049932" sldId="774"/>
            <ac:spMk id="10" creationId="{2980B7DE-EC84-EFF7-4133-C7666407935B}"/>
          </ac:spMkLst>
        </pc:spChg>
      </pc:sldChg>
      <pc:sldChg chg="delSp modSp add mod">
        <pc:chgData name="Bruno de Grissac" userId="d3f85db1-402d-49d1-8f7f-5bc735f26e17" providerId="ADAL" clId="{FC4BF9DA-D6DA-4B09-A8AB-3C51ACAA000C}" dt="2023-06-12T09:51:48.421" v="1348" actId="27636"/>
        <pc:sldMkLst>
          <pc:docMk/>
          <pc:sldMk cId="3305614141" sldId="775"/>
        </pc:sldMkLst>
        <pc:spChg chg="del">
          <ac:chgData name="Bruno de Grissac" userId="d3f85db1-402d-49d1-8f7f-5bc735f26e17" providerId="ADAL" clId="{FC4BF9DA-D6DA-4B09-A8AB-3C51ACAA000C}" dt="2023-06-12T09:29:22.636" v="577" actId="478"/>
          <ac:spMkLst>
            <pc:docMk/>
            <pc:sldMk cId="3305614141" sldId="775"/>
            <ac:spMk id="2" creationId="{29849AA5-2FB1-3B13-D679-19B73CEC6873}"/>
          </ac:spMkLst>
        </pc:spChg>
        <pc:spChg chg="mod">
          <ac:chgData name="Bruno de Grissac" userId="d3f85db1-402d-49d1-8f7f-5bc735f26e17" providerId="ADAL" clId="{FC4BF9DA-D6DA-4B09-A8AB-3C51ACAA000C}" dt="2023-06-12T09:51:48.421" v="1348" actId="27636"/>
          <ac:spMkLst>
            <pc:docMk/>
            <pc:sldMk cId="3305614141" sldId="775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30:33.630" v="673" actId="6549"/>
          <ac:spMkLst>
            <pc:docMk/>
            <pc:sldMk cId="3305614141" sldId="775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30:01.010" v="644" actId="122"/>
          <ac:spMkLst>
            <pc:docMk/>
            <pc:sldMk cId="3305614141" sldId="775"/>
            <ac:spMk id="8" creationId="{6B5D9F6A-CC55-954F-5292-1A5A59670B8A}"/>
          </ac:spMkLst>
        </pc:spChg>
        <pc:spChg chg="del">
          <ac:chgData name="Bruno de Grissac" userId="d3f85db1-402d-49d1-8f7f-5bc735f26e17" providerId="ADAL" clId="{FC4BF9DA-D6DA-4B09-A8AB-3C51ACAA000C}" dt="2023-06-12T09:30:05.360" v="645" actId="478"/>
          <ac:spMkLst>
            <pc:docMk/>
            <pc:sldMk cId="3305614141" sldId="775"/>
            <ac:spMk id="10" creationId="{2980B7DE-EC84-EFF7-4133-C7666407935B}"/>
          </ac:spMkLst>
        </pc:spChg>
      </pc:sldChg>
      <pc:sldChg chg="delSp modSp add mod ord">
        <pc:chgData name="Bruno de Grissac" userId="d3f85db1-402d-49d1-8f7f-5bc735f26e17" providerId="ADAL" clId="{FC4BF9DA-D6DA-4B09-A8AB-3C51ACAA000C}" dt="2023-06-12T09:43:33.820" v="1114" actId="313"/>
        <pc:sldMkLst>
          <pc:docMk/>
          <pc:sldMk cId="227404313" sldId="776"/>
        </pc:sldMkLst>
        <pc:spChg chg="del">
          <ac:chgData name="Bruno de Grissac" userId="d3f85db1-402d-49d1-8f7f-5bc735f26e17" providerId="ADAL" clId="{FC4BF9DA-D6DA-4B09-A8AB-3C51ACAA000C}" dt="2023-06-12T09:37:19.382" v="777" actId="478"/>
          <ac:spMkLst>
            <pc:docMk/>
            <pc:sldMk cId="227404313" sldId="776"/>
            <ac:spMk id="2" creationId="{29849AA5-2FB1-3B13-D679-19B73CEC6873}"/>
          </ac:spMkLst>
        </pc:spChg>
        <pc:spChg chg="mod">
          <ac:chgData name="Bruno de Grissac" userId="d3f85db1-402d-49d1-8f7f-5bc735f26e17" providerId="ADAL" clId="{FC4BF9DA-D6DA-4B09-A8AB-3C51ACAA000C}" dt="2023-06-12T09:35:43.227" v="739" actId="6549"/>
          <ac:spMkLst>
            <pc:docMk/>
            <pc:sldMk cId="227404313" sldId="776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42:46.334" v="1063" actId="6549"/>
          <ac:spMkLst>
            <pc:docMk/>
            <pc:sldMk cId="227404313" sldId="776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43:33.820" v="1114" actId="313"/>
          <ac:spMkLst>
            <pc:docMk/>
            <pc:sldMk cId="227404313" sldId="776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42:36.067" v="1061" actId="20577"/>
          <ac:spMkLst>
            <pc:docMk/>
            <pc:sldMk cId="227404313" sldId="776"/>
            <ac:spMk id="10" creationId="{2980B7DE-EC84-EFF7-4133-C7666407935B}"/>
          </ac:spMkLst>
        </pc:spChg>
      </pc:sldChg>
      <pc:sldChg chg="addSp modSp add mod">
        <pc:chgData name="Bruno de Grissac" userId="d3f85db1-402d-49d1-8f7f-5bc735f26e17" providerId="ADAL" clId="{FC4BF9DA-D6DA-4B09-A8AB-3C51ACAA000C}" dt="2023-06-12T09:52:38.002" v="1365" actId="20577"/>
        <pc:sldMkLst>
          <pc:docMk/>
          <pc:sldMk cId="1189294792" sldId="777"/>
        </pc:sldMkLst>
        <pc:spChg chg="add mod">
          <ac:chgData name="Bruno de Grissac" userId="d3f85db1-402d-49d1-8f7f-5bc735f26e17" providerId="ADAL" clId="{FC4BF9DA-D6DA-4B09-A8AB-3C51ACAA000C}" dt="2023-06-12T09:47:45.715" v="1333" actId="20577"/>
          <ac:spMkLst>
            <pc:docMk/>
            <pc:sldMk cId="1189294792" sldId="777"/>
            <ac:spMk id="2" creationId="{D670E447-091F-4C8E-CDF6-364D28A3177B}"/>
          </ac:spMkLst>
        </pc:spChg>
        <pc:spChg chg="mod">
          <ac:chgData name="Bruno de Grissac" userId="d3f85db1-402d-49d1-8f7f-5bc735f26e17" providerId="ADAL" clId="{FC4BF9DA-D6DA-4B09-A8AB-3C51ACAA000C}" dt="2023-06-12T09:44:55.864" v="1163" actId="20577"/>
          <ac:spMkLst>
            <pc:docMk/>
            <pc:sldMk cId="1189294792" sldId="777"/>
            <ac:spMk id="5" creationId="{A5A8A42E-BBAF-F38E-E185-19D388D58E09}"/>
          </ac:spMkLst>
        </pc:spChg>
        <pc:spChg chg="mod">
          <ac:chgData name="Bruno de Grissac" userId="d3f85db1-402d-49d1-8f7f-5bc735f26e17" providerId="ADAL" clId="{FC4BF9DA-D6DA-4B09-A8AB-3C51ACAA000C}" dt="2023-06-12T09:52:38.002" v="1365" actId="20577"/>
          <ac:spMkLst>
            <pc:docMk/>
            <pc:sldMk cId="1189294792" sldId="777"/>
            <ac:spMk id="6" creationId="{5E799F69-31EA-233D-7594-56BEE4E9C5FA}"/>
          </ac:spMkLst>
        </pc:spChg>
        <pc:spChg chg="mod">
          <ac:chgData name="Bruno de Grissac" userId="d3f85db1-402d-49d1-8f7f-5bc735f26e17" providerId="ADAL" clId="{FC4BF9DA-D6DA-4B09-A8AB-3C51ACAA000C}" dt="2023-06-12T09:45:36.531" v="1198" actId="6549"/>
          <ac:spMkLst>
            <pc:docMk/>
            <pc:sldMk cId="1189294792" sldId="777"/>
            <ac:spMk id="8" creationId="{6B5D9F6A-CC55-954F-5292-1A5A59670B8A}"/>
          </ac:spMkLst>
        </pc:spChg>
        <pc:spChg chg="mod">
          <ac:chgData name="Bruno de Grissac" userId="d3f85db1-402d-49d1-8f7f-5bc735f26e17" providerId="ADAL" clId="{FC4BF9DA-D6DA-4B09-A8AB-3C51ACAA000C}" dt="2023-06-12T09:47:00.909" v="1305" actId="6549"/>
          <ac:spMkLst>
            <pc:docMk/>
            <pc:sldMk cId="1189294792" sldId="777"/>
            <ac:spMk id="10" creationId="{2980B7DE-EC84-EFF7-4133-C7666407935B}"/>
          </ac:spMkLst>
        </pc:spChg>
      </pc:sldChg>
      <pc:sldChg chg="modSp new del mod">
        <pc:chgData name="Bruno de Grissac" userId="d3f85db1-402d-49d1-8f7f-5bc735f26e17" providerId="ADAL" clId="{FC4BF9DA-D6DA-4B09-A8AB-3C51ACAA000C}" dt="2023-06-12T10:04:13.683" v="1589" actId="47"/>
        <pc:sldMkLst>
          <pc:docMk/>
          <pc:sldMk cId="794274155" sldId="778"/>
        </pc:sldMkLst>
        <pc:spChg chg="mod">
          <ac:chgData name="Bruno de Grissac" userId="d3f85db1-402d-49d1-8f7f-5bc735f26e17" providerId="ADAL" clId="{FC4BF9DA-D6DA-4B09-A8AB-3C51ACAA000C}" dt="2023-06-12T09:54:49.445" v="1373"/>
          <ac:spMkLst>
            <pc:docMk/>
            <pc:sldMk cId="794274155" sldId="778"/>
            <ac:spMk id="3" creationId="{222364E7-12C1-F881-0C1F-99B4C1876931}"/>
          </ac:spMkLst>
        </pc:spChg>
      </pc:sldChg>
      <pc:sldChg chg="addSp delSp modSp add mod">
        <pc:chgData name="Bruno de Grissac" userId="d3f85db1-402d-49d1-8f7f-5bc735f26e17" providerId="ADAL" clId="{FC4BF9DA-D6DA-4B09-A8AB-3C51ACAA000C}" dt="2023-06-12T10:03:53.552" v="1588" actId="1076"/>
        <pc:sldMkLst>
          <pc:docMk/>
          <pc:sldMk cId="3033954664" sldId="779"/>
        </pc:sldMkLst>
        <pc:spChg chg="del">
          <ac:chgData name="Bruno de Grissac" userId="d3f85db1-402d-49d1-8f7f-5bc735f26e17" providerId="ADAL" clId="{FC4BF9DA-D6DA-4B09-A8AB-3C51ACAA000C}" dt="2023-06-12T10:00:17.621" v="1451" actId="478"/>
          <ac:spMkLst>
            <pc:docMk/>
            <pc:sldMk cId="3033954664" sldId="779"/>
            <ac:spMk id="2" creationId="{9390343F-5BCE-6EE7-C41E-82B66B048593}"/>
          </ac:spMkLst>
        </pc:spChg>
        <pc:spChg chg="mod">
          <ac:chgData name="Bruno de Grissac" userId="d3f85db1-402d-49d1-8f7f-5bc735f26e17" providerId="ADAL" clId="{FC4BF9DA-D6DA-4B09-A8AB-3C51ACAA000C}" dt="2023-06-12T10:03:53.552" v="1588" actId="1076"/>
          <ac:spMkLst>
            <pc:docMk/>
            <pc:sldMk cId="3033954664" sldId="779"/>
            <ac:spMk id="3" creationId="{5421FEFA-D3B4-A0EC-191C-3B9E2CD3E19F}"/>
          </ac:spMkLst>
        </pc:spChg>
        <pc:spChg chg="del">
          <ac:chgData name="Bruno de Grissac" userId="d3f85db1-402d-49d1-8f7f-5bc735f26e17" providerId="ADAL" clId="{FC4BF9DA-D6DA-4B09-A8AB-3C51ACAA000C}" dt="2023-06-12T10:00:19.263" v="1452" actId="478"/>
          <ac:spMkLst>
            <pc:docMk/>
            <pc:sldMk cId="3033954664" sldId="779"/>
            <ac:spMk id="4" creationId="{083AEC7C-09ED-41F2-881E-87D1DC009B5E}"/>
          </ac:spMkLst>
        </pc:spChg>
        <pc:spChg chg="add del">
          <ac:chgData name="Bruno de Grissac" userId="d3f85db1-402d-49d1-8f7f-5bc735f26e17" providerId="ADAL" clId="{FC4BF9DA-D6DA-4B09-A8AB-3C51ACAA000C}" dt="2023-06-12T10:00:24.334" v="1454" actId="22"/>
          <ac:spMkLst>
            <pc:docMk/>
            <pc:sldMk cId="3033954664" sldId="779"/>
            <ac:spMk id="7" creationId="{F3EF12DC-DDB7-19F4-716A-B30378F617DF}"/>
          </ac:spMkLst>
        </pc:spChg>
        <pc:spChg chg="mod">
          <ac:chgData name="Bruno de Grissac" userId="d3f85db1-402d-49d1-8f7f-5bc735f26e17" providerId="ADAL" clId="{FC4BF9DA-D6DA-4B09-A8AB-3C51ACAA000C}" dt="2023-06-12T09:55:44.146" v="1450" actId="20577"/>
          <ac:spMkLst>
            <pc:docMk/>
            <pc:sldMk cId="3033954664" sldId="779"/>
            <ac:spMk id="6148" creationId="{00000000-0000-0000-0000-000000000000}"/>
          </ac:spMkLst>
        </pc:spChg>
        <pc:picChg chg="add mod">
          <ac:chgData name="Bruno de Grissac" userId="d3f85db1-402d-49d1-8f7f-5bc735f26e17" providerId="ADAL" clId="{FC4BF9DA-D6DA-4B09-A8AB-3C51ACAA000C}" dt="2023-06-12T10:00:43.553" v="1458" actId="1076"/>
          <ac:picMkLst>
            <pc:docMk/>
            <pc:sldMk cId="3033954664" sldId="779"/>
            <ac:picMk id="9" creationId="{633C7706-A79C-8D10-FBF9-1DF2E8DA3DD9}"/>
          </ac:picMkLst>
        </pc:picChg>
        <pc:picChg chg="add mod modCrop">
          <ac:chgData name="Bruno de Grissac" userId="d3f85db1-402d-49d1-8f7f-5bc735f26e17" providerId="ADAL" clId="{FC4BF9DA-D6DA-4B09-A8AB-3C51ACAA000C}" dt="2023-06-12T10:01:49.653" v="1468" actId="1076"/>
          <ac:picMkLst>
            <pc:docMk/>
            <pc:sldMk cId="3033954664" sldId="779"/>
            <ac:picMk id="11" creationId="{E2FDE3BA-511F-7BC5-FA2C-D605FC9DE62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26/09/2024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26/09/2024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pPr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6751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26/09/2024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/>
          </a:bodyPr>
          <a:lstStyle/>
          <a:p>
            <a:r>
              <a:rPr lang="fr-FR" sz="3100" dirty="0"/>
              <a:t>Organisation en groupes de travail</a:t>
            </a:r>
            <a:endParaRPr lang="fr-FR" sz="33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7 octobre 2024</a:t>
            </a:r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4603650"/>
          </a:xfrm>
        </p:spPr>
        <p:txBody>
          <a:bodyPr>
            <a:noAutofit/>
          </a:bodyPr>
          <a:lstStyle/>
          <a:p>
            <a:pPr lvl="0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0C0"/>
                </a:solidFill>
                <a:cs typeface="Arial" pitchFamily="34" charset="0"/>
              </a:rPr>
              <a:t>Organisation actuelle :</a:t>
            </a:r>
          </a:p>
          <a:p>
            <a:pPr marL="536575" indent="-263525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0070C0"/>
                </a:solidFill>
                <a:cs typeface="Arial" pitchFamily="34" charset="0"/>
              </a:rPr>
              <a:t>constitution de groupes de travail chargés expressément de formuler des propositions et avis à la CLE ou à son Bureau :</a:t>
            </a:r>
          </a:p>
          <a:p>
            <a:pPr marL="673100" lvl="1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&gt;&gt;&gt; un groupe de travail unique en lieu et place des 3 groupes thématiques et des travaux organisés</a:t>
            </a:r>
          </a:p>
          <a:p>
            <a:pPr marL="536575" indent="-263525">
              <a:spcBef>
                <a:spcPts val="1200"/>
              </a:spcBef>
              <a:buClr>
                <a:schemeClr val="accent6">
                  <a:lumMod val="75000"/>
                </a:schemeClr>
              </a:buClr>
            </a:pPr>
            <a:r>
              <a:rPr lang="fr-FR" sz="2400" dirty="0">
                <a:solidFill>
                  <a:srgbClr val="0070C0"/>
                </a:solidFill>
                <a:cs typeface="Arial" pitchFamily="34" charset="0"/>
              </a:rPr>
              <a:t>pour les questions complexes nécessitant un haut niveau d'expertise en matière d'hydrogéologie, un groupe d'experts hydrogéologues…  éclaire les prises de décisions de la commission.</a:t>
            </a:r>
          </a:p>
          <a:p>
            <a:pPr marL="673100" lvl="1" indent="0">
              <a:spcBef>
                <a:spcPts val="1200"/>
              </a:spcBef>
              <a:buClr>
                <a:schemeClr val="accent6">
                  <a:lumMod val="75000"/>
                </a:schemeClr>
              </a:buClr>
              <a:buNone/>
            </a:pPr>
            <a:r>
              <a:rPr lang="fr-FR" sz="2400" b="1" dirty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>&gt;&gt;&gt; groupe d'experts hydrogéologues de 17 membres</a:t>
            </a:r>
          </a:p>
          <a:p>
            <a:endParaRPr lang="fr-FR" sz="3200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C0C2411-3A7E-512F-277C-0D044019D5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Organisation arrêtée el 20 novembre 2023</a:t>
            </a:r>
            <a:b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</a:br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pour la révision du SAGE</a:t>
            </a:r>
            <a:endParaRPr lang="fr-FR" altLang="fr-FR" sz="2000" b="1" i="1" dirty="0">
              <a:solidFill>
                <a:srgbClr val="0077D4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5171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F65675F-0142-507E-0D2E-FF15547C7D32}"/>
              </a:ext>
            </a:extLst>
          </p:cNvPr>
          <p:cNvSpPr/>
          <p:nvPr/>
        </p:nvSpPr>
        <p:spPr>
          <a:xfrm>
            <a:off x="3131840" y="3994208"/>
            <a:ext cx="5842288" cy="2315112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132209"/>
            <a:ext cx="6624736" cy="1152128"/>
          </a:xfrm>
        </p:spPr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Organisation arrêtée el 20 novembre 2023</a:t>
            </a:r>
            <a:b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</a:br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pour la révision du SAGE</a:t>
            </a:r>
            <a:endParaRPr lang="fr-FR" altLang="fr-FR" sz="2000" b="1" i="1" dirty="0">
              <a:solidFill>
                <a:srgbClr val="0077D4"/>
              </a:solidFill>
              <a:cs typeface="Arial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02D9634-94A9-4A09-8A97-3F187E6B88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7332"/>
          <a:stretch/>
        </p:blipFill>
        <p:spPr>
          <a:xfrm>
            <a:off x="211244" y="1882300"/>
            <a:ext cx="8700516" cy="284284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99A9EB5-8D4F-3D99-6A8F-DEDAB4E4337D}"/>
              </a:ext>
            </a:extLst>
          </p:cNvPr>
          <p:cNvSpPr txBox="1"/>
          <p:nvPr/>
        </p:nvSpPr>
        <p:spPr>
          <a:xfrm>
            <a:off x="3337366" y="4221088"/>
            <a:ext cx="244827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Groupe de travail unique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D0E7F0F-2142-780A-8401-9CA97E7226C6}"/>
              </a:ext>
            </a:extLst>
          </p:cNvPr>
          <p:cNvSpPr/>
          <p:nvPr/>
        </p:nvSpPr>
        <p:spPr>
          <a:xfrm>
            <a:off x="3337366" y="4725144"/>
            <a:ext cx="2448272" cy="1440160"/>
          </a:xfrm>
          <a:prstGeom prst="roundRect">
            <a:avLst/>
          </a:prstGeom>
          <a:solidFill>
            <a:schemeClr val="bg1"/>
          </a:solidFill>
          <a:ln w="2857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BC73507-1E1E-3001-4821-D485131E3460}"/>
              </a:ext>
            </a:extLst>
          </p:cNvPr>
          <p:cNvSpPr txBox="1"/>
          <p:nvPr/>
        </p:nvSpPr>
        <p:spPr>
          <a:xfrm>
            <a:off x="3409374" y="4921423"/>
            <a:ext cx="2304256" cy="10464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Réunions thématiques :</a:t>
            </a:r>
          </a:p>
          <a:p>
            <a:pPr marL="442913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200" b="1" dirty="0"/>
              <a:t>règles </a:t>
            </a:r>
            <a:r>
              <a:rPr lang="fr-FR" sz="1200" dirty="0"/>
              <a:t>de gestion</a:t>
            </a:r>
          </a:p>
          <a:p>
            <a:pPr marL="442913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économies d'eau</a:t>
            </a:r>
          </a:p>
          <a:p>
            <a:pPr marL="442913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analyse économique</a:t>
            </a:r>
          </a:p>
          <a:p>
            <a:pPr marL="442913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1200" dirty="0"/>
              <a:t>…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0B0D6A58-40BA-9E0E-9113-147EEEAC59BF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20049382">
            <a:off x="-59851" y="3803067"/>
            <a:ext cx="3042758" cy="1451594"/>
          </a:xfrm>
        </p:spPr>
        <p:txBody>
          <a:bodyPr>
            <a:noAutofit/>
          </a:bodyPr>
          <a:lstStyle/>
          <a:p>
            <a:pPr marL="84138" lvl="0" indent="0" algn="ctr">
              <a:buClr>
                <a:schemeClr val="accent6">
                  <a:lumMod val="75000"/>
                </a:schemeClr>
              </a:buClr>
              <a:buNone/>
            </a:pPr>
            <a:r>
              <a:rPr lang="fr-FR" sz="2800" dirty="0">
                <a:solidFill>
                  <a:srgbClr val="0070C0"/>
                </a:solidFill>
                <a:cs typeface="Arial" pitchFamily="34" charset="0"/>
              </a:rPr>
              <a:t>Désignation d'un président du groupe de travail</a:t>
            </a:r>
          </a:p>
        </p:txBody>
      </p:sp>
    </p:spTree>
    <p:extLst>
      <p:ext uri="{BB962C8B-B14F-4D97-AF65-F5344CB8AC3E}">
        <p14:creationId xmlns:p14="http://schemas.microsoft.com/office/powerpoint/2010/main" val="80185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Organisation de la CLE</a:t>
            </a:r>
            <a:b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</a:br>
            <a:r>
              <a:rPr lang="fr-FR" altLang="fr-FR" sz="2400" b="1" dirty="0">
                <a:solidFill>
                  <a:srgbClr val="0077D4"/>
                </a:solidFill>
                <a:cs typeface="Arial" pitchFamily="34" charset="0"/>
              </a:rPr>
              <a:t>Groupe d'experts hydrogéologues</a:t>
            </a:r>
            <a:endParaRPr lang="fr-FR" sz="2400" dirty="0">
              <a:cs typeface="Arial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-236" y="2727246"/>
            <a:ext cx="7956612" cy="2808312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fr-FR" sz="1800" dirty="0">
                <a:solidFill>
                  <a:srgbClr val="0070C0"/>
                </a:solidFill>
                <a:latin typeface="+mj-lt"/>
                <a:cs typeface="Arial" pitchFamily="34" charset="0"/>
              </a:rPr>
              <a:t>Composition du groupe d'experts (depuis novembre 2023) :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Thierry ALEZINE (Dr)	</a:t>
            </a:r>
            <a:r>
              <a:rPr lang="fr-FR" sz="1600" i="1" dirty="0">
                <a:solidFill>
                  <a:srgbClr val="0077D4"/>
                </a:solidFill>
                <a:latin typeface="+mj-lt"/>
                <a:cs typeface="Arial" pitchFamily="34" charset="0"/>
              </a:rPr>
              <a:t>SEPANSO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Stéphane BINET (Dr) 	</a:t>
            </a:r>
            <a:r>
              <a:rPr lang="fr-FR" sz="1600" i="1" dirty="0">
                <a:solidFill>
                  <a:srgbClr val="0077D4"/>
                </a:solidFill>
                <a:latin typeface="+mj-lt"/>
                <a:cs typeface="Arial" pitchFamily="34" charset="0"/>
              </a:rPr>
              <a:t>AEAG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Pierre CARLEVARIS	</a:t>
            </a:r>
            <a:r>
              <a:rPr lang="fr-FR" sz="1600" i="1" dirty="0">
                <a:solidFill>
                  <a:srgbClr val="0077D4"/>
                </a:solidFill>
                <a:latin typeface="+mj-lt"/>
                <a:cs typeface="Arial" pitchFamily="34" charset="0"/>
              </a:rPr>
              <a:t>Institution Adour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Olivier DOUEZ (Dr)	</a:t>
            </a:r>
            <a:r>
              <a:rPr lang="fr-FR" sz="1600" i="1" dirty="0">
                <a:solidFill>
                  <a:srgbClr val="0077D4"/>
                </a:solidFill>
                <a:latin typeface="+mj-lt"/>
                <a:cs typeface="Arial" pitchFamily="34" charset="0"/>
              </a:rPr>
              <a:t>BRGM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Alain DUPUY (Pr)	</a:t>
            </a:r>
            <a:r>
              <a:rPr lang="fr-FR" sz="1600" i="1" dirty="0">
                <a:solidFill>
                  <a:srgbClr val="0077D4"/>
                </a:solidFill>
                <a:latin typeface="+mj-lt"/>
                <a:cs typeface="Arial" pitchFamily="34" charset="0"/>
              </a:rPr>
              <a:t>BRGM</a:t>
            </a:r>
            <a:endParaRPr lang="fr-FR" sz="1600" i="1" strike="sngStrike" dirty="0">
              <a:solidFill>
                <a:srgbClr val="0077D4"/>
              </a:solidFill>
              <a:latin typeface="+mj-lt"/>
              <a:cs typeface="Arial" pitchFamily="34" charset="0"/>
            </a:endParaRP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Mélanie EROSTATE (Dr) 	</a:t>
            </a:r>
            <a:r>
              <a:rPr lang="fr-FR" sz="1600" i="1" dirty="0">
                <a:solidFill>
                  <a:srgbClr val="0077D4"/>
                </a:solidFill>
                <a:latin typeface="+mj-lt"/>
                <a:cs typeface="Arial" pitchFamily="34" charset="0"/>
              </a:rPr>
              <a:t>SMEGREG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Bruno de GRISSAC (Dr)	</a:t>
            </a:r>
            <a:r>
              <a:rPr lang="fr-FR" sz="1600" i="1" dirty="0">
                <a:solidFill>
                  <a:srgbClr val="0077D4"/>
                </a:solidFill>
                <a:latin typeface="+mj-lt"/>
                <a:cs typeface="Arial" pitchFamily="34" charset="0"/>
              </a:rPr>
              <a:t>SMEGREG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Frédéric HUNEAU (Pr) 	</a:t>
            </a:r>
            <a:r>
              <a:rPr lang="fr-FR" sz="1600" i="1" dirty="0">
                <a:solidFill>
                  <a:srgbClr val="0077D4"/>
                </a:solidFill>
                <a:latin typeface="+mj-lt"/>
                <a:cs typeface="Arial" pitchFamily="34" charset="0"/>
              </a:rPr>
              <a:t>U. de Corse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Jessy JAUNAT (Dr) 	</a:t>
            </a:r>
            <a:r>
              <a:rPr lang="fr-FR" sz="1600" i="1" dirty="0">
                <a:solidFill>
                  <a:srgbClr val="0077D4"/>
                </a:solidFill>
                <a:latin typeface="+mj-lt"/>
                <a:cs typeface="Arial" pitchFamily="34" charset="0"/>
              </a:rPr>
              <a:t>Régie EAU BM</a:t>
            </a:r>
          </a:p>
          <a:p>
            <a:pPr marL="631825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  <a:tabLst>
                <a:tab pos="2865438" algn="l"/>
              </a:tabLst>
            </a:pPr>
            <a:endParaRPr lang="fr-FR" sz="1600" dirty="0">
              <a:solidFill>
                <a:schemeClr val="accent6">
                  <a:lumMod val="75000"/>
                </a:schemeClr>
              </a:solidFill>
              <a:latin typeface="+mj-lt"/>
              <a:cs typeface="Arial" pitchFamily="34" charset="0"/>
            </a:endParaRPr>
          </a:p>
          <a:p>
            <a:pPr marL="457200" lvl="1" indent="0">
              <a:spcBef>
                <a:spcPts val="0"/>
              </a:spcBef>
              <a:buClr>
                <a:schemeClr val="accent6">
                  <a:lumMod val="75000"/>
                </a:schemeClr>
              </a:buClr>
              <a:buNone/>
            </a:pPr>
            <a:endParaRPr lang="fr-FR" sz="16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813FADD-94AB-44FF-BD8A-B30CBA1B42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94" t="50803" r="2111" b="30120"/>
          <a:stretch/>
        </p:blipFill>
        <p:spPr>
          <a:xfrm>
            <a:off x="0" y="1417654"/>
            <a:ext cx="9144000" cy="1109343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/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C045D5D6-3A54-4301-9196-9EEA94CC3A34}"/>
              </a:ext>
            </a:extLst>
          </p:cNvPr>
          <p:cNvSpPr txBox="1">
            <a:spLocks/>
          </p:cNvSpPr>
          <p:nvPr/>
        </p:nvSpPr>
        <p:spPr>
          <a:xfrm>
            <a:off x="4412620" y="3087286"/>
            <a:ext cx="4752528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Antoine LE MONIER 		</a:t>
            </a:r>
            <a:r>
              <a:rPr lang="fr-FR" sz="1600" i="1" dirty="0">
                <a:solidFill>
                  <a:srgbClr val="0077D4"/>
                </a:solidFill>
                <a:latin typeface="+mj-lt"/>
                <a:cs typeface="Arial" pitchFamily="34" charset="0"/>
              </a:rPr>
              <a:t>Département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Alexis LAFFICHER		SMEGREG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Frédéric LAPUYADE </a:t>
            </a:r>
            <a:r>
              <a:rPr lang="fr-FR" sz="1600" i="1" dirty="0">
                <a:solidFill>
                  <a:srgbClr val="0077D4"/>
                </a:solidFill>
                <a:latin typeface="+mj-lt"/>
                <a:cs typeface="Arial" pitchFamily="34" charset="0"/>
              </a:rPr>
              <a:t>		COBAN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François LARROQUE (Dr)	</a:t>
            </a:r>
            <a:r>
              <a:rPr lang="fr-FR" sz="1600" i="1" dirty="0">
                <a:solidFill>
                  <a:srgbClr val="0077D4"/>
                </a:solidFill>
                <a:latin typeface="+mj-lt"/>
                <a:cs typeface="Arial" pitchFamily="34" charset="0"/>
              </a:rPr>
              <a:t>ENSEGID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Morgan LE LOUS (Dr) 	</a:t>
            </a:r>
            <a:r>
              <a:rPr lang="fr-FR" sz="1600" i="1" dirty="0">
                <a:solidFill>
                  <a:srgbClr val="0077D4"/>
                </a:solidFill>
                <a:latin typeface="+mj-lt"/>
                <a:cs typeface="Arial" pitchFamily="34" charset="0"/>
              </a:rPr>
              <a:t>Régie EAU BM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Anaïs MEKKIOUI 		</a:t>
            </a:r>
            <a:r>
              <a:rPr lang="fr-FR" sz="1600" i="1" dirty="0">
                <a:solidFill>
                  <a:srgbClr val="0077D4"/>
                </a:solidFill>
                <a:latin typeface="+mj-lt"/>
                <a:cs typeface="Arial" pitchFamily="34" charset="0"/>
              </a:rPr>
              <a:t>Chambre agri. 33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Marc SALTEL (Dr)		</a:t>
            </a:r>
            <a:r>
              <a:rPr lang="fr-FR" sz="1600" i="1" dirty="0">
                <a:solidFill>
                  <a:srgbClr val="0077D4"/>
                </a:solidFill>
                <a:latin typeface="+mj-lt"/>
                <a:cs typeface="Arial" pitchFamily="34" charset="0"/>
              </a:rPr>
              <a:t>BRGM</a:t>
            </a:r>
          </a:p>
          <a:p>
            <a:pPr marL="442913" lvl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§"/>
            </a:pPr>
            <a:r>
              <a:rPr lang="fr-FR" sz="1600" dirty="0">
                <a:solidFill>
                  <a:srgbClr val="0077D4"/>
                </a:solidFill>
                <a:latin typeface="+mj-lt"/>
                <a:cs typeface="Arial" pitchFamily="34" charset="0"/>
              </a:rPr>
              <a:t>Pierre MARCHET (Dr) 	</a:t>
            </a:r>
            <a:r>
              <a:rPr lang="fr-FR" sz="1600" i="1" dirty="0">
                <a:solidFill>
                  <a:srgbClr val="0077D4"/>
                </a:solidFill>
                <a:latin typeface="+mj-lt"/>
                <a:cs typeface="Arial" pitchFamily="34" charset="0"/>
              </a:rPr>
              <a:t>AEAG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02C8BA6-F5F0-0CF2-9B97-548C40B93832}"/>
              </a:ext>
            </a:extLst>
          </p:cNvPr>
          <p:cNvSpPr txBox="1">
            <a:spLocks/>
          </p:cNvSpPr>
          <p:nvPr/>
        </p:nvSpPr>
        <p:spPr>
          <a:xfrm>
            <a:off x="499671" y="5973409"/>
            <a:ext cx="8665477" cy="338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500" kern="1200">
                <a:solidFill>
                  <a:srgbClr val="1341A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Font typeface="Arial"/>
              <a:buNone/>
            </a:pPr>
            <a:r>
              <a:rPr lang="fr-FR" sz="1400" dirty="0">
                <a:solidFill>
                  <a:srgbClr val="0070C0"/>
                </a:solidFill>
                <a:latin typeface="+mj-lt"/>
                <a:cs typeface="Arial" pitchFamily="34" charset="0"/>
              </a:rPr>
              <a:t>Organismes représentés  : </a:t>
            </a:r>
          </a:p>
          <a:p>
            <a:pPr marL="0" indent="0" algn="r">
              <a:spcBef>
                <a:spcPts val="0"/>
              </a:spcBef>
              <a:buFont typeface="Arial"/>
              <a:buNone/>
            </a:pPr>
            <a:r>
              <a:rPr lang="fr-FR" sz="1400" dirty="0">
                <a:solidFill>
                  <a:srgbClr val="0070C0"/>
                </a:solidFill>
                <a:latin typeface="+mj-lt"/>
                <a:cs typeface="Arial" pitchFamily="34" charset="0"/>
              </a:rPr>
              <a:t>AEAG / BRGM / CA33 / COBAN / Département / Régie BM / SEPANSO / SMEGREG / Universités</a:t>
            </a:r>
          </a:p>
          <a:p>
            <a:pPr marL="457200" lvl="1" indent="0" algn="r">
              <a:spcBef>
                <a:spcPts val="0"/>
              </a:spcBef>
              <a:buClr>
                <a:schemeClr val="accent6">
                  <a:lumMod val="75000"/>
                </a:schemeClr>
              </a:buClr>
              <a:buFont typeface="Arial"/>
              <a:buNone/>
            </a:pPr>
            <a:endParaRPr lang="fr-FR" sz="1200" i="1" dirty="0">
              <a:solidFill>
                <a:srgbClr val="0070C0"/>
              </a:solidFill>
              <a:latin typeface="+mj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0447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8041</TotalTime>
  <Words>301</Words>
  <Application>Microsoft Office PowerPoint</Application>
  <PresentationFormat>Affichage à l'écran (4:3)</PresentationFormat>
  <Paragraphs>41</Paragraphs>
  <Slides>4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Trebuchet MS</vt:lpstr>
      <vt:lpstr>Wingdings</vt:lpstr>
      <vt:lpstr>Office Theme</vt:lpstr>
      <vt:lpstr>Organisation en groupes de travail</vt:lpstr>
      <vt:lpstr>Organisation arrêtée el 20 novembre 2023 pour la révision du SAGE</vt:lpstr>
      <vt:lpstr>Organisation arrêtée el 20 novembre 2023 pour la révision du SAGE</vt:lpstr>
      <vt:lpstr>Organisation de la CLE Groupe d'experts hydrogéologues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383</cp:revision>
  <cp:lastPrinted>2016-10-18T07:35:07Z</cp:lastPrinted>
  <dcterms:created xsi:type="dcterms:W3CDTF">2015-09-15T19:44:09Z</dcterms:created>
  <dcterms:modified xsi:type="dcterms:W3CDTF">2024-09-26T10:06:11Z</dcterms:modified>
</cp:coreProperties>
</file>