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51" r:id="rId2"/>
    <p:sldId id="449" r:id="rId3"/>
    <p:sldId id="452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  <a:srgbClr val="FE5000"/>
    <a:srgbClr val="FF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8D989D-FC53-4731-A239-6BE33919D697}" v="2" dt="2024-09-27T08:49:44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9" autoAdjust="0"/>
    <p:restoredTop sz="94660"/>
  </p:normalViewPr>
  <p:slideViewPr>
    <p:cSldViewPr>
      <p:cViewPr varScale="1">
        <p:scale>
          <a:sx n="102" d="100"/>
          <a:sy n="102" d="100"/>
        </p:scale>
        <p:origin x="181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598D989D-FC53-4731-A239-6BE33919D697}"/>
    <pc:docChg chg="undo custSel addSld delSld modSld">
      <pc:chgData name="Bruno de Grissac" userId="d3f85db1-402d-49d1-8f7f-5bc735f26e17" providerId="ADAL" clId="{598D989D-FC53-4731-A239-6BE33919D697}" dt="2024-09-27T08:51:25.204" v="427" actId="948"/>
      <pc:docMkLst>
        <pc:docMk/>
      </pc:docMkLst>
      <pc:sldChg chg="del">
        <pc:chgData name="Bruno de Grissac" userId="d3f85db1-402d-49d1-8f7f-5bc735f26e17" providerId="ADAL" clId="{598D989D-FC53-4731-A239-6BE33919D697}" dt="2024-09-27T08:32:51.892" v="0" actId="47"/>
        <pc:sldMkLst>
          <pc:docMk/>
          <pc:sldMk cId="2600818433" sldId="446"/>
        </pc:sldMkLst>
      </pc:sldChg>
      <pc:sldChg chg="del">
        <pc:chgData name="Bruno de Grissac" userId="d3f85db1-402d-49d1-8f7f-5bc735f26e17" providerId="ADAL" clId="{598D989D-FC53-4731-A239-6BE33919D697}" dt="2024-09-27T08:32:51.892" v="0" actId="47"/>
        <pc:sldMkLst>
          <pc:docMk/>
          <pc:sldMk cId="2412263355" sldId="448"/>
        </pc:sldMkLst>
      </pc:sldChg>
      <pc:sldChg chg="modSp mod">
        <pc:chgData name="Bruno de Grissac" userId="d3f85db1-402d-49d1-8f7f-5bc735f26e17" providerId="ADAL" clId="{598D989D-FC53-4731-A239-6BE33919D697}" dt="2024-09-27T08:37:52.986" v="64" actId="20577"/>
        <pc:sldMkLst>
          <pc:docMk/>
          <pc:sldMk cId="0" sldId="449"/>
        </pc:sldMkLst>
        <pc:spChg chg="mod">
          <ac:chgData name="Bruno de Grissac" userId="d3f85db1-402d-49d1-8f7f-5bc735f26e17" providerId="ADAL" clId="{598D989D-FC53-4731-A239-6BE33919D697}" dt="2024-09-27T08:37:52.986" v="64" actId="20577"/>
          <ac:spMkLst>
            <pc:docMk/>
            <pc:sldMk cId="0" sldId="449"/>
            <ac:spMk id="3" creationId="{00000000-0000-0000-0000-000000000000}"/>
          </ac:spMkLst>
        </pc:spChg>
      </pc:sldChg>
      <pc:sldChg chg="modSp mod">
        <pc:chgData name="Bruno de Grissac" userId="d3f85db1-402d-49d1-8f7f-5bc735f26e17" providerId="ADAL" clId="{598D989D-FC53-4731-A239-6BE33919D697}" dt="2024-09-27T08:37:37.851" v="63" actId="6549"/>
        <pc:sldMkLst>
          <pc:docMk/>
          <pc:sldMk cId="3992077919" sldId="451"/>
        </pc:sldMkLst>
        <pc:spChg chg="mod">
          <ac:chgData name="Bruno de Grissac" userId="d3f85db1-402d-49d1-8f7f-5bc735f26e17" providerId="ADAL" clId="{598D989D-FC53-4731-A239-6BE33919D697}" dt="2024-09-27T08:37:37.851" v="63" actId="6549"/>
          <ac:spMkLst>
            <pc:docMk/>
            <pc:sldMk cId="3992077919" sldId="451"/>
            <ac:spMk id="2" creationId="{00000000-0000-0000-0000-000000000000}"/>
          </ac:spMkLst>
        </pc:spChg>
      </pc:sldChg>
      <pc:sldChg chg="addSp modSp add mod">
        <pc:chgData name="Bruno de Grissac" userId="d3f85db1-402d-49d1-8f7f-5bc735f26e17" providerId="ADAL" clId="{598D989D-FC53-4731-A239-6BE33919D697}" dt="2024-09-27T08:51:25.204" v="427" actId="948"/>
        <pc:sldMkLst>
          <pc:docMk/>
          <pc:sldMk cId="3323919156" sldId="452"/>
        </pc:sldMkLst>
        <pc:spChg chg="mod">
          <ac:chgData name="Bruno de Grissac" userId="d3f85db1-402d-49d1-8f7f-5bc735f26e17" providerId="ADAL" clId="{598D989D-FC53-4731-A239-6BE33919D697}" dt="2024-09-27T08:38:24.277" v="94" actId="20577"/>
          <ac:spMkLst>
            <pc:docMk/>
            <pc:sldMk cId="3323919156" sldId="452"/>
            <ac:spMk id="2" creationId="{00000000-0000-0000-0000-000000000000}"/>
          </ac:spMkLst>
        </pc:spChg>
        <pc:spChg chg="mod">
          <ac:chgData name="Bruno de Grissac" userId="d3f85db1-402d-49d1-8f7f-5bc735f26e17" providerId="ADAL" clId="{598D989D-FC53-4731-A239-6BE33919D697}" dt="2024-09-27T08:51:25.204" v="427" actId="948"/>
          <ac:spMkLst>
            <pc:docMk/>
            <pc:sldMk cId="3323919156" sldId="452"/>
            <ac:spMk id="3" creationId="{00000000-0000-0000-0000-000000000000}"/>
          </ac:spMkLst>
        </pc:spChg>
        <pc:spChg chg="add mod">
          <ac:chgData name="Bruno de Grissac" userId="d3f85db1-402d-49d1-8f7f-5bc735f26e17" providerId="ADAL" clId="{598D989D-FC53-4731-A239-6BE33919D697}" dt="2024-09-27T08:50:14.322" v="411" actId="1076"/>
          <ac:spMkLst>
            <pc:docMk/>
            <pc:sldMk cId="3323919156" sldId="452"/>
            <ac:spMk id="4" creationId="{6639A799-54B2-FDBC-9478-0AB4BD0875E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pPr/>
              <a:t>27/09/2024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pPr/>
              <a:t>27/09/2024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5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CLE SAGE Nappes profondes 5 février 2018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Election d'un vice-Président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et des autres membres du bureau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399207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2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Elections des membres du Bureau de la CLE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25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Election des membres du bureau :</a:t>
            </a:r>
          </a:p>
          <a:p>
            <a:pPr>
              <a:spcBef>
                <a:spcPts val="1200"/>
              </a:spcBef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élus à la majorité par les membres de la Commission, sur proposition du Président.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Composition du bureau : 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douze membres de la CLE désignés par les collèges concernés et par le Préfet, pour ce qui concerne les services de l’Etat et ses établissements publics.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Le bureau est donc constitué de 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6 membres titulaires du collège des élus dont le Président et le vice-Président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3 membres titulaires du collège des utilisateurs et usagers, élus par le même collège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3 membres du collège des représentants de l’Etat et des établissements publics, désignés par le préfet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		Pour le collège des élus, la désignation est </a:t>
            </a:r>
            <a:r>
              <a:rPr lang="fr-FR" sz="2000" b="1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nominative</a:t>
            </a: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200" b="1" dirty="0">
                <a:solidFill>
                  <a:srgbClr val="0077D4"/>
                </a:solidFill>
                <a:latin typeface="Arial" pitchFamily="34" charset="0"/>
                <a:cs typeface="Arial" pitchFamily="34" charset="0"/>
              </a:rPr>
              <a:t>Composition du bureau sortant</a:t>
            </a:r>
            <a:endParaRPr lang="fr-FR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525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Collège des collectivités :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M. Pierre DUCOUT (AMF)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Mme Martine COUTURIER (CD33)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Mme Michelle SAINTOUT  (CD33)</a:t>
            </a:r>
          </a:p>
          <a:p>
            <a:pPr marL="990600">
              <a:spcBef>
                <a:spcPts val="1200"/>
              </a:spcBef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Collège des usagers : </a:t>
            </a:r>
          </a:p>
          <a:p>
            <a:pPr marL="99060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Chambre d'agriculture de la Gironde</a:t>
            </a:r>
          </a:p>
          <a:p>
            <a:pPr marL="99060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SEPANSO</a:t>
            </a:r>
          </a:p>
          <a:p>
            <a:pPr marL="99060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CREPAQ</a:t>
            </a:r>
          </a:p>
          <a:p>
            <a:pPr marL="1790700">
              <a:spcBef>
                <a:spcPts val="1200"/>
              </a:spcBef>
              <a:buNone/>
            </a:pPr>
            <a:r>
              <a:rPr lang="fr-FR" sz="2000" u="sng" dirty="0">
                <a:solidFill>
                  <a:srgbClr val="0070C0"/>
                </a:solidFill>
                <a:latin typeface="+mj-lt"/>
                <a:cs typeface="Arial" pitchFamily="34" charset="0"/>
              </a:rPr>
              <a:t>Collège des représentants de l’Etat :</a:t>
            </a:r>
          </a:p>
          <a:p>
            <a:pPr marL="179070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Direction départementale des territoires et de la mer</a:t>
            </a:r>
          </a:p>
          <a:p>
            <a:pPr marL="179070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Agence de l'eau Adour Garonne</a:t>
            </a:r>
          </a:p>
          <a:p>
            <a:pPr marL="1790700"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Agence régionale de la santé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6639A799-54B2-FDBC-9478-0AB4BD0875E1}"/>
              </a:ext>
            </a:extLst>
          </p:cNvPr>
          <p:cNvSpPr txBox="1">
            <a:spLocks/>
          </p:cNvSpPr>
          <p:nvPr/>
        </p:nvSpPr>
        <p:spPr>
          <a:xfrm>
            <a:off x="4572000" y="1772816"/>
            <a:ext cx="4752528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M. Lionel MONTILLAUD (AMF) 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Mme Sylvie CASSOU-SCHOTTE (BM)</a:t>
            </a:r>
          </a:p>
          <a:p>
            <a:pPr>
              <a:spcBef>
                <a:spcPts val="3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0070C0"/>
                </a:solidFill>
                <a:latin typeface="+mj-lt"/>
                <a:cs typeface="Arial" pitchFamily="34" charset="0"/>
              </a:rPr>
              <a:t>M. Maxime GHESQUIERE (EPTB)</a:t>
            </a:r>
          </a:p>
          <a:p>
            <a:pPr marL="0" indent="0">
              <a:spcBef>
                <a:spcPts val="600"/>
              </a:spcBef>
              <a:buFont typeface="Arial"/>
              <a:buNone/>
            </a:pPr>
            <a:endParaRPr lang="fr-FR" sz="2000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919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4345</TotalTime>
  <Words>228</Words>
  <Application>Microsoft Office PowerPoint</Application>
  <PresentationFormat>Affichage à l'écran (4:3)</PresentationFormat>
  <Paragraphs>28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Trebuchet MS</vt:lpstr>
      <vt:lpstr>Wingdings</vt:lpstr>
      <vt:lpstr>Office Theme</vt:lpstr>
      <vt:lpstr>Election d'un vice-Président et des autres membres du bureau</vt:lpstr>
      <vt:lpstr>Elections des membres du Bureau de la CLE</vt:lpstr>
      <vt:lpstr>Composition du bureau sortant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258</cp:revision>
  <cp:lastPrinted>2017-10-06T12:34:26Z</cp:lastPrinted>
  <dcterms:created xsi:type="dcterms:W3CDTF">2015-09-15T19:44:09Z</dcterms:created>
  <dcterms:modified xsi:type="dcterms:W3CDTF">2024-09-27T08:51:27Z</dcterms:modified>
</cp:coreProperties>
</file>