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0"/>
  </p:notesMasterIdLst>
  <p:handoutMasterIdLst>
    <p:handoutMasterId r:id="rId11"/>
  </p:handoutMasterIdLst>
  <p:sldIdLst>
    <p:sldId id="564" r:id="rId2"/>
    <p:sldId id="567" r:id="rId3"/>
    <p:sldId id="568" r:id="rId4"/>
    <p:sldId id="569" r:id="rId5"/>
    <p:sldId id="570" r:id="rId6"/>
    <p:sldId id="574" r:id="rId7"/>
    <p:sldId id="571" r:id="rId8"/>
    <p:sldId id="573" r:id="rId9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99"/>
    <a:srgbClr val="F78F04"/>
    <a:srgbClr val="FF963B"/>
    <a:srgbClr val="FFFF99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BF9DA-D6DA-4B09-A8AB-3C51ACAA000C}" v="65" dt="2023-06-12T10:03:53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2" d="100"/>
          <a:sy n="102" d="100"/>
        </p:scale>
        <p:origin x="1974" y="1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7EDA346-FF40-4C11-A157-E2867C7DD980}"/>
    <pc:docChg chg="undo custSel addSld delSld modSld sldOrd">
      <pc:chgData name="Bruno de Grissac" userId="d3f85db1-402d-49d1-8f7f-5bc735f26e17" providerId="ADAL" clId="{77EDA346-FF40-4C11-A157-E2867C7DD980}" dt="2022-01-18T10:42:10.450" v="1347" actId="47"/>
      <pc:docMkLst>
        <pc:docMk/>
      </pc:docMkLst>
      <pc:sldChg chg="modSp add mod ord modAnim">
        <pc:chgData name="Bruno de Grissac" userId="d3f85db1-402d-49d1-8f7f-5bc735f26e17" providerId="ADAL" clId="{77EDA346-FF40-4C11-A157-E2867C7DD980}" dt="2022-01-17T13:33:24.041" v="1021" actId="14100"/>
        <pc:sldMkLst>
          <pc:docMk/>
          <pc:sldMk cId="1838465543" sldId="299"/>
        </pc:sldMkLst>
        <pc:spChg chg="mod">
          <ac:chgData name="Bruno de Grissac" userId="d3f85db1-402d-49d1-8f7f-5bc735f26e17" providerId="ADAL" clId="{77EDA346-FF40-4C11-A157-E2867C7DD980}" dt="2022-01-17T13:33:17.885" v="1020" actId="6549"/>
          <ac:spMkLst>
            <pc:docMk/>
            <pc:sldMk cId="1838465543" sldId="299"/>
            <ac:spMk id="15" creationId="{00000000-0000-0000-0000-000000000000}"/>
          </ac:spMkLst>
        </pc:spChg>
        <pc:spChg chg="mod">
          <ac:chgData name="Bruno de Grissac" userId="d3f85db1-402d-49d1-8f7f-5bc735f26e17" providerId="ADAL" clId="{77EDA346-FF40-4C11-A157-E2867C7DD980}" dt="2022-01-17T13:31:10.986" v="946" actId="27636"/>
          <ac:spMkLst>
            <pc:docMk/>
            <pc:sldMk cId="1838465543" sldId="299"/>
            <ac:spMk id="16" creationId="{60AE7FBE-E181-44A6-81C7-DAC1C6419430}"/>
          </ac:spMkLst>
        </pc:spChg>
        <pc:cxnChg chg="mod">
          <ac:chgData name="Bruno de Grissac" userId="d3f85db1-402d-49d1-8f7f-5bc735f26e17" providerId="ADAL" clId="{77EDA346-FF40-4C11-A157-E2867C7DD980}" dt="2022-01-17T13:33:24.041" v="1021" actId="14100"/>
          <ac:cxnSpMkLst>
            <pc:docMk/>
            <pc:sldMk cId="1838465543" sldId="299"/>
            <ac:cxnSpMk id="6" creationId="{00000000-0000-0000-0000-000000000000}"/>
          </ac:cxnSpMkLst>
        </pc:cxnChg>
      </pc:sldChg>
      <pc:sldChg chg="add del">
        <pc:chgData name="Bruno de Grissac" userId="d3f85db1-402d-49d1-8f7f-5bc735f26e17" providerId="ADAL" clId="{77EDA346-FF40-4C11-A157-E2867C7DD980}" dt="2022-01-17T13:17:45.007" v="878" actId="47"/>
        <pc:sldMkLst>
          <pc:docMk/>
          <pc:sldMk cId="2184109061" sldId="525"/>
        </pc:sldMkLst>
      </pc:sldChg>
      <pc:sldChg chg="modSp del mod">
        <pc:chgData name="Bruno de Grissac" userId="d3f85db1-402d-49d1-8f7f-5bc735f26e17" providerId="ADAL" clId="{77EDA346-FF40-4C11-A157-E2867C7DD980}" dt="2022-01-17T09:59:40.949" v="248" actId="2696"/>
        <pc:sldMkLst>
          <pc:docMk/>
          <pc:sldMk cId="2947977943" sldId="525"/>
        </pc:sldMkLst>
        <pc:spChg chg="mod">
          <ac:chgData name="Bruno de Grissac" userId="d3f85db1-402d-49d1-8f7f-5bc735f26e17" providerId="ADAL" clId="{77EDA346-FF40-4C11-A157-E2867C7DD980}" dt="2022-01-17T09:50:53.792" v="135" actId="20577"/>
          <ac:spMkLst>
            <pc:docMk/>
            <pc:sldMk cId="2947977943" sldId="525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270724979" sldId="538"/>
        </pc:sldMkLst>
      </pc:sldChg>
      <pc:sldChg chg="add del">
        <pc:chgData name="Bruno de Grissac" userId="d3f85db1-402d-49d1-8f7f-5bc735f26e17" providerId="ADAL" clId="{77EDA346-FF40-4C11-A157-E2867C7DD980}" dt="2022-01-17T13:17:33.863" v="876" actId="47"/>
        <pc:sldMkLst>
          <pc:docMk/>
          <pc:sldMk cId="332123764" sldId="559"/>
        </pc:sldMkLst>
      </pc:sldChg>
      <pc:sldChg chg="del">
        <pc:chgData name="Bruno de Grissac" userId="d3f85db1-402d-49d1-8f7f-5bc735f26e17" providerId="ADAL" clId="{77EDA346-FF40-4C11-A157-E2867C7DD980}" dt="2022-01-17T09:59:40.949" v="248" actId="2696"/>
        <pc:sldMkLst>
          <pc:docMk/>
          <pc:sldMk cId="701879990" sldId="559"/>
        </pc:sldMkLst>
      </pc:sldChg>
      <pc:sldChg chg="modSp mod">
        <pc:chgData name="Bruno de Grissac" userId="d3f85db1-402d-49d1-8f7f-5bc735f26e17" providerId="ADAL" clId="{77EDA346-FF40-4C11-A157-E2867C7DD980}" dt="2022-01-17T09:50:31.993" v="113" actId="114"/>
        <pc:sldMkLst>
          <pc:docMk/>
          <pc:sldMk cId="1128280621" sldId="564"/>
        </pc:sldMkLst>
        <pc:spChg chg="mod">
          <ac:chgData name="Bruno de Grissac" userId="d3f85db1-402d-49d1-8f7f-5bc735f26e17" providerId="ADAL" clId="{77EDA346-FF40-4C11-A157-E2867C7DD980}" dt="2022-01-17T09:50:31.993" v="113" actId="114"/>
          <ac:spMkLst>
            <pc:docMk/>
            <pc:sldMk cId="1128280621" sldId="564"/>
            <ac:spMk id="2" creationId="{00000000-0000-0000-0000-000000000000}"/>
          </ac:spMkLst>
        </pc:spChg>
      </pc:sldChg>
      <pc:sldChg chg="addSp delSp modSp add mod modAnim">
        <pc:chgData name="Bruno de Grissac" userId="d3f85db1-402d-49d1-8f7f-5bc735f26e17" providerId="ADAL" clId="{77EDA346-FF40-4C11-A157-E2867C7DD980}" dt="2022-01-17T09:56:57.972" v="205"/>
        <pc:sldMkLst>
          <pc:docMk/>
          <pc:sldMk cId="3516819404" sldId="565"/>
        </pc:sldMkLst>
        <pc:spChg chg="add mod">
          <ac:chgData name="Bruno de Grissac" userId="d3f85db1-402d-49d1-8f7f-5bc735f26e17" providerId="ADAL" clId="{77EDA346-FF40-4C11-A157-E2867C7DD980}" dt="2022-01-17T09:56:32.121" v="200" actId="6549"/>
          <ac:spMkLst>
            <pc:docMk/>
            <pc:sldMk cId="3516819404" sldId="565"/>
            <ac:spMk id="6" creationId="{2E0556CD-8A58-47E1-BF45-E21833FAF0D0}"/>
          </ac:spMkLst>
        </pc:spChg>
        <pc:spChg chg="del">
          <ac:chgData name="Bruno de Grissac" userId="d3f85db1-402d-49d1-8f7f-5bc735f26e17" providerId="ADAL" clId="{77EDA346-FF40-4C11-A157-E2867C7DD980}" dt="2022-01-17T09:51:26.036" v="137" actId="478"/>
          <ac:spMkLst>
            <pc:docMk/>
            <pc:sldMk cId="3516819404" sldId="565"/>
            <ac:spMk id="7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782719164" sldId="565"/>
        </pc:sldMkLst>
      </pc:sldChg>
      <pc:sldChg chg="addSp modSp add mod modAnim">
        <pc:chgData name="Bruno de Grissac" userId="d3f85db1-402d-49d1-8f7f-5bc735f26e17" providerId="ADAL" clId="{77EDA346-FF40-4C11-A157-E2867C7DD980}" dt="2022-01-17T09:59:12.287" v="247"/>
        <pc:sldMkLst>
          <pc:docMk/>
          <pc:sldMk cId="304966962" sldId="566"/>
        </pc:sldMkLst>
        <pc:spChg chg="add mod">
          <ac:chgData name="Bruno de Grissac" userId="d3f85db1-402d-49d1-8f7f-5bc735f26e17" providerId="ADAL" clId="{77EDA346-FF40-4C11-A157-E2867C7DD980}" dt="2022-01-17T09:58:52.251" v="243" actId="1076"/>
          <ac:spMkLst>
            <pc:docMk/>
            <pc:sldMk cId="304966962" sldId="566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77EDA346-FF40-4C11-A157-E2867C7DD980}" dt="2022-01-17T13:49:56.897" v="1326"/>
        <pc:sldMkLst>
          <pc:docMk/>
          <pc:sldMk cId="877959861" sldId="567"/>
        </pc:sldMkLst>
        <pc:spChg chg="mod">
          <ac:chgData name="Bruno de Grissac" userId="d3f85db1-402d-49d1-8f7f-5bc735f26e17" providerId="ADAL" clId="{77EDA346-FF40-4C11-A157-E2867C7DD980}" dt="2022-01-17T13:49:13.815" v="1324" actId="207"/>
          <ac:spMkLst>
            <pc:docMk/>
            <pc:sldMk cId="877959861" sldId="567"/>
            <ac:spMk id="4" creationId="{083AEC7C-09ED-41F2-881E-87D1DC009B5E}"/>
          </ac:spMkLst>
        </pc:spChg>
        <pc:spChg chg="mod">
          <ac:chgData name="Bruno de Grissac" userId="d3f85db1-402d-49d1-8f7f-5bc735f26e17" providerId="ADAL" clId="{77EDA346-FF40-4C11-A157-E2867C7DD980}" dt="2022-01-17T10:42:12.457" v="834" actId="20577"/>
          <ac:spMkLst>
            <pc:docMk/>
            <pc:sldMk cId="877959861" sldId="567"/>
            <ac:spMk id="6148" creationId="{00000000-0000-0000-0000-000000000000}"/>
          </ac:spMkLst>
        </pc:spChg>
      </pc:sldChg>
      <pc:sldChg chg="modSp add del mod modAnim">
        <pc:chgData name="Bruno de Grissac" userId="d3f85db1-402d-49d1-8f7f-5bc735f26e17" providerId="ADAL" clId="{77EDA346-FF40-4C11-A157-E2867C7DD980}" dt="2022-01-18T10:42:10.450" v="1347" actId="47"/>
        <pc:sldMkLst>
          <pc:docMk/>
          <pc:sldMk cId="726601634" sldId="568"/>
        </pc:sldMkLst>
        <pc:spChg chg="mod">
          <ac:chgData name="Bruno de Grissac" userId="d3f85db1-402d-49d1-8f7f-5bc735f26e17" providerId="ADAL" clId="{77EDA346-FF40-4C11-A157-E2867C7DD980}" dt="2022-01-17T13:18:11.137" v="941" actId="313"/>
          <ac:spMkLst>
            <pc:docMk/>
            <pc:sldMk cId="726601634" sldId="568"/>
            <ac:spMk id="6148" creationId="{00000000-0000-0000-0000-000000000000}"/>
          </ac:spMkLst>
        </pc:spChg>
      </pc:sldChg>
      <pc:sldChg chg="addSp delSp modSp add mod delAnim modAnim">
        <pc:chgData name="Bruno de Grissac" userId="d3f85db1-402d-49d1-8f7f-5bc735f26e17" providerId="ADAL" clId="{77EDA346-FF40-4C11-A157-E2867C7DD980}" dt="2022-01-17T13:53:54.012" v="1345"/>
        <pc:sldMkLst>
          <pc:docMk/>
          <pc:sldMk cId="3464561424" sldId="569"/>
        </pc:sldMkLst>
        <pc:spChg chg="add mod">
          <ac:chgData name="Bruno de Grissac" userId="d3f85db1-402d-49d1-8f7f-5bc735f26e17" providerId="ADAL" clId="{77EDA346-FF40-4C11-A157-E2867C7DD980}" dt="2022-01-17T13:39:31.905" v="1106" actId="692"/>
          <ac:spMkLst>
            <pc:docMk/>
            <pc:sldMk cId="3464561424" sldId="569"/>
            <ac:spMk id="2" creationId="{66B1C2E2-7C56-4742-8661-95235B166706}"/>
          </ac:spMkLst>
        </pc:spChg>
        <pc:spChg chg="add mod">
          <ac:chgData name="Bruno de Grissac" userId="d3f85db1-402d-49d1-8f7f-5bc735f26e17" providerId="ADAL" clId="{77EDA346-FF40-4C11-A157-E2867C7DD980}" dt="2022-01-17T13:40:06.813" v="1126" actId="692"/>
          <ac:spMkLst>
            <pc:docMk/>
            <pc:sldMk cId="3464561424" sldId="569"/>
            <ac:spMk id="3" creationId="{CC823BA6-4BF4-4B6A-9548-6FA93EA18166}"/>
          </ac:spMkLst>
        </pc:spChg>
        <pc:spChg chg="mod">
          <ac:chgData name="Bruno de Grissac" userId="d3f85db1-402d-49d1-8f7f-5bc735f26e17" providerId="ADAL" clId="{77EDA346-FF40-4C11-A157-E2867C7DD980}" dt="2022-01-17T13:45:42.709" v="1266" actId="121"/>
          <ac:spMkLst>
            <pc:docMk/>
            <pc:sldMk cId="3464561424" sldId="569"/>
            <ac:spMk id="15" creationId="{00000000-0000-0000-0000-000000000000}"/>
          </ac:spMkLst>
        </pc:spChg>
        <pc:spChg chg="add del">
          <ac:chgData name="Bruno de Grissac" userId="d3f85db1-402d-49d1-8f7f-5bc735f26e17" providerId="ADAL" clId="{77EDA346-FF40-4C11-A157-E2867C7DD980}" dt="2022-01-17T13:43:25.602" v="1169" actId="22"/>
          <ac:spMkLst>
            <pc:docMk/>
            <pc:sldMk cId="3464561424" sldId="569"/>
            <ac:spMk id="17" creationId="{91E8BEFF-2BF6-43BA-AD95-F98E00914BD8}"/>
          </ac:spMkLst>
        </pc:spChg>
        <pc:spChg chg="add del mod">
          <ac:chgData name="Bruno de Grissac" userId="d3f85db1-402d-49d1-8f7f-5bc735f26e17" providerId="ADAL" clId="{77EDA346-FF40-4C11-A157-E2867C7DD980}" dt="2022-01-17T13:38:52.140" v="1086" actId="207"/>
          <ac:spMkLst>
            <pc:docMk/>
            <pc:sldMk cId="3464561424" sldId="569"/>
            <ac:spMk id="36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4.124" v="1052" actId="478"/>
          <ac:spMkLst>
            <pc:docMk/>
            <pc:sldMk cId="3464561424" sldId="569"/>
            <ac:spMk id="37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6.222" v="1053" actId="478"/>
          <ac:spMkLst>
            <pc:docMk/>
            <pc:sldMk cId="3464561424" sldId="569"/>
            <ac:spMk id="38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7.611" v="1054" actId="478"/>
          <ac:spMkLst>
            <pc:docMk/>
            <pc:sldMk cId="3464561424" sldId="569"/>
            <ac:spMk id="39" creationId="{00000000-0000-0000-0000-000000000000}"/>
          </ac:spMkLst>
        </pc:spChg>
        <pc:cxnChg chg="del">
          <ac:chgData name="Bruno de Grissac" userId="d3f85db1-402d-49d1-8f7f-5bc735f26e17" providerId="ADAL" clId="{77EDA346-FF40-4C11-A157-E2867C7DD980}" dt="2022-01-17T13:34:28.815" v="1051" actId="478"/>
          <ac:cxnSpMkLst>
            <pc:docMk/>
            <pc:sldMk cId="3464561424" sldId="569"/>
            <ac:cxnSpMk id="6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3.411" v="1048" actId="478"/>
          <ac:cxnSpMkLst>
            <pc:docMk/>
            <pc:sldMk cId="3464561424" sldId="569"/>
            <ac:cxnSpMk id="40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5.834" v="1049" actId="478"/>
          <ac:cxnSpMkLst>
            <pc:docMk/>
            <pc:sldMk cId="3464561424" sldId="569"/>
            <ac:cxnSpMk id="41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7.267" v="1050" actId="478"/>
          <ac:cxnSpMkLst>
            <pc:docMk/>
            <pc:sldMk cId="3464561424" sldId="569"/>
            <ac:cxnSpMk id="42" creationId="{00000000-0000-0000-0000-000000000000}"/>
          </ac:cxnSpMkLst>
        </pc:cxnChg>
      </pc:sldChg>
    </pc:docChg>
  </pc:docChgLst>
  <pc:docChgLst>
    <pc:chgData name="Bruno de Grissac" userId="d3f85db1-402d-49d1-8f7f-5bc735f26e17" providerId="ADAL" clId="{FC4BF9DA-D6DA-4B09-A8AB-3C51ACAA000C}"/>
    <pc:docChg chg="undo custSel addSld delSld modSld sldOrd">
      <pc:chgData name="Bruno de Grissac" userId="d3f85db1-402d-49d1-8f7f-5bc735f26e17" providerId="ADAL" clId="{FC4BF9DA-D6DA-4B09-A8AB-3C51ACAA000C}" dt="2023-06-12T10:04:55.257" v="1596" actId="2"/>
      <pc:docMkLst>
        <pc:docMk/>
      </pc:docMkLst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2991505516" sldId="571"/>
        </pc:sldMkLst>
      </pc:sldChg>
      <pc:sldChg chg="modSp">
        <pc:chgData name="Bruno de Grissac" userId="d3f85db1-402d-49d1-8f7f-5bc735f26e17" providerId="ADAL" clId="{FC4BF9DA-D6DA-4B09-A8AB-3C51ACAA000C}" dt="2023-06-12T08:52:48.550" v="2" actId="1076"/>
        <pc:sldMkLst>
          <pc:docMk/>
          <pc:sldMk cId="3817744590" sldId="579"/>
        </pc:sldMkLst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6" creationId="{F3EE5732-28EE-FDF5-61D7-4B22042FF566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8" creationId="{CB410CF1-F0D7-3834-17D3-636EBDEAA898}"/>
          </ac:spMkLst>
        </pc:spChg>
      </pc:sldChg>
      <pc:sldChg chg="modSp">
        <pc:chgData name="Bruno de Grissac" userId="d3f85db1-402d-49d1-8f7f-5bc735f26e17" providerId="ADAL" clId="{FC4BF9DA-D6DA-4B09-A8AB-3C51ACAA000C}" dt="2023-06-12T08:53:49.298" v="7" actId="1076"/>
        <pc:sldMkLst>
          <pc:docMk/>
          <pc:sldMk cId="3939914331" sldId="580"/>
        </pc:sldMkLst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6" creationId="{992059B7-69C4-9158-4B27-BD654CFAF20F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8" creationId="{80C72D66-220B-560D-F708-69D372512121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9" creationId="{A4F2EDCB-2418-D168-9632-1C360BCB49FA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10" creationId="{B82F2F28-BB5B-6365-443E-7ECE8E1096AE}"/>
          </ac:spMkLst>
        </pc:spChg>
      </pc:sldChg>
      <pc:sldChg chg="modSp mod">
        <pc:chgData name="Bruno de Grissac" userId="d3f85db1-402d-49d1-8f7f-5bc735f26e17" providerId="ADAL" clId="{FC4BF9DA-D6DA-4B09-A8AB-3C51ACAA000C}" dt="2023-06-12T09:05:42.638" v="107" actId="20577"/>
        <pc:sldMkLst>
          <pc:docMk/>
          <pc:sldMk cId="3570534865" sldId="581"/>
        </pc:sldMkLst>
        <pc:spChg chg="mod">
          <ac:chgData name="Bruno de Grissac" userId="d3f85db1-402d-49d1-8f7f-5bc735f26e17" providerId="ADAL" clId="{FC4BF9DA-D6DA-4B09-A8AB-3C51ACAA000C}" dt="2023-06-12T09:05:42.638" v="107" actId="20577"/>
          <ac:spMkLst>
            <pc:docMk/>
            <pc:sldMk cId="3570534865" sldId="581"/>
            <ac:spMk id="4" creationId="{083AEC7C-09ED-41F2-881E-87D1DC009B5E}"/>
          </ac:spMkLst>
        </pc:spChg>
      </pc:sldChg>
      <pc:sldChg chg="modSp mod">
        <pc:chgData name="Bruno de Grissac" userId="d3f85db1-402d-49d1-8f7f-5bc735f26e17" providerId="ADAL" clId="{FC4BF9DA-D6DA-4B09-A8AB-3C51ACAA000C}" dt="2023-06-12T09:07:18.685" v="122" actId="1076"/>
        <pc:sldMkLst>
          <pc:docMk/>
          <pc:sldMk cId="4282214153" sldId="582"/>
        </pc:sldMkLst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2" creationId="{7E0EC082-FFFB-CFB9-8B15-6532EEDAABF5}"/>
          </ac:spMkLst>
        </pc:spChg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3" creationId="{6F420A04-95BB-2B14-89E5-B6619F71412E}"/>
          </ac:spMkLst>
        </pc:spChg>
        <pc:spChg chg="mod">
          <ac:chgData name="Bruno de Grissac" userId="d3f85db1-402d-49d1-8f7f-5bc735f26e17" providerId="ADAL" clId="{FC4BF9DA-D6DA-4B09-A8AB-3C51ACAA000C}" dt="2023-06-12T09:07:06.283" v="121" actId="20577"/>
          <ac:spMkLst>
            <pc:docMk/>
            <pc:sldMk cId="4282214153" sldId="582"/>
            <ac:spMk id="4" creationId="{083AEC7C-09ED-41F2-881E-87D1DC009B5E}"/>
          </ac:spMkLst>
        </pc:spChg>
      </pc:sldChg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3079543164" sldId="588"/>
        </pc:sldMkLst>
      </pc:sldChg>
      <pc:sldChg chg="modSp modAnim">
        <pc:chgData name="Bruno de Grissac" userId="d3f85db1-402d-49d1-8f7f-5bc735f26e17" providerId="ADAL" clId="{FC4BF9DA-D6DA-4B09-A8AB-3C51ACAA000C}" dt="2023-06-12T09:49:47.624" v="1338"/>
        <pc:sldMkLst>
          <pc:docMk/>
          <pc:sldMk cId="2023393792" sldId="590"/>
        </pc:sldMkLst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2" creationId="{E7DE9BDB-506E-A42D-935D-1AF774646D8F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3" creationId="{3E62F85A-B264-C1ED-6B11-DC533B25C383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15" creationId="{B3170AF4-F0D4-CF50-4855-1BE96C16218F}"/>
          </ac:spMkLst>
        </pc:spChg>
      </pc:sldChg>
      <pc:sldChg chg="modSp mod">
        <pc:chgData name="Bruno de Grissac" userId="d3f85db1-402d-49d1-8f7f-5bc735f26e17" providerId="ADAL" clId="{FC4BF9DA-D6DA-4B09-A8AB-3C51ACAA000C}" dt="2023-06-12T09:31:20.530" v="680" actId="14100"/>
        <pc:sldMkLst>
          <pc:docMk/>
          <pc:sldMk cId="596717459" sldId="595"/>
        </pc:sldMkLst>
        <pc:spChg chg="mod">
          <ac:chgData name="Bruno de Grissac" userId="d3f85db1-402d-49d1-8f7f-5bc735f26e17" providerId="ADAL" clId="{FC4BF9DA-D6DA-4B09-A8AB-3C51ACAA000C}" dt="2023-06-12T09:31:20.530" v="680" actId="14100"/>
          <ac:spMkLst>
            <pc:docMk/>
            <pc:sldMk cId="596717459" sldId="59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1:15.129" v="679" actId="14100"/>
          <ac:spMkLst>
            <pc:docMk/>
            <pc:sldMk cId="596717459" sldId="595"/>
            <ac:spMk id="3" creationId="{5AA2D5D8-CD7B-2934-EEC3-14E29DB1C26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09:34:41.857" v="729" actId="33524"/>
        <pc:sldMkLst>
          <pc:docMk/>
          <pc:sldMk cId="1037790262" sldId="596"/>
        </pc:sldMkLst>
        <pc:spChg chg="mod">
          <ac:chgData name="Bruno de Grissac" userId="d3f85db1-402d-49d1-8f7f-5bc735f26e17" providerId="ADAL" clId="{FC4BF9DA-D6DA-4B09-A8AB-3C51ACAA000C}" dt="2023-06-12T09:31:31.193" v="682" actId="14100"/>
          <ac:spMkLst>
            <pc:docMk/>
            <pc:sldMk cId="1037790262" sldId="596"/>
            <ac:spMk id="2" creationId="{4B34C6AC-F848-2D83-69A2-6FBB73CC60F7}"/>
          </ac:spMkLst>
        </pc:spChg>
        <pc:spChg chg="del">
          <ac:chgData name="Bruno de Grissac" userId="d3f85db1-402d-49d1-8f7f-5bc735f26e17" providerId="ADAL" clId="{FC4BF9DA-D6DA-4B09-A8AB-3C51ACAA000C}" dt="2023-06-12T09:34:07.452" v="694" actId="478"/>
          <ac:spMkLst>
            <pc:docMk/>
            <pc:sldMk cId="1037790262" sldId="596"/>
            <ac:spMk id="5" creationId="{A5A8A42E-BBAF-F38E-E185-19D388D58E09}"/>
          </ac:spMkLst>
        </pc:spChg>
        <pc:spChg chg="add del mod">
          <ac:chgData name="Bruno de Grissac" userId="d3f85db1-402d-49d1-8f7f-5bc735f26e17" providerId="ADAL" clId="{FC4BF9DA-D6DA-4B09-A8AB-3C51ACAA000C}" dt="2023-06-12T09:34:12.963" v="695" actId="478"/>
          <ac:spMkLst>
            <pc:docMk/>
            <pc:sldMk cId="1037790262" sldId="596"/>
            <ac:spMk id="7" creationId="{6660D440-2DB3-6203-D6AE-BE32ED6D854C}"/>
          </ac:spMkLst>
        </pc:spChg>
        <pc:spChg chg="add del">
          <ac:chgData name="Bruno de Grissac" userId="d3f85db1-402d-49d1-8f7f-5bc735f26e17" providerId="ADAL" clId="{FC4BF9DA-D6DA-4B09-A8AB-3C51ACAA000C}" dt="2023-06-12T09:34:17.335" v="697" actId="22"/>
          <ac:spMkLst>
            <pc:docMk/>
            <pc:sldMk cId="1037790262" sldId="596"/>
            <ac:spMk id="9" creationId="{8F707FB2-824C-F191-9E77-C00938133993}"/>
          </ac:spMkLst>
        </pc:spChg>
        <pc:spChg chg="add mod">
          <ac:chgData name="Bruno de Grissac" userId="d3f85db1-402d-49d1-8f7f-5bc735f26e17" providerId="ADAL" clId="{FC4BF9DA-D6DA-4B09-A8AB-3C51ACAA000C}" dt="2023-06-12T09:34:41.857" v="729" actId="33524"/>
          <ac:spMkLst>
            <pc:docMk/>
            <pc:sldMk cId="1037790262" sldId="596"/>
            <ac:spMk id="10" creationId="{1F2FDC84-A693-B6CD-17F0-F3EDCBEF97C7}"/>
          </ac:spMkLst>
        </pc:spChg>
        <pc:spChg chg="mod">
          <ac:chgData name="Bruno de Grissac" userId="d3f85db1-402d-49d1-8f7f-5bc735f26e17" providerId="ADAL" clId="{FC4BF9DA-D6DA-4B09-A8AB-3C51ACAA000C}" dt="2023-06-12T09:31:34.655" v="683" actId="14100"/>
          <ac:spMkLst>
            <pc:docMk/>
            <pc:sldMk cId="1037790262" sldId="596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39.670" v="1591" actId="2"/>
        <pc:sldMkLst>
          <pc:docMk/>
          <pc:sldMk cId="2222184244" sldId="599"/>
        </pc:sldMkLst>
        <pc:spChg chg="mod">
          <ac:chgData name="Bruno de Grissac" userId="d3f85db1-402d-49d1-8f7f-5bc735f26e17" providerId="ADAL" clId="{FC4BF9DA-D6DA-4B09-A8AB-3C51ACAA000C}" dt="2023-06-12T10:04:39.670" v="1591" actId="2"/>
          <ac:spMkLst>
            <pc:docMk/>
            <pc:sldMk cId="2222184244" sldId="599"/>
            <ac:spMk id="10" creationId="{54B2FC90-38F9-3833-E93F-0923B868E464}"/>
          </ac:spMkLst>
        </pc:spChg>
        <pc:spChg chg="mod">
          <ac:chgData name="Bruno de Grissac" userId="d3f85db1-402d-49d1-8f7f-5bc735f26e17" providerId="ADAL" clId="{FC4BF9DA-D6DA-4B09-A8AB-3C51ACAA000C}" dt="2023-06-12T10:04:35.034" v="1590" actId="2"/>
          <ac:spMkLst>
            <pc:docMk/>
            <pc:sldMk cId="2222184244" sldId="599"/>
            <ac:spMk id="14" creationId="{4A7CE6B5-C08A-3646-A26F-2B2C11839F88}"/>
          </ac:spMkLst>
        </pc:spChg>
      </pc:sldChg>
      <pc:sldChg chg="addSp modSp mod">
        <pc:chgData name="Bruno de Grissac" userId="d3f85db1-402d-49d1-8f7f-5bc735f26e17" providerId="ADAL" clId="{FC4BF9DA-D6DA-4B09-A8AB-3C51ACAA000C}" dt="2023-06-12T09:12:40.864" v="366" actId="403"/>
        <pc:sldMkLst>
          <pc:docMk/>
          <pc:sldMk cId="2473717962" sldId="761"/>
        </pc:sldMkLst>
        <pc:spChg chg="mod">
          <ac:chgData name="Bruno de Grissac" userId="d3f85db1-402d-49d1-8f7f-5bc735f26e17" providerId="ADAL" clId="{FC4BF9DA-D6DA-4B09-A8AB-3C51ACAA000C}" dt="2023-06-12T09:12:40.864" v="366" actId="403"/>
          <ac:spMkLst>
            <pc:docMk/>
            <pc:sldMk cId="2473717962" sldId="761"/>
            <ac:spMk id="2" creationId="{4B34C6AC-F848-2D83-69A2-6FBB73CC60F7}"/>
          </ac:spMkLst>
        </pc:spChg>
        <pc:spChg chg="add mod">
          <ac:chgData name="Bruno de Grissac" userId="d3f85db1-402d-49d1-8f7f-5bc735f26e17" providerId="ADAL" clId="{FC4BF9DA-D6DA-4B09-A8AB-3C51ACAA000C}" dt="2023-06-12T09:12:36.380" v="365" actId="20577"/>
          <ac:spMkLst>
            <pc:docMk/>
            <pc:sldMk cId="2473717962" sldId="761"/>
            <ac:spMk id="3" creationId="{DDB98186-C5A0-1185-A2FE-6C0583BFF046}"/>
          </ac:spMkLst>
        </pc:spChg>
      </pc:sldChg>
      <pc:sldChg chg="modSp mod">
        <pc:chgData name="Bruno de Grissac" userId="d3f85db1-402d-49d1-8f7f-5bc735f26e17" providerId="ADAL" clId="{FC4BF9DA-D6DA-4B09-A8AB-3C51ACAA000C}" dt="2023-06-12T09:31:52.251" v="688" actId="14100"/>
        <pc:sldMkLst>
          <pc:docMk/>
          <pc:sldMk cId="2702578734" sldId="762"/>
        </pc:sldMkLst>
        <pc:spChg chg="mod">
          <ac:chgData name="Bruno de Grissac" userId="d3f85db1-402d-49d1-8f7f-5bc735f26e17" providerId="ADAL" clId="{FC4BF9DA-D6DA-4B09-A8AB-3C51ACAA000C}" dt="2023-06-12T09:31:52.251" v="688" actId="14100"/>
          <ac:spMkLst>
            <pc:docMk/>
            <pc:sldMk cId="2702578734" sldId="762"/>
            <ac:spMk id="2" creationId="{4B34C6AC-F848-2D83-69A2-6FBB73CC60F7}"/>
          </ac:spMkLst>
        </pc:spChg>
        <pc:spChg chg="mod">
          <ac:chgData name="Bruno de Grissac" userId="d3f85db1-402d-49d1-8f7f-5bc735f26e17" providerId="ADAL" clId="{FC4BF9DA-D6DA-4B09-A8AB-3C51ACAA000C}" dt="2023-06-12T09:31:50.025" v="687" actId="14100"/>
          <ac:spMkLst>
            <pc:docMk/>
            <pc:sldMk cId="2702578734" sldId="762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45.766" v="1592" actId="313"/>
        <pc:sldMkLst>
          <pc:docMk/>
          <pc:sldMk cId="806743399" sldId="763"/>
        </pc:sldMkLst>
        <pc:spChg chg="mod">
          <ac:chgData name="Bruno de Grissac" userId="d3f85db1-402d-49d1-8f7f-5bc735f26e17" providerId="ADAL" clId="{FC4BF9DA-D6DA-4B09-A8AB-3C51ACAA000C}" dt="2023-06-12T10:04:45.766" v="1592" actId="313"/>
          <ac:spMkLst>
            <pc:docMk/>
            <pc:sldMk cId="806743399" sldId="763"/>
            <ac:spMk id="10" creationId="{2980B7DE-EC84-EFF7-4133-C7666407935B}"/>
          </ac:spMkLst>
        </pc:spChg>
      </pc:sldChg>
      <pc:sldChg chg="modSp mod">
        <pc:chgData name="Bruno de Grissac" userId="d3f85db1-402d-49d1-8f7f-5bc735f26e17" providerId="ADAL" clId="{FC4BF9DA-D6DA-4B09-A8AB-3C51ACAA000C}" dt="2023-06-12T09:30:57.616" v="677" actId="14100"/>
        <pc:sldMkLst>
          <pc:docMk/>
          <pc:sldMk cId="1278260601" sldId="765"/>
        </pc:sldMkLst>
        <pc:spChg chg="mod">
          <ac:chgData name="Bruno de Grissac" userId="d3f85db1-402d-49d1-8f7f-5bc735f26e17" providerId="ADAL" clId="{FC4BF9DA-D6DA-4B09-A8AB-3C51ACAA000C}" dt="2023-06-12T09:30:57.616" v="677" actId="14100"/>
          <ac:spMkLst>
            <pc:docMk/>
            <pc:sldMk cId="1278260601" sldId="76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0:51.880" v="676" actId="14100"/>
          <ac:spMkLst>
            <pc:docMk/>
            <pc:sldMk cId="1278260601" sldId="765"/>
            <ac:spMk id="3" creationId="{5AA2D5D8-CD7B-2934-EEC3-14E29DB1C26B}"/>
          </ac:spMkLst>
        </pc:spChg>
      </pc:sldChg>
      <pc:sldChg chg="modSp mod">
        <pc:chgData name="Bruno de Grissac" userId="d3f85db1-402d-49d1-8f7f-5bc735f26e17" providerId="ADAL" clId="{FC4BF9DA-D6DA-4B09-A8AB-3C51ACAA000C}" dt="2023-06-12T09:01:14.922" v="62" actId="6549"/>
        <pc:sldMkLst>
          <pc:docMk/>
          <pc:sldMk cId="1850015790" sldId="768"/>
        </pc:sldMkLst>
        <pc:spChg chg="mod">
          <ac:chgData name="Bruno de Grissac" userId="d3f85db1-402d-49d1-8f7f-5bc735f26e17" providerId="ADAL" clId="{FC4BF9DA-D6DA-4B09-A8AB-3C51ACAA000C}" dt="2023-06-12T09:01:14.922" v="62" actId="6549"/>
          <ac:spMkLst>
            <pc:docMk/>
            <pc:sldMk cId="1850015790" sldId="768"/>
            <ac:spMk id="6" creationId="{5E799F69-31EA-233D-7594-56BEE4E9C5FA}"/>
          </ac:spMkLst>
        </pc:spChg>
      </pc:sldChg>
      <pc:sldChg chg="modSp del mod">
        <pc:chgData name="Bruno de Grissac" userId="d3f85db1-402d-49d1-8f7f-5bc735f26e17" providerId="ADAL" clId="{FC4BF9DA-D6DA-4B09-A8AB-3C51ACAA000C}" dt="2023-06-12T09:48:36.423" v="1337" actId="47"/>
        <pc:sldMkLst>
          <pc:docMk/>
          <pc:sldMk cId="3383232392" sldId="771"/>
        </pc:sldMkLst>
        <pc:spChg chg="mod">
          <ac:chgData name="Bruno de Grissac" userId="d3f85db1-402d-49d1-8f7f-5bc735f26e17" providerId="ADAL" clId="{FC4BF9DA-D6DA-4B09-A8AB-3C51ACAA000C}" dt="2023-06-12T08:55:47.420" v="9" actId="20577"/>
          <ac:spMkLst>
            <pc:docMk/>
            <pc:sldMk cId="3383232392" sldId="771"/>
            <ac:spMk id="5" creationId="{A5A8A42E-BBAF-F38E-E185-19D388D58E09}"/>
          </ac:spMkLst>
        </pc:spChg>
      </pc:sldChg>
      <pc:sldChg chg="modSp mod">
        <pc:chgData name="Bruno de Grissac" userId="d3f85db1-402d-49d1-8f7f-5bc735f26e17" providerId="ADAL" clId="{FC4BF9DA-D6DA-4B09-A8AB-3C51ACAA000C}" dt="2023-06-12T10:04:55.257" v="1596" actId="2"/>
        <pc:sldMkLst>
          <pc:docMk/>
          <pc:sldMk cId="2136730932" sldId="772"/>
        </pc:sldMkLst>
        <pc:spChg chg="mod">
          <ac:chgData name="Bruno de Grissac" userId="d3f85db1-402d-49d1-8f7f-5bc735f26e17" providerId="ADAL" clId="{FC4BF9DA-D6DA-4B09-A8AB-3C51ACAA000C}" dt="2023-06-12T10:04:55.257" v="1596" actId="2"/>
          <ac:spMkLst>
            <pc:docMk/>
            <pc:sldMk cId="2136730932" sldId="772"/>
            <ac:spMk id="10" creationId="{2980B7DE-EC84-EFF7-4133-C7666407935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10:04:50.255" v="1593" actId="2"/>
        <pc:sldMkLst>
          <pc:docMk/>
          <pc:sldMk cId="3383552899" sldId="773"/>
        </pc:sldMkLst>
        <pc:spChg chg="mod">
          <ac:chgData name="Bruno de Grissac" userId="d3f85db1-402d-49d1-8f7f-5bc735f26e17" providerId="ADAL" clId="{FC4BF9DA-D6DA-4B09-A8AB-3C51ACAA000C}" dt="2023-06-12T10:04:50.255" v="1593" actId="2"/>
          <ac:spMkLst>
            <pc:docMk/>
            <pc:sldMk cId="3383552899" sldId="773"/>
            <ac:spMk id="2" creationId="{37D28B74-2A0A-04C5-FBD9-1BEAC3E6726A}"/>
          </ac:spMkLst>
        </pc:spChg>
        <pc:spChg chg="mod">
          <ac:chgData name="Bruno de Grissac" userId="d3f85db1-402d-49d1-8f7f-5bc735f26e17" providerId="ADAL" clId="{FC4BF9DA-D6DA-4B09-A8AB-3C51ACAA000C}" dt="2023-06-12T09:02:43.589" v="65" actId="14100"/>
          <ac:spMkLst>
            <pc:docMk/>
            <pc:sldMk cId="3383552899" sldId="773"/>
            <ac:spMk id="3" creationId="{8C3EE36C-A7CB-3C2C-6F62-C0A21F47CE50}"/>
          </ac:spMkLst>
        </pc:spChg>
        <pc:spChg chg="del">
          <ac:chgData name="Bruno de Grissac" userId="d3f85db1-402d-49d1-8f7f-5bc735f26e17" providerId="ADAL" clId="{FC4BF9DA-D6DA-4B09-A8AB-3C51ACAA000C}" dt="2023-06-12T09:48:21.480" v="1334" actId="478"/>
          <ac:spMkLst>
            <pc:docMk/>
            <pc:sldMk cId="3383552899" sldId="773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04:01.199" v="73" actId="20577"/>
          <ac:spMkLst>
            <pc:docMk/>
            <pc:sldMk cId="3383552899" sldId="773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03:14.844" v="67" actId="208"/>
          <ac:spMkLst>
            <pc:docMk/>
            <pc:sldMk cId="3383552899" sldId="773"/>
            <ac:spMk id="8" creationId="{4F8B139A-3E94-9816-8764-622D0B7DD2BC}"/>
          </ac:spMkLst>
        </pc:spChg>
        <pc:spChg chg="add del mod">
          <ac:chgData name="Bruno de Grissac" userId="d3f85db1-402d-49d1-8f7f-5bc735f26e17" providerId="ADAL" clId="{FC4BF9DA-D6DA-4B09-A8AB-3C51ACAA000C}" dt="2023-06-12T09:48:24.954" v="1335" actId="478"/>
          <ac:spMkLst>
            <pc:docMk/>
            <pc:sldMk cId="3383552899" sldId="773"/>
            <ac:spMk id="9" creationId="{AADFB962-DF2C-7F07-ED67-F1898A7FBF84}"/>
          </ac:spMkLst>
        </pc:spChg>
        <pc:spChg chg="add mod">
          <ac:chgData name="Bruno de Grissac" userId="d3f85db1-402d-49d1-8f7f-5bc735f26e17" providerId="ADAL" clId="{FC4BF9DA-D6DA-4B09-A8AB-3C51ACAA000C}" dt="2023-06-12T09:48:26.481" v="1336"/>
          <ac:spMkLst>
            <pc:docMk/>
            <pc:sldMk cId="3383552899" sldId="773"/>
            <ac:spMk id="10" creationId="{0D957947-F748-4599-5804-8AC6B6AEB267}"/>
          </ac:spMkLst>
        </pc:spChg>
        <pc:spChg chg="mod">
          <ac:chgData name="Bruno de Grissac" userId="d3f85db1-402d-49d1-8f7f-5bc735f26e17" providerId="ADAL" clId="{FC4BF9DA-D6DA-4B09-A8AB-3C51ACAA000C}" dt="2023-06-12T08:56:42.629" v="12" actId="14100"/>
          <ac:spMkLst>
            <pc:docMk/>
            <pc:sldMk cId="3383552899" sldId="773"/>
            <ac:spMk id="14" creationId="{4A7CE6B5-C08A-3646-A26F-2B2C11839F88}"/>
          </ac:spMkLst>
        </pc:spChg>
      </pc:sldChg>
      <pc:sldChg chg="modSp add mod">
        <pc:chgData name="Bruno de Grissac" userId="d3f85db1-402d-49d1-8f7f-5bc735f26e17" providerId="ADAL" clId="{FC4BF9DA-D6DA-4B09-A8AB-3C51ACAA000C}" dt="2023-06-12T09:30:42.484" v="674"/>
        <pc:sldMkLst>
          <pc:docMk/>
          <pc:sldMk cId="4214049932" sldId="774"/>
        </pc:sldMkLst>
        <pc:spChg chg="mod">
          <ac:chgData name="Bruno de Grissac" userId="d3f85db1-402d-49d1-8f7f-5bc735f26e17" providerId="ADAL" clId="{FC4BF9DA-D6DA-4B09-A8AB-3C51ACAA000C}" dt="2023-06-12T09:24:53.933" v="411" actId="6549"/>
          <ac:spMkLst>
            <pc:docMk/>
            <pc:sldMk cId="4214049932" sldId="774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42.484" v="674"/>
          <ac:spMkLst>
            <pc:docMk/>
            <pc:sldMk cId="4214049932" sldId="774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27:55.095" v="526" actId="14100"/>
          <ac:spMkLst>
            <pc:docMk/>
            <pc:sldMk cId="4214049932" sldId="774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28:33.045" v="574" actId="1076"/>
          <ac:spMkLst>
            <pc:docMk/>
            <pc:sldMk cId="4214049932" sldId="774"/>
            <ac:spMk id="10" creationId="{2980B7DE-EC84-EFF7-4133-C7666407935B}"/>
          </ac:spMkLst>
        </pc:spChg>
      </pc:sldChg>
      <pc:sldChg chg="delSp modSp add mod">
        <pc:chgData name="Bruno de Grissac" userId="d3f85db1-402d-49d1-8f7f-5bc735f26e17" providerId="ADAL" clId="{FC4BF9DA-D6DA-4B09-A8AB-3C51ACAA000C}" dt="2023-06-12T09:51:48.421" v="1348" actId="27636"/>
        <pc:sldMkLst>
          <pc:docMk/>
          <pc:sldMk cId="3305614141" sldId="775"/>
        </pc:sldMkLst>
        <pc:spChg chg="del">
          <ac:chgData name="Bruno de Grissac" userId="d3f85db1-402d-49d1-8f7f-5bc735f26e17" providerId="ADAL" clId="{FC4BF9DA-D6DA-4B09-A8AB-3C51ACAA000C}" dt="2023-06-12T09:29:22.636" v="577" actId="478"/>
          <ac:spMkLst>
            <pc:docMk/>
            <pc:sldMk cId="3305614141" sldId="775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51:48.421" v="1348" actId="27636"/>
          <ac:spMkLst>
            <pc:docMk/>
            <pc:sldMk cId="3305614141" sldId="775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33.630" v="673" actId="6549"/>
          <ac:spMkLst>
            <pc:docMk/>
            <pc:sldMk cId="3305614141" sldId="775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30:01.010" v="644" actId="122"/>
          <ac:spMkLst>
            <pc:docMk/>
            <pc:sldMk cId="3305614141" sldId="775"/>
            <ac:spMk id="8" creationId="{6B5D9F6A-CC55-954F-5292-1A5A59670B8A}"/>
          </ac:spMkLst>
        </pc:spChg>
        <pc:spChg chg="del">
          <ac:chgData name="Bruno de Grissac" userId="d3f85db1-402d-49d1-8f7f-5bc735f26e17" providerId="ADAL" clId="{FC4BF9DA-D6DA-4B09-A8AB-3C51ACAA000C}" dt="2023-06-12T09:30:05.360" v="645" actId="478"/>
          <ac:spMkLst>
            <pc:docMk/>
            <pc:sldMk cId="3305614141" sldId="775"/>
            <ac:spMk id="10" creationId="{2980B7DE-EC84-EFF7-4133-C7666407935B}"/>
          </ac:spMkLst>
        </pc:spChg>
      </pc:sldChg>
      <pc:sldChg chg="delSp modSp add mod ord">
        <pc:chgData name="Bruno de Grissac" userId="d3f85db1-402d-49d1-8f7f-5bc735f26e17" providerId="ADAL" clId="{FC4BF9DA-D6DA-4B09-A8AB-3C51ACAA000C}" dt="2023-06-12T09:43:33.820" v="1114" actId="313"/>
        <pc:sldMkLst>
          <pc:docMk/>
          <pc:sldMk cId="227404313" sldId="776"/>
        </pc:sldMkLst>
        <pc:spChg chg="del">
          <ac:chgData name="Bruno de Grissac" userId="d3f85db1-402d-49d1-8f7f-5bc735f26e17" providerId="ADAL" clId="{FC4BF9DA-D6DA-4B09-A8AB-3C51ACAA000C}" dt="2023-06-12T09:37:19.382" v="777" actId="478"/>
          <ac:spMkLst>
            <pc:docMk/>
            <pc:sldMk cId="227404313" sldId="776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35:43.227" v="739" actId="6549"/>
          <ac:spMkLst>
            <pc:docMk/>
            <pc:sldMk cId="227404313" sldId="776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42:46.334" v="1063" actId="6549"/>
          <ac:spMkLst>
            <pc:docMk/>
            <pc:sldMk cId="227404313" sldId="776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3:33.820" v="1114" actId="313"/>
          <ac:spMkLst>
            <pc:docMk/>
            <pc:sldMk cId="227404313" sldId="776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2:36.067" v="1061" actId="20577"/>
          <ac:spMkLst>
            <pc:docMk/>
            <pc:sldMk cId="227404313" sldId="776"/>
            <ac:spMk id="10" creationId="{2980B7DE-EC84-EFF7-4133-C7666407935B}"/>
          </ac:spMkLst>
        </pc:spChg>
      </pc:sldChg>
      <pc:sldChg chg="addSp modSp add mod">
        <pc:chgData name="Bruno de Grissac" userId="d3f85db1-402d-49d1-8f7f-5bc735f26e17" providerId="ADAL" clId="{FC4BF9DA-D6DA-4B09-A8AB-3C51ACAA000C}" dt="2023-06-12T09:52:38.002" v="1365" actId="20577"/>
        <pc:sldMkLst>
          <pc:docMk/>
          <pc:sldMk cId="1189294792" sldId="777"/>
        </pc:sldMkLst>
        <pc:spChg chg="add mod">
          <ac:chgData name="Bruno de Grissac" userId="d3f85db1-402d-49d1-8f7f-5bc735f26e17" providerId="ADAL" clId="{FC4BF9DA-D6DA-4B09-A8AB-3C51ACAA000C}" dt="2023-06-12T09:47:45.715" v="1333" actId="20577"/>
          <ac:spMkLst>
            <pc:docMk/>
            <pc:sldMk cId="1189294792" sldId="777"/>
            <ac:spMk id="2" creationId="{D670E447-091F-4C8E-CDF6-364D28A3177B}"/>
          </ac:spMkLst>
        </pc:spChg>
        <pc:spChg chg="mod">
          <ac:chgData name="Bruno de Grissac" userId="d3f85db1-402d-49d1-8f7f-5bc735f26e17" providerId="ADAL" clId="{FC4BF9DA-D6DA-4B09-A8AB-3C51ACAA000C}" dt="2023-06-12T09:44:55.864" v="1163" actId="20577"/>
          <ac:spMkLst>
            <pc:docMk/>
            <pc:sldMk cId="1189294792" sldId="777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52:38.002" v="1365" actId="20577"/>
          <ac:spMkLst>
            <pc:docMk/>
            <pc:sldMk cId="1189294792" sldId="777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5:36.531" v="1198" actId="6549"/>
          <ac:spMkLst>
            <pc:docMk/>
            <pc:sldMk cId="1189294792" sldId="777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7:00.909" v="1305" actId="6549"/>
          <ac:spMkLst>
            <pc:docMk/>
            <pc:sldMk cId="1189294792" sldId="777"/>
            <ac:spMk id="10" creationId="{2980B7DE-EC84-EFF7-4133-C7666407935B}"/>
          </ac:spMkLst>
        </pc:spChg>
      </pc:sldChg>
      <pc:sldChg chg="modSp new del mod">
        <pc:chgData name="Bruno de Grissac" userId="d3f85db1-402d-49d1-8f7f-5bc735f26e17" providerId="ADAL" clId="{FC4BF9DA-D6DA-4B09-A8AB-3C51ACAA000C}" dt="2023-06-12T10:04:13.683" v="1589" actId="47"/>
        <pc:sldMkLst>
          <pc:docMk/>
          <pc:sldMk cId="794274155" sldId="778"/>
        </pc:sldMkLst>
        <pc:spChg chg="mod">
          <ac:chgData name="Bruno de Grissac" userId="d3f85db1-402d-49d1-8f7f-5bc735f26e17" providerId="ADAL" clId="{FC4BF9DA-D6DA-4B09-A8AB-3C51ACAA000C}" dt="2023-06-12T09:54:49.445" v="1373"/>
          <ac:spMkLst>
            <pc:docMk/>
            <pc:sldMk cId="794274155" sldId="778"/>
            <ac:spMk id="3" creationId="{222364E7-12C1-F881-0C1F-99B4C1876931}"/>
          </ac:spMkLst>
        </pc:spChg>
      </pc:sldChg>
      <pc:sldChg chg="addSp delSp modSp add mod">
        <pc:chgData name="Bruno de Grissac" userId="d3f85db1-402d-49d1-8f7f-5bc735f26e17" providerId="ADAL" clId="{FC4BF9DA-D6DA-4B09-A8AB-3C51ACAA000C}" dt="2023-06-12T10:03:53.552" v="1588" actId="1076"/>
        <pc:sldMkLst>
          <pc:docMk/>
          <pc:sldMk cId="3033954664" sldId="779"/>
        </pc:sldMkLst>
        <pc:spChg chg="del">
          <ac:chgData name="Bruno de Grissac" userId="d3f85db1-402d-49d1-8f7f-5bc735f26e17" providerId="ADAL" clId="{FC4BF9DA-D6DA-4B09-A8AB-3C51ACAA000C}" dt="2023-06-12T10:00:17.621" v="1451" actId="478"/>
          <ac:spMkLst>
            <pc:docMk/>
            <pc:sldMk cId="3033954664" sldId="779"/>
            <ac:spMk id="2" creationId="{9390343F-5BCE-6EE7-C41E-82B66B048593}"/>
          </ac:spMkLst>
        </pc:spChg>
        <pc:spChg chg="mod">
          <ac:chgData name="Bruno de Grissac" userId="d3f85db1-402d-49d1-8f7f-5bc735f26e17" providerId="ADAL" clId="{FC4BF9DA-D6DA-4B09-A8AB-3C51ACAA000C}" dt="2023-06-12T10:03:53.552" v="1588" actId="1076"/>
          <ac:spMkLst>
            <pc:docMk/>
            <pc:sldMk cId="3033954664" sldId="779"/>
            <ac:spMk id="3" creationId="{5421FEFA-D3B4-A0EC-191C-3B9E2CD3E19F}"/>
          </ac:spMkLst>
        </pc:spChg>
        <pc:spChg chg="del">
          <ac:chgData name="Bruno de Grissac" userId="d3f85db1-402d-49d1-8f7f-5bc735f26e17" providerId="ADAL" clId="{FC4BF9DA-D6DA-4B09-A8AB-3C51ACAA000C}" dt="2023-06-12T10:00:19.263" v="1452" actId="478"/>
          <ac:spMkLst>
            <pc:docMk/>
            <pc:sldMk cId="3033954664" sldId="779"/>
            <ac:spMk id="4" creationId="{083AEC7C-09ED-41F2-881E-87D1DC009B5E}"/>
          </ac:spMkLst>
        </pc:spChg>
        <pc:spChg chg="add del">
          <ac:chgData name="Bruno de Grissac" userId="d3f85db1-402d-49d1-8f7f-5bc735f26e17" providerId="ADAL" clId="{FC4BF9DA-D6DA-4B09-A8AB-3C51ACAA000C}" dt="2023-06-12T10:00:24.334" v="1454" actId="22"/>
          <ac:spMkLst>
            <pc:docMk/>
            <pc:sldMk cId="3033954664" sldId="779"/>
            <ac:spMk id="7" creationId="{F3EF12DC-DDB7-19F4-716A-B30378F617DF}"/>
          </ac:spMkLst>
        </pc:spChg>
        <pc:spChg chg="mod">
          <ac:chgData name="Bruno de Grissac" userId="d3f85db1-402d-49d1-8f7f-5bc735f26e17" providerId="ADAL" clId="{FC4BF9DA-D6DA-4B09-A8AB-3C51ACAA000C}" dt="2023-06-12T09:55:44.146" v="1450" actId="20577"/>
          <ac:spMkLst>
            <pc:docMk/>
            <pc:sldMk cId="3033954664" sldId="779"/>
            <ac:spMk id="6148" creationId="{00000000-0000-0000-0000-000000000000}"/>
          </ac:spMkLst>
        </pc:spChg>
        <pc:picChg chg="add mod">
          <ac:chgData name="Bruno de Grissac" userId="d3f85db1-402d-49d1-8f7f-5bc735f26e17" providerId="ADAL" clId="{FC4BF9DA-D6DA-4B09-A8AB-3C51ACAA000C}" dt="2023-06-12T10:00:43.553" v="1458" actId="1076"/>
          <ac:picMkLst>
            <pc:docMk/>
            <pc:sldMk cId="3033954664" sldId="779"/>
            <ac:picMk id="9" creationId="{633C7706-A79C-8D10-FBF9-1DF2E8DA3DD9}"/>
          </ac:picMkLst>
        </pc:picChg>
        <pc:picChg chg="add mod modCrop">
          <ac:chgData name="Bruno de Grissac" userId="d3f85db1-402d-49d1-8f7f-5bc735f26e17" providerId="ADAL" clId="{FC4BF9DA-D6DA-4B09-A8AB-3C51ACAA000C}" dt="2023-06-12T10:01:49.653" v="1468" actId="1076"/>
          <ac:picMkLst>
            <pc:docMk/>
            <pc:sldMk cId="3033954664" sldId="779"/>
            <ac:picMk id="11" creationId="{E2FDE3BA-511F-7BC5-FA2C-D605FC9DE62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26/04/2024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26/04/2024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72227-1166-2566-2E8F-0DEDD7F4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7A051E5E-1B8A-2025-6117-9562F5F5E8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A6D94173-2D3E-AAB4-0AB8-8DF666C664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8D4DF958-8F74-F111-53B6-1CF39E1946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368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8ED92-4F9F-48E5-DAAC-5A4FF59D2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89A3C7A4-7E69-43E8-377F-71074CA4BF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7B08999E-7737-2A97-A2EB-1C70B1CFB2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7EB8CDB3-BB4E-5232-0E4F-1B49E5C394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138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580A7-05B5-D35B-49C7-BE7D6C7A0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E7BD8958-8332-8246-69ED-237F1B90C1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592564AC-1D88-6435-46A6-E01D76ABA7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53F7CDC6-DDF2-5D2E-A156-11364A3E5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9332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580A7-05B5-D35B-49C7-BE7D6C7A0F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E7BD8958-8332-8246-69ED-237F1B90C1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592564AC-1D88-6435-46A6-E01D76ABA7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53F7CDC6-DDF2-5D2E-A156-11364A3E5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9398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A97B9-7D14-E9BE-B4CF-993A57B4D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99F08090-43AD-FCDE-24A2-9B4C0A51E2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30B1A076-8BC7-DF54-49C7-BC9902F142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BC84E859-8E4D-4727-5C33-2942AEBCDD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653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7849D-590F-1276-D0CA-8F1253F64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D76C013D-2A9D-A7FB-0DAC-A414CA8884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F6BC3A20-DA5B-AC57-3DA9-D84220C838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48C8EDF8-F0F9-69D3-1CE3-86AD98231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130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26/04/2024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100" dirty="0"/>
              <a:t>Révision du SAGE</a:t>
            </a:r>
            <a:endParaRPr lang="fr-FR" sz="33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13 mai 2024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Mise à jour des documents d’élaboration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628800"/>
            <a:ext cx="8640959" cy="2477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lieux-Diagnostic 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en cours 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Analyse économique 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à venir 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Tendances et scénarios 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à compléter/consolider 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(premier travail réalisé dans le cadre de la révision des VMPO)</a:t>
            </a:r>
            <a:endParaRPr lang="fr-FR" sz="2000" i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Orientations de gestion </a:t>
            </a: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 découle des documents précédents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2" name="Group 20">
            <a:extLst>
              <a:ext uri="{FF2B5EF4-FFF2-40B4-BE49-F238E27FC236}">
                <a16:creationId xmlns:a16="http://schemas.microsoft.com/office/drawing/2014/main" id="{DDBCD4D2-FC74-6D7E-3363-9C31EF1F3959}"/>
              </a:ext>
            </a:extLst>
          </p:cNvPr>
          <p:cNvGrpSpPr>
            <a:grpSpLocks/>
          </p:cNvGrpSpPr>
          <p:nvPr/>
        </p:nvGrpSpPr>
        <p:grpSpPr bwMode="auto">
          <a:xfrm>
            <a:off x="3563888" y="4106401"/>
            <a:ext cx="4752528" cy="2058903"/>
            <a:chOff x="341" y="2026"/>
            <a:chExt cx="2604" cy="1145"/>
          </a:xfrm>
        </p:grpSpPr>
        <p:pic>
          <p:nvPicPr>
            <p:cNvPr id="3" name="Picture 9">
              <a:extLst>
                <a:ext uri="{FF2B5EF4-FFF2-40B4-BE49-F238E27FC236}">
                  <a16:creationId xmlns:a16="http://schemas.microsoft.com/office/drawing/2014/main" id="{2CF94332-46AC-D24F-3498-298BB155E7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680000">
              <a:off x="341" y="2028"/>
              <a:ext cx="807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" name="Picture 10">
              <a:extLst>
                <a:ext uri="{FF2B5EF4-FFF2-40B4-BE49-F238E27FC236}">
                  <a16:creationId xmlns:a16="http://schemas.microsoft.com/office/drawing/2014/main" id="{9C4BEFBB-30E7-1A30-2E93-59B6AD438D9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260000">
              <a:off x="789" y="2026"/>
              <a:ext cx="800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11">
              <a:extLst>
                <a:ext uri="{FF2B5EF4-FFF2-40B4-BE49-F238E27FC236}">
                  <a16:creationId xmlns:a16="http://schemas.microsoft.com/office/drawing/2014/main" id="{6B368823-0F2B-5EC9-8E69-34AF59D76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840000">
              <a:off x="1250" y="2032"/>
              <a:ext cx="803" cy="1134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12">
              <a:extLst>
                <a:ext uri="{FF2B5EF4-FFF2-40B4-BE49-F238E27FC236}">
                  <a16:creationId xmlns:a16="http://schemas.microsoft.com/office/drawing/2014/main" id="{A0A5ABF6-C57E-D56E-E7FD-FF954993E5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420000">
              <a:off x="1701" y="2030"/>
              <a:ext cx="803" cy="1135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13">
              <a:extLst>
                <a:ext uri="{FF2B5EF4-FFF2-40B4-BE49-F238E27FC236}">
                  <a16:creationId xmlns:a16="http://schemas.microsoft.com/office/drawing/2014/main" id="{F196F4AD-0E6D-EA91-86A1-B67302DBB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8" y="2038"/>
              <a:ext cx="807" cy="1133"/>
            </a:xfrm>
            <a:prstGeom prst="rect">
              <a:avLst/>
            </a:prstGeom>
            <a:noFill/>
            <a:ln w="12700" algn="ctr">
              <a:solidFill>
                <a:srgbClr val="99CCFF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69729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4700A-9528-9487-74E5-7539322C0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16639FF3-80F9-FD5C-3BB0-A5163C766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Mise à jour des documents d’élaboration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9C5AE7F3-C382-E47A-C976-727392780AA8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7B138E04-7AC1-31C2-41C0-0F51770DD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041" y="1556792"/>
            <a:ext cx="8640959" cy="3847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lieux-Diagnostic</a:t>
            </a:r>
          </a:p>
          <a:p>
            <a:pPr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plan actuel : </a:t>
            </a: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AutoNum type="arabicPeriod"/>
            </a:pP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</a:rPr>
              <a:t>Les nappes profondes de Gironde : état quantitatif et qualitatif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à"/>
            </a:pP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intégrer les avancées (« bon état » des nappes captives »)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à"/>
            </a:pPr>
            <a:r>
              <a:rPr lang="fr-FR" sz="2000" b="1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simplifier pour le rendre plus accessible (à l’image des documents de synthèse du SAGE) </a:t>
            </a:r>
            <a:endParaRPr lang="fr-FR" sz="2000" b="1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Prélèvements et usages de l’eau </a:t>
            </a: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Diagnostic – Enjeux de la gestion des nappes profondes de Gironde </a:t>
            </a: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synthèse </a:t>
            </a:r>
          </a:p>
        </p:txBody>
      </p:sp>
    </p:spTree>
    <p:extLst>
      <p:ext uri="{BB962C8B-B14F-4D97-AF65-F5344CB8AC3E}">
        <p14:creationId xmlns:p14="http://schemas.microsoft.com/office/powerpoint/2010/main" val="1570961702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D0B92-700C-3F8A-2FBB-0526D5C27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0E2E9363-3264-14CD-C98D-347FABD132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Mise à jour des documents d’élaboration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BC1BCEC-246B-D58D-5235-CD553A49CB71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DE463617-5422-E8B8-050E-58AB2AF63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484784"/>
            <a:ext cx="86409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lieux-Diagnostic</a:t>
            </a:r>
          </a:p>
          <a:p>
            <a:pPr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Besoin d’actualisation d’illustrations clés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A089787-72A6-1072-5C0B-A950FC6268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3571"/>
          <a:stretch/>
        </p:blipFill>
        <p:spPr>
          <a:xfrm>
            <a:off x="5536627" y="4045489"/>
            <a:ext cx="3224124" cy="2407847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9B3953E-4F60-54E0-5FE5-5584DE351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795" y="1521369"/>
            <a:ext cx="3328132" cy="233630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3FAA7D3-19CF-BB09-FE68-C4ACC96CB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178" y="2472081"/>
            <a:ext cx="3182269" cy="252028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B523982-1B04-9832-942D-6E352D812D1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3532"/>
          <a:stretch/>
        </p:blipFill>
        <p:spPr>
          <a:xfrm>
            <a:off x="1220150" y="5056328"/>
            <a:ext cx="3312368" cy="1402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53451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0941E-05FC-3769-3A25-A6FBAA567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94DB724A-AD36-5B1E-F057-AB0AA8409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Mise à jour des documents d’élaboration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BDE63B9-04D6-A543-20AC-6593928D2C65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F036317-EF04-F586-5BBA-5C9E627BE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484784"/>
            <a:ext cx="8640959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Etat des lieux-Diagnostic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  <a:p>
            <a:pPr>
              <a:spcBef>
                <a:spcPts val="12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  <a:sym typeface="Wingdings" panose="05000000000000000000" pitchFamily="2" charset="2"/>
              </a:rPr>
              <a:t>Besoin de simplification d’illustrations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39DDD3A-CA0C-A1A2-56FA-AD1DD4829F3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04530" y="1374846"/>
            <a:ext cx="3539470" cy="259228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B8BDBA5-7E9C-F87D-8F06-7A59C8C48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9401" y="5367637"/>
            <a:ext cx="5196631" cy="112308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4FDCDD5-81FB-25F8-E071-51580446D194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969" y="2973514"/>
            <a:ext cx="2631377" cy="297402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05C5B8C-826F-CC82-7073-2C84E0B9689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43808" y="2891409"/>
            <a:ext cx="3185545" cy="229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37394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0941E-05FC-3769-3A25-A6FBAA567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94DB724A-AD36-5B1E-F057-AB0AA8409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Mise à jour des documents d’élaboration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2BDE63B9-04D6-A543-20AC-6593928D2C65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8F036317-EF04-F586-5BBA-5C9E627BE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317" y="1416760"/>
            <a:ext cx="86409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400" dirty="0">
                <a:solidFill>
                  <a:srgbClr val="333399"/>
                </a:solidFill>
                <a:latin typeface="Trebuchet MS" panose="020B0603020202020204" pitchFamily="34" charset="0"/>
              </a:rPr>
              <a:t>Collecte des données d’actualisation pour l’état des lieux</a:t>
            </a:r>
            <a:endParaRPr lang="fr-FR" sz="2400" dirty="0">
              <a:solidFill>
                <a:srgbClr val="333399"/>
              </a:solidFill>
              <a:latin typeface="Trebuchet MS" panose="020B0603020202020204" pitchFamily="34" charset="0"/>
              <a:sym typeface="Wingdings" panose="05000000000000000000" pitchFamily="2" charset="2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BD74FBE-65D2-A687-92A1-FCD9FF5EFC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208876"/>
              </p:ext>
            </p:extLst>
          </p:nvPr>
        </p:nvGraphicFramePr>
        <p:xfrm>
          <a:off x="251520" y="1909196"/>
          <a:ext cx="8640960" cy="3926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804">
                  <a:extLst>
                    <a:ext uri="{9D8B030D-6E8A-4147-A177-3AD203B41FA5}">
                      <a16:colId xmlns:a16="http://schemas.microsoft.com/office/drawing/2014/main" val="3292904526"/>
                    </a:ext>
                  </a:extLst>
                </a:gridCol>
                <a:gridCol w="2376264">
                  <a:extLst>
                    <a:ext uri="{9D8B030D-6E8A-4147-A177-3AD203B41FA5}">
                      <a16:colId xmlns:a16="http://schemas.microsoft.com/office/drawing/2014/main" val="86535635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950014108"/>
                    </a:ext>
                  </a:extLst>
                </a:gridCol>
                <a:gridCol w="2194700">
                  <a:extLst>
                    <a:ext uri="{9D8B030D-6E8A-4147-A177-3AD203B41FA5}">
                      <a16:colId xmlns:a16="http://schemas.microsoft.com/office/drawing/2014/main" val="3026445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Partie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Donnée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Origine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Etat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13425786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lang="fr-FR" dirty="0"/>
                        <a:t> Etats </a:t>
                      </a:r>
                    </a:p>
                    <a:p>
                      <a:pPr algn="ctr"/>
                      <a:r>
                        <a:rPr lang="fr-FR" dirty="0"/>
                        <a:t>quantitatif</a:t>
                      </a:r>
                    </a:p>
                    <a:p>
                      <a:pPr algn="ctr"/>
                      <a:r>
                        <a:rPr lang="fr-FR" dirty="0"/>
                        <a:t>qualitatif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Emprise des nappes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BD LISA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63602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Réseau suivi qualité/quantité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CD33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9378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Piézométrie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CD33 / BRGM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Récupéré</a:t>
                      </a:r>
                    </a:p>
                  </a:txBody>
                  <a:tcPr anchor="ctr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21018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Synthèse flux MONA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BRGM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En attente réception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523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Prélèvements</a:t>
                      </a:r>
                    </a:p>
                    <a:p>
                      <a:pPr algn="ctr"/>
                      <a:r>
                        <a:rPr lang="fr-FR" dirty="0"/>
                        <a:t>Usages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 faire</a:t>
                      </a:r>
                    </a:p>
                    <a:p>
                      <a:pPr algn="ctr"/>
                      <a:r>
                        <a:rPr lang="fr-FR" sz="1400" dirty="0"/>
                        <a:t>Une grande partie déjà récupérée en routine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04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Enjeux gestion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A faire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795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Analyse économique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A faire</a:t>
                      </a:r>
                    </a:p>
                  </a:txBody>
                  <a:tcPr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27838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822304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8CA9E-0B1B-11EB-D7A4-4FA2CA21C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95EF3A80-F73E-1DD9-BE18-159E69CDC3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Révision des VMPO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33C8F7B1-5556-C9B6-6ECB-CB803896400C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5E06E374-DCE5-4EC2-F424-BCA16360A9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513" y="1545829"/>
            <a:ext cx="8640959" cy="418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  <a:buClr>
                <a:srgbClr val="F78F04"/>
              </a:buClr>
            </a:pPr>
            <a:r>
              <a:rPr lang="fr-FR" sz="2300" i="1" dirty="0">
                <a:solidFill>
                  <a:srgbClr val="333399"/>
                </a:solidFill>
                <a:latin typeface="Trebuchet MS" panose="020B0603020202020204" pitchFamily="34" charset="0"/>
              </a:rPr>
              <a:t>Réunion du groupe d’experts hydrogéologues le 5 mars 2024</a:t>
            </a:r>
            <a:endParaRPr lang="fr-FR" sz="2300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342900" indent="-342900">
              <a:spcBef>
                <a:spcPts val="1800"/>
              </a:spcBef>
              <a:spcAft>
                <a:spcPts val="0"/>
              </a:spcAft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  <a:t>Pour analyse des résultats de simulation des VMPO actuels à l’horizon 2050, réalisées avec : </a:t>
            </a:r>
          </a:p>
          <a:p>
            <a:pPr marL="541338" lvl="1" indent="-258763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  <a:t>des conditions climatiques</a:t>
            </a:r>
            <a:b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  <a:t>optimistes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(moyenne des </a:t>
            </a:r>
            <a:b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conditions climatiques sur </a:t>
            </a:r>
            <a:b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période 1991-2020)</a:t>
            </a:r>
          </a:p>
          <a:p>
            <a:pPr marL="541338" lvl="1" indent="-258763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  <a:t>des conditions climatiques</a:t>
            </a:r>
            <a:b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  <a:t>pessimistes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(moyenne des </a:t>
            </a:r>
            <a:b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conditions climatiques </a:t>
            </a:r>
            <a:b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</a:b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GIEC 8.5 sur la période 2021-2050)</a:t>
            </a:r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D382DE8-64EF-504B-8AFD-8950B59742C8}"/>
              </a:ext>
            </a:extLst>
          </p:cNvPr>
          <p:cNvGrpSpPr/>
          <p:nvPr/>
        </p:nvGrpSpPr>
        <p:grpSpPr>
          <a:xfrm>
            <a:off x="4487395" y="2941194"/>
            <a:ext cx="4320479" cy="3539095"/>
            <a:chOff x="2409520" y="1853884"/>
            <a:chExt cx="5604525" cy="4465700"/>
          </a:xfrm>
        </p:grpSpPr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0CEBED51-6B21-625A-BE42-291AACBA0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9520" y="1853884"/>
              <a:ext cx="4686540" cy="2844946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9E63D990-D68C-93B7-9BC1-166C44AB22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11734" y="3512741"/>
              <a:ext cx="4102311" cy="28068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99820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B88136-B6B9-892F-41B9-AC1649EEB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919C7C19-26FE-8665-CA35-D5F933A8C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333399"/>
                </a:solidFill>
              </a:rPr>
              <a:t>Révision des VMPO</a:t>
            </a:r>
            <a:endParaRPr lang="fr-FR" altLang="fr-FR" sz="2400" b="1" i="1" dirty="0">
              <a:solidFill>
                <a:srgbClr val="333399"/>
              </a:solidFill>
            </a:endParaRPr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747704BE-D66B-98F9-DB4F-8518F1EA7D6D}"/>
              </a:ext>
            </a:extLst>
          </p:cNvPr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4B35A371-5CBB-A45B-B6CA-F1D5106C8E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560" y="1484784"/>
            <a:ext cx="8964488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F78F04"/>
              </a:buClr>
            </a:pPr>
            <a:r>
              <a:rPr lang="fr-FR" sz="2300" i="1" dirty="0">
                <a:solidFill>
                  <a:srgbClr val="333399"/>
                </a:solidFill>
                <a:latin typeface="Trebuchet MS" panose="020B0603020202020204" pitchFamily="34" charset="0"/>
              </a:rPr>
              <a:t>Suites réunion du groupe d’experts hydrogéologues du 5 mars</a:t>
            </a:r>
          </a:p>
          <a:p>
            <a:pPr>
              <a:spcBef>
                <a:spcPts val="600"/>
              </a:spcBef>
              <a:buClr>
                <a:srgbClr val="F78F04"/>
              </a:buClr>
            </a:pPr>
            <a:r>
              <a:rPr lang="fr-FR" sz="1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</a:p>
          <a:p>
            <a:pPr marL="342900" indent="-342900">
              <a:spcBef>
                <a:spcPts val="600"/>
              </a:spcBef>
              <a:buClr>
                <a:srgbClr val="F78F04"/>
              </a:buClr>
              <a:buFont typeface="Arial" panose="020B0604020202020204" pitchFamily="34" charset="0"/>
              <a:buChar char="•"/>
            </a:pPr>
            <a: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  <a:t>Actions à venir à la demande du groupe d’experts :  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  <a:t>explication de l’origine du décalage entre les données de simulations de 2012 et celles de 2023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(réalisé par le BRGM)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  <a:t>modification de la représentation graphique des  simulations pour permettre l’analyse des tendances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(réalisé par le SMEGREG)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  <a:t>évaluation de la réserve disponible par aquifère pour disposer d’éléments comparatifs aidant à l’analyse des variations de réserve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(réalisé par le SMEGREG)</a:t>
            </a:r>
          </a:p>
          <a:p>
            <a:pPr marL="800100" lvl="1" indent="-342900">
              <a:spcBef>
                <a:spcPts val="600"/>
              </a:spcBef>
              <a:buClr>
                <a:srgbClr val="F78F04"/>
              </a:buClr>
              <a:buFont typeface="Wingdings" panose="05000000000000000000" pitchFamily="2" charset="2"/>
              <a:buChar char="ü"/>
            </a:pPr>
            <a:r>
              <a:rPr lang="fr-FR" sz="2300" dirty="0">
                <a:solidFill>
                  <a:srgbClr val="333399"/>
                </a:solidFill>
                <a:latin typeface="Trebuchet MS" panose="020B0603020202020204" pitchFamily="34" charset="0"/>
              </a:rPr>
              <a:t>note intégrant les éléments </a:t>
            </a:r>
            <a:r>
              <a:rPr lang="fr-FR" sz="2300">
                <a:solidFill>
                  <a:srgbClr val="333399"/>
                </a:solidFill>
                <a:latin typeface="Trebuchet MS" panose="020B0603020202020204" pitchFamily="34" charset="0"/>
              </a:rPr>
              <a:t>à venir</a:t>
            </a:r>
            <a:endParaRPr lang="fr-FR" sz="2300" dirty="0">
              <a:solidFill>
                <a:srgbClr val="333399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12689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8167</TotalTime>
  <Words>390</Words>
  <Application>Microsoft Office PowerPoint</Application>
  <PresentationFormat>Affichage à l'écran (4:3)</PresentationFormat>
  <Paragraphs>80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Trebuchet MS</vt:lpstr>
      <vt:lpstr>Wingdings</vt:lpstr>
      <vt:lpstr>Office Theme</vt:lpstr>
      <vt:lpstr>Révision du SAGE</vt:lpstr>
      <vt:lpstr>Mise à jour des documents d’élaboration</vt:lpstr>
      <vt:lpstr>Mise à jour des documents d’élaboration</vt:lpstr>
      <vt:lpstr>Mise à jour des documents d’élaboration</vt:lpstr>
      <vt:lpstr>Mise à jour des documents d’élaboration</vt:lpstr>
      <vt:lpstr>Mise à jour des documents d’élaboration</vt:lpstr>
      <vt:lpstr>Révision des VMPO</vt:lpstr>
      <vt:lpstr>Révision des VMPO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391</cp:revision>
  <cp:lastPrinted>2016-10-18T07:35:07Z</cp:lastPrinted>
  <dcterms:created xsi:type="dcterms:W3CDTF">2015-09-15T19:44:09Z</dcterms:created>
  <dcterms:modified xsi:type="dcterms:W3CDTF">2024-04-26T07:34:46Z</dcterms:modified>
</cp:coreProperties>
</file>