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448" r:id="rId2"/>
    <p:sldId id="449" r:id="rId3"/>
    <p:sldId id="464" r:id="rId4"/>
    <p:sldId id="470" r:id="rId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01"/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43139F-0AE8-439E-9802-8D38ED05F5B9}" v="13" dt="2023-06-12T11:56:19.6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6" d="100"/>
          <a:sy n="106" d="100"/>
        </p:scale>
        <p:origin x="175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D1C03FB1-630F-4AA7-9EEC-2931CCFA7F05}"/>
    <pc:docChg chg="custSel modSld">
      <pc:chgData name="Bruno de Grissac" userId="d3f85db1-402d-49d1-8f7f-5bc735f26e17" providerId="ADAL" clId="{D1C03FB1-630F-4AA7-9EEC-2931CCFA7F05}" dt="2022-06-28T08:02:36.951" v="372" actId="20577"/>
      <pc:docMkLst>
        <pc:docMk/>
      </pc:docMkLst>
      <pc:sldChg chg="modSp mod">
        <pc:chgData name="Bruno de Grissac" userId="d3f85db1-402d-49d1-8f7f-5bc735f26e17" providerId="ADAL" clId="{D1C03FB1-630F-4AA7-9EEC-2931CCFA7F05}" dt="2022-06-28T08:01:28.616" v="329"/>
        <pc:sldMkLst>
          <pc:docMk/>
          <pc:sldMk cId="1810523147" sldId="464"/>
        </pc:sldMkLst>
        <pc:graphicFrameChg chg="mod modGraphic">
          <ac:chgData name="Bruno de Grissac" userId="d3f85db1-402d-49d1-8f7f-5bc735f26e17" providerId="ADAL" clId="{D1C03FB1-630F-4AA7-9EEC-2931CCFA7F05}" dt="2022-06-28T08:01:28.616" v="329"/>
          <ac:graphicFrameMkLst>
            <pc:docMk/>
            <pc:sldMk cId="1810523147" sldId="464"/>
            <ac:graphicFrameMk id="6" creationId="{3E1A638D-F6E7-4598-BA47-5F973488F03C}"/>
          </ac:graphicFrameMkLst>
        </pc:graphicFrameChg>
      </pc:sldChg>
      <pc:sldChg chg="delSp modSp mod">
        <pc:chgData name="Bruno de Grissac" userId="d3f85db1-402d-49d1-8f7f-5bc735f26e17" providerId="ADAL" clId="{D1C03FB1-630F-4AA7-9EEC-2931CCFA7F05}" dt="2022-06-28T08:02:36.951" v="372" actId="20577"/>
        <pc:sldMkLst>
          <pc:docMk/>
          <pc:sldMk cId="3099545163" sldId="465"/>
        </pc:sldMkLst>
        <pc:spChg chg="mod">
          <ac:chgData name="Bruno de Grissac" userId="d3f85db1-402d-49d1-8f7f-5bc735f26e17" providerId="ADAL" clId="{D1C03FB1-630F-4AA7-9EEC-2931CCFA7F05}" dt="2022-06-28T08:02:36.951" v="372" actId="20577"/>
          <ac:spMkLst>
            <pc:docMk/>
            <pc:sldMk cId="3099545163" sldId="465"/>
            <ac:spMk id="5" creationId="{613A6D4A-B2A3-4D92-83AF-4EAA5FB70DC9}"/>
          </ac:spMkLst>
        </pc:spChg>
        <pc:spChg chg="del mod">
          <ac:chgData name="Bruno de Grissac" userId="d3f85db1-402d-49d1-8f7f-5bc735f26e17" providerId="ADAL" clId="{D1C03FB1-630F-4AA7-9EEC-2931CCFA7F05}" dt="2022-06-28T07:47:40.454" v="219" actId="478"/>
          <ac:spMkLst>
            <pc:docMk/>
            <pc:sldMk cId="3099545163" sldId="465"/>
            <ac:spMk id="7" creationId="{BF59C880-1D2A-4B28-B574-22975926A4A6}"/>
          </ac:spMkLst>
        </pc:spChg>
      </pc:sldChg>
    </pc:docChg>
  </pc:docChgLst>
  <pc:docChgLst>
    <pc:chgData name="Bruno de Grissac" userId="d3f85db1-402d-49d1-8f7f-5bc735f26e17" providerId="ADAL" clId="{5043139F-0AE8-439E-9802-8D38ED05F5B9}"/>
    <pc:docChg chg="custSel modSld">
      <pc:chgData name="Bruno de Grissac" userId="d3f85db1-402d-49d1-8f7f-5bc735f26e17" providerId="ADAL" clId="{5043139F-0AE8-439E-9802-8D38ED05F5B9}" dt="2023-06-12T11:56:19.611" v="33" actId="207"/>
      <pc:docMkLst>
        <pc:docMk/>
      </pc:docMkLst>
      <pc:sldChg chg="addSp delSp modSp mod">
        <pc:chgData name="Bruno de Grissac" userId="d3f85db1-402d-49d1-8f7f-5bc735f26e17" providerId="ADAL" clId="{5043139F-0AE8-439E-9802-8D38ED05F5B9}" dt="2023-06-12T11:56:19.611" v="33" actId="207"/>
        <pc:sldMkLst>
          <pc:docMk/>
          <pc:sldMk cId="788896010" sldId="466"/>
        </pc:sldMkLst>
        <pc:spChg chg="mod">
          <ac:chgData name="Bruno de Grissac" userId="d3f85db1-402d-49d1-8f7f-5bc735f26e17" providerId="ADAL" clId="{5043139F-0AE8-439E-9802-8D38ED05F5B9}" dt="2023-06-12T11:55:51.305" v="28" actId="14100"/>
          <ac:spMkLst>
            <pc:docMk/>
            <pc:sldMk cId="788896010" sldId="466"/>
            <ac:spMk id="2" creationId="{09D194D1-4AEB-C4BB-DBED-A2AB7B51E1F2}"/>
          </ac:spMkLst>
        </pc:spChg>
        <pc:spChg chg="add mod">
          <ac:chgData name="Bruno de Grissac" userId="d3f85db1-402d-49d1-8f7f-5bc735f26e17" providerId="ADAL" clId="{5043139F-0AE8-439E-9802-8D38ED05F5B9}" dt="2023-06-12T11:56:19.611" v="33" actId="207"/>
          <ac:spMkLst>
            <pc:docMk/>
            <pc:sldMk cId="788896010" sldId="466"/>
            <ac:spMk id="3" creationId="{F3C6C333-BC16-2757-D057-2514C4DF7C4D}"/>
          </ac:spMkLst>
        </pc:spChg>
        <pc:spChg chg="del mod">
          <ac:chgData name="Bruno de Grissac" userId="d3f85db1-402d-49d1-8f7f-5bc735f26e17" providerId="ADAL" clId="{5043139F-0AE8-439E-9802-8D38ED05F5B9}" dt="2023-06-12T11:54:35.459" v="14" actId="478"/>
          <ac:spMkLst>
            <pc:docMk/>
            <pc:sldMk cId="788896010" sldId="466"/>
            <ac:spMk id="5" creationId="{1A5B1366-43A4-66A5-B9B8-0AA26286110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13/05/2024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13/05/2024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</a:t>
            </a:r>
            <a:r>
              <a:rPr lang="fr-FR"/>
              <a:t>au SMEGREG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13 mai 2024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1138088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04-janv.-24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renouvellement de 3 forages de la SCEA de Cassy à Lanton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04-janv.-24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DDPP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dossier de Grands Chais de France à Landiras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Non compatible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16-janv.-24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extension digue de l'Amélie CDC Médoc-Atlantique à Soulac-sur-Mer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16-janv.-24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dragage chenaux à La Teste-de-Buch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16-janv.-24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remplacement forage F5 SCEA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Monglas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à St-Laurent-Médoc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05-févr.-24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confortement de la corniche à La-Teste-de-Buch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07-févr.-24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la mise en culture Petit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Jarnon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à Cestas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19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de constructions collectives SNC AIRIS MONTESQUIEU à Mérignac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5653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l'extension de stockage d'alcool DVB à Marcillac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37741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 13-mars-24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de forage agricole à St-André-de-Cubzac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24434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5343133"/>
              </p:ext>
            </p:extLst>
          </p:nvPr>
        </p:nvGraphicFramePr>
        <p:xfrm>
          <a:off x="294146" y="1449000"/>
          <a:ext cx="8548411" cy="2342586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19-mars-24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parc photovoltaïque HORIZEO à Saucats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21-mars-24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à la mise en exploitation du forage LA REGE à Vendays-Montalivet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17-avr-24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au projet de parc photovoltaïque Mios 5 à Mios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23-avr-24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au projet de parc photovoltaïque Petit Poumey à Le Barp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29-avr-24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forage agricole "Petit Jarnon" à Cestas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5A672741-62E4-39F0-B800-E2E24CE67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145" y="3873065"/>
            <a:ext cx="8548411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Au 13 mai 2024</a:t>
            </a:r>
            <a:r>
              <a:rPr lang="fr-FR" altLang="fr-FR" sz="1600">
                <a:solidFill>
                  <a:srgbClr val="333399"/>
                </a:solidFill>
                <a:latin typeface="Trebuchet MS" panose="020B0603020202020204" pitchFamily="34" charset="0"/>
              </a:rPr>
              <a:t>, 48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dossiers reçus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34 pour information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14 ont donné lieu à des réponses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8 ne concernaient pas le SAGE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2 sont incomplets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1 ayant donné lieu à un avis par délégation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1 à présenter à la CLE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2 contributions à la complétude du dossier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16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94B8B815-A141-75CE-6432-3F096492C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128" y="5050309"/>
            <a:ext cx="2889401" cy="646331"/>
          </a:xfrm>
          <a:prstGeom prst="rect">
            <a:avLst/>
          </a:prstGeom>
          <a:solidFill>
            <a:srgbClr val="FFEB01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10 dossiers à examiner ce jour pour avis.</a:t>
            </a:r>
          </a:p>
        </p:txBody>
      </p:sp>
    </p:spTree>
    <p:extLst>
      <p:ext uri="{BB962C8B-B14F-4D97-AF65-F5344CB8AC3E}">
        <p14:creationId xmlns:p14="http://schemas.microsoft.com/office/powerpoint/2010/main" val="3203687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5591</TotalTime>
  <Words>393</Words>
  <Application>Microsoft Office PowerPoint</Application>
  <PresentationFormat>Affichage à l'écran (4:3)</PresentationFormat>
  <Paragraphs>87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Gill Sans MT</vt:lpstr>
      <vt:lpstr>Trebuchet MS</vt:lpstr>
      <vt:lpstr>Wingdings</vt:lpstr>
      <vt:lpstr>Office Theme</vt:lpstr>
      <vt:lpstr>Compte rendu de l'exercice de la délégation donnée au SMEGREG</vt:lpstr>
      <vt:lpstr>Compte rendu de l'exercice 2024 de la délégation donnée au SMEGREG</vt:lpstr>
      <vt:lpstr>Compte rendu de l'exercice 2024 de la délégation donnée au SMEGREG</vt:lpstr>
      <vt:lpstr>Compte rendu de l'exercice 2024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rendu de l'exercice de la délégation donnée au SMEGREG</dc:title>
  <dc:creator>bruno.degrissac</dc:creator>
  <cp:lastModifiedBy>Alexis Lafficher</cp:lastModifiedBy>
  <cp:revision>308</cp:revision>
  <cp:lastPrinted>2017-10-06T08:09:19Z</cp:lastPrinted>
  <dcterms:created xsi:type="dcterms:W3CDTF">2015-09-15T19:44:09Z</dcterms:created>
  <dcterms:modified xsi:type="dcterms:W3CDTF">2024-05-13T08:37:09Z</dcterms:modified>
</cp:coreProperties>
</file>