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48" r:id="rId2"/>
    <p:sldId id="449" r:id="rId3"/>
    <p:sldId id="464" r:id="rId4"/>
    <p:sldId id="466" r:id="rId5"/>
    <p:sldId id="468" r:id="rId6"/>
    <p:sldId id="467" r:id="rId7"/>
    <p:sldId id="469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3139F-0AE8-439E-9802-8D38ED05F5B9}" v="13" dt="2023-06-12T11:56:19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65" d="100"/>
          <a:sy n="65" d="100"/>
        </p:scale>
        <p:origin x="153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  <pc:docChgLst>
    <pc:chgData name="Bruno de Grissac" userId="d3f85db1-402d-49d1-8f7f-5bc735f26e17" providerId="ADAL" clId="{5043139F-0AE8-439E-9802-8D38ED05F5B9}"/>
    <pc:docChg chg="custSel modSld">
      <pc:chgData name="Bruno de Grissac" userId="d3f85db1-402d-49d1-8f7f-5bc735f26e17" providerId="ADAL" clId="{5043139F-0AE8-439E-9802-8D38ED05F5B9}" dt="2023-06-12T11:56:19.611" v="33" actId="207"/>
      <pc:docMkLst>
        <pc:docMk/>
      </pc:docMkLst>
      <pc:sldChg chg="addSp delSp modSp mod">
        <pc:chgData name="Bruno de Grissac" userId="d3f85db1-402d-49d1-8f7f-5bc735f26e17" providerId="ADAL" clId="{5043139F-0AE8-439E-9802-8D38ED05F5B9}" dt="2023-06-12T11:56:19.611" v="33" actId="207"/>
        <pc:sldMkLst>
          <pc:docMk/>
          <pc:sldMk cId="788896010" sldId="466"/>
        </pc:sldMkLst>
        <pc:spChg chg="mod">
          <ac:chgData name="Bruno de Grissac" userId="d3f85db1-402d-49d1-8f7f-5bc735f26e17" providerId="ADAL" clId="{5043139F-0AE8-439E-9802-8D38ED05F5B9}" dt="2023-06-12T11:55:51.305" v="28" actId="14100"/>
          <ac:spMkLst>
            <pc:docMk/>
            <pc:sldMk cId="788896010" sldId="466"/>
            <ac:spMk id="2" creationId="{09D194D1-4AEB-C4BB-DBED-A2AB7B51E1F2}"/>
          </ac:spMkLst>
        </pc:spChg>
        <pc:spChg chg="add mod">
          <ac:chgData name="Bruno de Grissac" userId="d3f85db1-402d-49d1-8f7f-5bc735f26e17" providerId="ADAL" clId="{5043139F-0AE8-439E-9802-8D38ED05F5B9}" dt="2023-06-12T11:56:19.611" v="33" actId="207"/>
          <ac:spMkLst>
            <pc:docMk/>
            <pc:sldMk cId="788896010" sldId="466"/>
            <ac:spMk id="3" creationId="{F3C6C333-BC16-2757-D057-2514C4DF7C4D}"/>
          </ac:spMkLst>
        </pc:spChg>
        <pc:spChg chg="del mod">
          <ac:chgData name="Bruno de Grissac" userId="d3f85db1-402d-49d1-8f7f-5bc735f26e17" providerId="ADAL" clId="{5043139F-0AE8-439E-9802-8D38ED05F5B9}" dt="2023-06-12T11:54:35.459" v="14" actId="478"/>
          <ac:spMkLst>
            <pc:docMk/>
            <pc:sldMk cId="788896010" sldId="466"/>
            <ac:spMk id="5" creationId="{1A5B1366-43A4-66A5-B9B8-0AA26286110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10/11/2023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10/11/2023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20 novembre 2023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878099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de forage pour l’irrigation à La Sauve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ponton-mixte « Quai de la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Souys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»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création d’un forage pour l’usage agricole et l’arrosage d’un espace vert dans un domaine privé La Maqueline sur la commune de Macau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09-févr.-23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d'un forage agricole sur la commune de Noaillan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régularisation d'un forage à l'Oligocène sur la commune de Moulis-en-Médoc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principe sur la régularisation de deux forages du Château Malartic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Lagravière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situés sur la commune de Léognan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concernant l'extension de la ZA "Pot au Pin" à Cestas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d'aménagement ferroviaire par SNCF Réseaux à Bègles, Villenave d'Ornon, Cadaujac et Saint-Médard d’Eyrans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02-mai-22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méthanisation Berganton Biogaz à St-Jean-d'Illac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SCoT Médoc-Atlantique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427983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agricoles pour la Ferme de Retis à Hostens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Bazas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Gornac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5-avr-23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(ASN)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décisions modificatives sur les prélèvements de la Centrale Nucléaire du Blayais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10-mai-23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de reconnaissance au Miocène à Bernos-Beaulac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3573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15-mai-23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confortement de la digue à Bègles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41542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82656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REUT de la STEP pour ETEX à St-Loubès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2300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ZAE fillières dirigeables à Laruscade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405919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d'autorisation environnementale M. Dubourg "Petit Jarnon" à Cestas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35935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78889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329541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forage agricole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permis d'exploitation des gîtes géothermiques "Plaine de Garonne Energie" à Bordeaux, Cenon et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56493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26-juin-23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d'autorisation environnementale des forages de St-Vivien-de-Médoc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71562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28-juil.-23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d'extension de la STEP de Lille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22064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26-juil.-23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remplacement de 2 forages agricoles à Carcans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piézomètres pour un cimetière naturel à Pessac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récépissé de déclaration de la création de 2 piézomètres à Castelnau-de-Médoc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site agricole de Tanaïs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d'extension de la STEP de Condat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11-août-23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REUT de la STEP à Biganos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(INRAE)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principe sur la demande d'exploitation du "Nouveau forage" à Toulenne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4268958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263125"/>
              </p:ext>
            </p:extLst>
          </p:nvPr>
        </p:nvGraphicFramePr>
        <p:xfrm>
          <a:off x="294146" y="1449000"/>
          <a:ext cx="8548411" cy="2733017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29-août-23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compléments au dossier d'enregistrement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Berganton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Biogaz à St-Jean-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d'Illac</a:t>
                      </a:r>
                      <a:endParaRPr lang="fr-FR" sz="10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31-août-23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déclaration de forage agricole pour une ferme urbaine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21-sept-23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régularisation d'un puits pour usage agricole à St-Quentin-de-Baron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213381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09-oct.-23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2ème avis sur le projet de ponton-mixte « Quai de la Souys » à Bordeaux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57581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23-oct.-23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3 forages d'eaux salées sur le Bassin d'Arcachon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649823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10-oct-23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confortement de la digue à Bègles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993427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06501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09D194D1-4AEB-C4BB-DBED-A2AB7B51E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1500748"/>
            <a:ext cx="8548411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Au 20 novembre 2023, 101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63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38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15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4 sont incomplets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14 ayant donné lieu à un avis par délégation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5 à présenter à la CLE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F3C6C333-BC16-2757-D057-2514C4DF7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5487615"/>
            <a:ext cx="6084169" cy="461665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 2 dossiers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141284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5584</TotalTime>
  <Words>895</Words>
  <Application>Microsoft Office PowerPoint</Application>
  <PresentationFormat>Affichage à l'écran (4:3)</PresentationFormat>
  <Paragraphs>192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Alexis Lafficher</cp:lastModifiedBy>
  <cp:revision>307</cp:revision>
  <cp:lastPrinted>2017-10-06T08:09:19Z</cp:lastPrinted>
  <dcterms:created xsi:type="dcterms:W3CDTF">2015-09-15T19:44:09Z</dcterms:created>
  <dcterms:modified xsi:type="dcterms:W3CDTF">2023-11-10T12:06:12Z</dcterms:modified>
</cp:coreProperties>
</file>