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9"/>
  </p:notesMasterIdLst>
  <p:handoutMasterIdLst>
    <p:handoutMasterId r:id="rId10"/>
  </p:handoutMasterIdLst>
  <p:sldIdLst>
    <p:sldId id="448" r:id="rId2"/>
    <p:sldId id="449" r:id="rId3"/>
    <p:sldId id="464" r:id="rId4"/>
    <p:sldId id="471" r:id="rId5"/>
    <p:sldId id="472" r:id="rId6"/>
    <p:sldId id="473" r:id="rId7"/>
    <p:sldId id="474" r:id="rId8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no de Grissac" initials="BdG" lastIdx="1" clrIdx="0">
    <p:extLst>
      <p:ext uri="{19B8F6BF-5375-455C-9EA6-DF929625EA0E}">
        <p15:presenceInfo xmlns:p15="http://schemas.microsoft.com/office/powerpoint/2012/main" userId="S::bruno.degrissac@smegreg.org::d3f85db1-402d-49d1-8f7f-5bc735f26e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B01"/>
    <a:srgbClr val="333399"/>
    <a:srgbClr val="E1E805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106" d="100"/>
          <a:sy n="106" d="100"/>
        </p:scale>
        <p:origin x="175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06/01/2025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06/01/2025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06/01/2025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1600" y="1376224"/>
            <a:ext cx="7772400" cy="2268800"/>
          </a:xfrm>
        </p:spPr>
        <p:txBody>
          <a:bodyPr/>
          <a:lstStyle/>
          <a:p>
            <a:r>
              <a:rPr lang="fr-FR" dirty="0"/>
              <a:t>Compte rendu de l'exercice</a:t>
            </a:r>
            <a:br>
              <a:rPr lang="fr-FR" dirty="0"/>
            </a:br>
            <a:r>
              <a:rPr lang="fr-FR" dirty="0"/>
              <a:t>de la délégation donnée </a:t>
            </a:r>
            <a:r>
              <a:rPr lang="fr-FR"/>
              <a:t>au SMEGREG</a:t>
            </a:r>
            <a:endParaRPr lang="fr-FR" dirty="0"/>
          </a:p>
        </p:txBody>
      </p:sp>
      <p:sp>
        <p:nvSpPr>
          <p:cNvPr id="6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784239"/>
          </a:xfrm>
        </p:spPr>
        <p:txBody>
          <a:bodyPr>
            <a:normAutofit lnSpcReduction="10000"/>
          </a:bodyPr>
          <a:lstStyle/>
          <a:p>
            <a:r>
              <a:rPr lang="fr-FR" dirty="0"/>
              <a:t>Bureau de la Commission locale de l'eau</a:t>
            </a:r>
          </a:p>
          <a:p>
            <a:r>
              <a:rPr lang="fr-FR" dirty="0"/>
              <a:t>Réunion du 7 octobre 2024</a:t>
            </a:r>
          </a:p>
        </p:txBody>
      </p:sp>
    </p:spTree>
    <p:extLst>
      <p:ext uri="{BB962C8B-B14F-4D97-AF65-F5344CB8AC3E}">
        <p14:creationId xmlns:p14="http://schemas.microsoft.com/office/powerpoint/2010/main" val="1874988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2024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251520" y="1418873"/>
            <a:ext cx="86409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Article 8 des Règles de fonctionnement de la CLE :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0077D4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746" y="1793141"/>
            <a:ext cx="7272734" cy="4554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91680" y="5363617"/>
            <a:ext cx="7200800" cy="971550"/>
          </a:xfrm>
          <a:prstGeom prst="rect">
            <a:avLst/>
          </a:prstGeom>
          <a:noFill/>
          <a:ln w="50800" algn="ctr">
            <a:solidFill>
              <a:srgbClr val="FFC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28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181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3E1A638D-F6E7-4598-BA47-5F973488F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1138088"/>
              </p:ext>
            </p:extLst>
          </p:nvPr>
        </p:nvGraphicFramePr>
        <p:xfrm>
          <a:off x="294146" y="1449000"/>
          <a:ext cx="8548411" cy="4294741"/>
        </p:xfrm>
        <a:graphic>
          <a:graphicData uri="http://schemas.openxmlformats.org/drawingml/2006/table">
            <a:tbl>
              <a:tblPr/>
              <a:tblGrid>
                <a:gridCol w="1008910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36933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04-janv.-24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renouvellement de 3 forages de la SCEA de Cassy à Lanton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02751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04-janv.-24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DDPP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sur le dossier de Grands Chais de France à Landiras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Non compatible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937119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16-janv.-24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projet extension digue de l'Amélie CDC Médoc-Atlantique à Soulac-sur-Mer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854508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16-janv.-24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projet dragage chenaux à La Teste-de-Buch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115757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16-janv.-24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projet remplacement forage F5 SCEA </a:t>
                      </a:r>
                      <a:r>
                        <a:rPr lang="fr-FR" sz="10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Monglas</a:t>
                      </a: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 à St-Laurent-Médoc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Incomplet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339157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05-févr.-24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projet confortement de la corniche à La-Teste-de-Buch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6894850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07-févr.-24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sur la mise en culture Petit </a:t>
                      </a:r>
                      <a:r>
                        <a:rPr lang="fr-FR" sz="10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Jarnon</a:t>
                      </a: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 à Cestas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Incomplet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391961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27-févr-24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sur le projet de constructions collectives SNC AIRIS MONTESQUIEU à Mérignac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5756531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27-févr-24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DREAL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sur l'extension de stockage d'alcool DVB à Marcillac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6377419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 13-mars-24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sur le projet de forage agricole à St-André-de-Cubzac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2244344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2024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</p:spTree>
    <p:extLst>
      <p:ext uri="{BB962C8B-B14F-4D97-AF65-F5344CB8AC3E}">
        <p14:creationId xmlns:p14="http://schemas.microsoft.com/office/powerpoint/2010/main" val="1810523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3E1A638D-F6E7-4598-BA47-5F973488F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1297142"/>
              </p:ext>
            </p:extLst>
          </p:nvPr>
        </p:nvGraphicFramePr>
        <p:xfrm>
          <a:off x="294146" y="1449000"/>
          <a:ext cx="8548411" cy="4685172"/>
        </p:xfrm>
        <a:graphic>
          <a:graphicData uri="http://schemas.openxmlformats.org/drawingml/2006/table">
            <a:tbl>
              <a:tblPr/>
              <a:tblGrid>
                <a:gridCol w="1008910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36933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19-mars-24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sur le parc photovoltaïque HORIZEO à Saucats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02751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21-mars-24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à la mise en exploitation du forage LA REGE à Vendays-Montalivet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SMEGREG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937119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17-avr-24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au projet de parc photovoltaïque </a:t>
                      </a:r>
                      <a:r>
                        <a:rPr lang="fr-FR" sz="10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Mios</a:t>
                      </a: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 5 à </a:t>
                      </a:r>
                      <a:r>
                        <a:rPr lang="fr-FR" sz="10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Mios</a:t>
                      </a:r>
                      <a:endParaRPr lang="fr-FR" sz="1000" b="0" i="0" u="none" strike="noStrike" dirty="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SMEGREG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854508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23-avr-24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au projet de parc photovoltaïque Petit Poumey à Le Barp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115757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29-avr-24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le projet de forage agricole "Petit </a:t>
                      </a:r>
                      <a:r>
                        <a:rPr lang="fr-FR" sz="10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Jarnon</a:t>
                      </a: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" à Cestas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de présentation prochaine CLE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339157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23-mai-24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demande de création de forage agricole pour la Ferme Pic Boudic à Bonnetan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31083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23-mai-24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sur la DUP du forage Macavin 3 à Castelnau-de-Médoc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SMEGREG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8567926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23-mai-24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sur les compléments au projet d'extension de la STEP Condat à Libourne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SMEGREG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7012076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23-mai-24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sur les compléments aux projets de forages agricoles à Les Peintures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SMEGREG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461336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30-mai-24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déclaration de forage AEP de substitution à Salaunes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733404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11-juin-24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sur le projet de travaux pour les Lianes 11 av. Marcel Dassault à Mérignac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2639115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4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2024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</p:spTree>
    <p:extLst>
      <p:ext uri="{BB962C8B-B14F-4D97-AF65-F5344CB8AC3E}">
        <p14:creationId xmlns:p14="http://schemas.microsoft.com/office/powerpoint/2010/main" val="3975166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3E1A638D-F6E7-4598-BA47-5F973488F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5023118"/>
              </p:ext>
            </p:extLst>
          </p:nvPr>
        </p:nvGraphicFramePr>
        <p:xfrm>
          <a:off x="294146" y="1449000"/>
          <a:ext cx="8548411" cy="4685172"/>
        </p:xfrm>
        <a:graphic>
          <a:graphicData uri="http://schemas.openxmlformats.org/drawingml/2006/table">
            <a:tbl>
              <a:tblPr/>
              <a:tblGrid>
                <a:gridCol w="1008910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36933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14-juin-24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sur le projet de forage de remplacement AEP à Cudos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SMEGREG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015511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15-juil.-24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extension digue Amélie à Soulac-sur-Mer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765359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15-juil.-24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forage d'arrosage base sous-marine à Bordeaux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681046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15-juil.-24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DREAL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DAE Envie 2E à Saint-Loubès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615491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15-juil.-24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forage Les Magnolias à Les Artigues de Lussac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428250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23-juil.-24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DREAL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prolongation du permis d'exploiter le forage géothermique GMC-1 de la BA106 à Mérignac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6438192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29-juil.-24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création du forage du domaine de Nodris à Vertheuil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522336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30-juil.-24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d'améngament du quai de la Souys à Bordeaux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584931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01-août-24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mise en exploitation du forage Macavin 3 à Castelnau-Médoc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5897780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22-août-24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projet forage arrosage stade à Cénac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8906170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22-août-24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ouverture carrière à Belin-Beliet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4390444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5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2024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</p:spTree>
    <p:extLst>
      <p:ext uri="{BB962C8B-B14F-4D97-AF65-F5344CB8AC3E}">
        <p14:creationId xmlns:p14="http://schemas.microsoft.com/office/powerpoint/2010/main" val="6241454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3E1A638D-F6E7-4598-BA47-5F973488F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1192542"/>
              </p:ext>
            </p:extLst>
          </p:nvPr>
        </p:nvGraphicFramePr>
        <p:xfrm>
          <a:off x="294146" y="1449000"/>
          <a:ext cx="8548411" cy="4685172"/>
        </p:xfrm>
        <a:graphic>
          <a:graphicData uri="http://schemas.openxmlformats.org/drawingml/2006/table">
            <a:tbl>
              <a:tblPr/>
              <a:tblGrid>
                <a:gridCol w="1008910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36933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13-sept.-24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les compléments pour la mise en exploitation du forage Macavin 3 à Castelnau-Médoc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6973471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13-sept.-24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sur le projet de rabattement de nappe zone mixte </a:t>
                      </a:r>
                      <a:r>
                        <a:rPr lang="fr-FR" sz="10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Retail</a:t>
                      </a: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 Park du Basta à Lacanau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621350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17-sept.-24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confortement digues Presqu'île d'Ambès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425208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17-sept.-24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sur le projet de forage Grand Village Château Lafleur à Mouillac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Incomplet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7864081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11-oct.-24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Lagunes du Médoc à Hourtin et Saint-Laurent-Médoc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2852302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11-oct.-24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DREAL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à l'entrepôt de boissons alcoolisées à Blanquefort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747076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22-oct.-24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au projet de piézomètres d'ENEDIS à Mérignac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9417880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22-oct-24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le rabattement de nappe DIRA à Villenave-d'Ornon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030295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18-nov.-24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au projet de lotissement Viabilis à Pregnac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2403286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18-nov.-24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renaturation Breya et Cordon d'Or à Martillac et Saint-Médard-d'Eyran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779821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18-nov.-24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centre technique Château Cheval Blanc à Saint-Emilion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7408232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6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2024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</p:spTree>
    <p:extLst>
      <p:ext uri="{BB962C8B-B14F-4D97-AF65-F5344CB8AC3E}">
        <p14:creationId xmlns:p14="http://schemas.microsoft.com/office/powerpoint/2010/main" val="1680338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470B3-C892-2993-F280-E3B5E99BF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621CAA73-ABDC-AAD1-E495-1014E48A40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3679240"/>
              </p:ext>
            </p:extLst>
          </p:nvPr>
        </p:nvGraphicFramePr>
        <p:xfrm>
          <a:off x="294146" y="1449000"/>
          <a:ext cx="8548411" cy="1171293"/>
        </p:xfrm>
        <a:graphic>
          <a:graphicData uri="http://schemas.openxmlformats.org/drawingml/2006/table">
            <a:tbl>
              <a:tblPr/>
              <a:tblGrid>
                <a:gridCol w="1008910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36933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18-nov.-24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de ZAC Garonne Eiffel à Floirac et Bordeaux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6973471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06-déc.-24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connexion digue à Soulac-sur-Mer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6213504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328834B-CA45-8FC6-5BB5-4F2CDD1AB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7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FE0DEBF-BCDC-7370-82E4-88D876F7F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2024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B745D448-E861-8D32-FED7-B3CA2AFAFF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145" y="3132544"/>
            <a:ext cx="8548411" cy="260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Au 31 décembre 2024, 167 dossiers reçus :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123 pour information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44 ont donné lieu à des réponses :</a:t>
            </a:r>
          </a:p>
          <a:p>
            <a:pPr marL="1257300" lvl="2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400" dirty="0">
                <a:solidFill>
                  <a:srgbClr val="333399"/>
                </a:solidFill>
                <a:latin typeface="Trebuchet MS" panose="020B0603020202020204" pitchFamily="34" charset="0"/>
              </a:rPr>
              <a:t>23 ne concernaient pas le SAGE</a:t>
            </a:r>
          </a:p>
          <a:p>
            <a:pPr marL="1257300" lvl="2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400" dirty="0">
                <a:solidFill>
                  <a:srgbClr val="333399"/>
                </a:solidFill>
                <a:latin typeface="Trebuchet MS" panose="020B0603020202020204" pitchFamily="34" charset="0"/>
              </a:rPr>
              <a:t>3 incomplets</a:t>
            </a:r>
          </a:p>
          <a:p>
            <a:pPr marL="1257300" lvl="2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400" dirty="0">
                <a:solidFill>
                  <a:srgbClr val="333399"/>
                </a:solidFill>
                <a:latin typeface="Trebuchet MS" panose="020B0603020202020204" pitchFamily="34" charset="0"/>
              </a:rPr>
              <a:t>6 contributions à la complétude du dossier</a:t>
            </a:r>
          </a:p>
          <a:p>
            <a:pPr marL="1257300" lvl="2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400" dirty="0">
                <a:solidFill>
                  <a:srgbClr val="333399"/>
                </a:solidFill>
                <a:latin typeface="Trebuchet MS" panose="020B0603020202020204" pitchFamily="34" charset="0"/>
              </a:rPr>
              <a:t>11 ayant donné lieu à un avis par délégation</a:t>
            </a:r>
          </a:p>
          <a:p>
            <a:pPr marL="1257300" lvl="2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400" dirty="0">
                <a:solidFill>
                  <a:srgbClr val="333399"/>
                </a:solidFill>
                <a:latin typeface="Trebuchet MS" panose="020B0603020202020204" pitchFamily="34" charset="0"/>
              </a:rPr>
              <a:t>1 à présenter à la CLE</a:t>
            </a:r>
            <a:endParaRPr lang="fr-FR" altLang="fr-FR" sz="16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 Box 15">
            <a:extLst>
              <a:ext uri="{FF2B5EF4-FFF2-40B4-BE49-F238E27FC236}">
                <a16:creationId xmlns:a16="http://schemas.microsoft.com/office/drawing/2014/main" id="{8A2448A4-7435-6481-AD52-636377760B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4128" y="4822268"/>
            <a:ext cx="2889401" cy="646331"/>
          </a:xfrm>
          <a:prstGeom prst="rect">
            <a:avLst/>
          </a:prstGeom>
          <a:solidFill>
            <a:srgbClr val="FFEB01"/>
          </a:solidFill>
          <a:ln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et 1 dossier à examiner ce jour pour avis.</a:t>
            </a:r>
          </a:p>
        </p:txBody>
      </p:sp>
    </p:spTree>
    <p:extLst>
      <p:ext uri="{BB962C8B-B14F-4D97-AF65-F5344CB8AC3E}">
        <p14:creationId xmlns:p14="http://schemas.microsoft.com/office/powerpoint/2010/main" val="11435172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5634</TotalTime>
  <Words>945</Words>
  <Application>Microsoft Office PowerPoint</Application>
  <PresentationFormat>Affichage à l'écran (4:3)</PresentationFormat>
  <Paragraphs>225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Arial</vt:lpstr>
      <vt:lpstr>Calibri</vt:lpstr>
      <vt:lpstr>Gill Sans MT</vt:lpstr>
      <vt:lpstr>Trebuchet MS</vt:lpstr>
      <vt:lpstr>Wingdings</vt:lpstr>
      <vt:lpstr>Office Theme</vt:lpstr>
      <vt:lpstr>Compte rendu de l'exercice de la délégation donnée au SMEGREG</vt:lpstr>
      <vt:lpstr>Compte rendu de l'exercice 2024 de la délégation donnée au SMEGREG</vt:lpstr>
      <vt:lpstr>Compte rendu de l'exercice 2024 de la délégation donnée au SMEGREG</vt:lpstr>
      <vt:lpstr>Compte rendu de l'exercice 2024 de la délégation donnée au SMEGREG</vt:lpstr>
      <vt:lpstr>Compte rendu de l'exercice 2024 de la délégation donnée au SMEGREG</vt:lpstr>
      <vt:lpstr>Compte rendu de l'exercice 2024 de la délégation donnée au SMEGREG</vt:lpstr>
      <vt:lpstr>Compte rendu de l'exercice 2024 de la délégation donnée au SMEGREG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Compte rendu de l'exercice de la délégation donnée au SMEGREG</dc:title>
  <dc:creator>bruno.degrissac</dc:creator>
  <cp:lastModifiedBy>Alexis Lafficher</cp:lastModifiedBy>
  <cp:revision>310</cp:revision>
  <cp:lastPrinted>2017-10-06T08:09:19Z</cp:lastPrinted>
  <dcterms:created xsi:type="dcterms:W3CDTF">2015-09-15T19:44:09Z</dcterms:created>
  <dcterms:modified xsi:type="dcterms:W3CDTF">2025-01-06T09:28:44Z</dcterms:modified>
</cp:coreProperties>
</file>