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440" r:id="rId2"/>
    <p:sldId id="744" r:id="rId3"/>
    <p:sldId id="745" r:id="rId4"/>
    <p:sldId id="746" r:id="rId5"/>
    <p:sldId id="748" r:id="rId6"/>
    <p:sldId id="747" r:id="rId7"/>
    <p:sldId id="749" r:id="rId8"/>
    <p:sldId id="752" r:id="rId9"/>
    <p:sldId id="750" r:id="rId10"/>
    <p:sldId id="753" r:id="rId11"/>
    <p:sldId id="755" r:id="rId12"/>
    <p:sldId id="760" r:id="rId13"/>
    <p:sldId id="759" r:id="rId14"/>
    <p:sldId id="758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14B"/>
    <a:srgbClr val="EAA200"/>
    <a:srgbClr val="F6AA00"/>
    <a:srgbClr val="BCB800"/>
    <a:srgbClr val="ECEF24"/>
    <a:srgbClr val="35D8DD"/>
    <a:srgbClr val="00B1F7"/>
    <a:srgbClr val="2E00E5"/>
    <a:srgbClr val="F7F100"/>
    <a:srgbClr val="09D0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797" autoAdjust="0"/>
  </p:normalViewPr>
  <p:slideViewPr>
    <p:cSldViewPr>
      <p:cViewPr varScale="1">
        <p:scale>
          <a:sx n="77" d="100"/>
          <a:sy n="77" d="100"/>
        </p:scale>
        <p:origin x="96" y="6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Pluie_Merignac_2018_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DONNEES\Etat_des_ressources\NP_PZ_etat_ressource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Pluie (mm)</c:v>
                </c:pt>
              </c:strCache>
            </c:strRef>
          </c:tx>
          <c:spPr>
            <a:gradFill flip="none" rotWithShape="1">
              <a:gsLst>
                <a:gs pos="0">
                  <a:srgbClr val="D8E2F2"/>
                </a:gs>
                <a:gs pos="100000">
                  <a:srgbClr val="8DA9DB"/>
                </a:gs>
                <a:gs pos="46000">
                  <a:schemeClr val="accent1">
                    <a:lumMod val="45000"/>
                    <a:lumOff val="5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numRef>
              <c:f>Feuil1!$A$50:$A$61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Feuil1!$B$50:$B$61</c:f>
              <c:numCache>
                <c:formatCode>General</c:formatCode>
                <c:ptCount val="12"/>
                <c:pt idx="0">
                  <c:v>39.6</c:v>
                </c:pt>
                <c:pt idx="1">
                  <c:v>48.9</c:v>
                </c:pt>
                <c:pt idx="2">
                  <c:v>34.799999999999997</c:v>
                </c:pt>
                <c:pt idx="3">
                  <c:v>63.4</c:v>
                </c:pt>
                <c:pt idx="4">
                  <c:v>19.100000000000001</c:v>
                </c:pt>
                <c:pt idx="5">
                  <c:v>99.8</c:v>
                </c:pt>
                <c:pt idx="6">
                  <c:v>3</c:v>
                </c:pt>
                <c:pt idx="7">
                  <c:v>26.3</c:v>
                </c:pt>
                <c:pt idx="8">
                  <c:v>39.4</c:v>
                </c:pt>
                <c:pt idx="9">
                  <c:v>57.5</c:v>
                </c:pt>
                <c:pt idx="10">
                  <c:v>147.69999999999999</c:v>
                </c:pt>
                <c:pt idx="11">
                  <c:v>58.1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B-4FF6-9836-3E68C2425C04}"/>
            </c:ext>
          </c:extLst>
        </c:ser>
        <c:ser>
          <c:idx val="2"/>
          <c:order val="2"/>
          <c:tx>
            <c:v>2023</c:v>
          </c:tx>
          <c:spPr>
            <a:gradFill flip="none" rotWithShape="1">
              <a:gsLst>
                <a:gs pos="0">
                  <a:srgbClr val="96D3E9"/>
                </a:gs>
                <a:gs pos="43000">
                  <a:srgbClr val="1FA5D2"/>
                </a:gs>
                <a:gs pos="100000">
                  <a:srgbClr val="006F96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val>
            <c:numRef>
              <c:f>Feuil1!$I$2:$I$13</c:f>
              <c:numCache>
                <c:formatCode>General</c:formatCode>
                <c:ptCount val="12"/>
                <c:pt idx="0">
                  <c:v>126.5</c:v>
                </c:pt>
                <c:pt idx="1">
                  <c:v>53.2</c:v>
                </c:pt>
                <c:pt idx="2">
                  <c:v>87.1</c:v>
                </c:pt>
                <c:pt idx="3">
                  <c:v>58.7</c:v>
                </c:pt>
                <c:pt idx="4">
                  <c:v>53.8</c:v>
                </c:pt>
                <c:pt idx="5">
                  <c:v>21.2</c:v>
                </c:pt>
                <c:pt idx="6">
                  <c:v>22.3</c:v>
                </c:pt>
                <c:pt idx="7">
                  <c:v>40.700000000000003</c:v>
                </c:pt>
                <c:pt idx="8">
                  <c:v>92.7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1B-4FF6-9836-3E68C2425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4198687"/>
        <c:axId val="1574193279"/>
      </c:barChart>
      <c:lineChart>
        <c:grouping val="standard"/>
        <c:varyColors val="0"/>
        <c:ser>
          <c:idx val="1"/>
          <c:order val="1"/>
          <c:tx>
            <c:strRef>
              <c:f>Feuil1!$J$1</c:f>
              <c:strCache>
                <c:ptCount val="1"/>
                <c:pt idx="0">
                  <c:v>MOYENNE</c:v>
                </c:pt>
              </c:strCache>
            </c:strRef>
          </c:tx>
          <c:spPr>
            <a:ln w="12700" cap="rnd">
              <a:solidFill>
                <a:srgbClr val="D6009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Feuil1!$A$56:$A$73</c:f>
              <c:numCache>
                <c:formatCode>mmm\-yy</c:formatCode>
                <c:ptCount val="18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  <c:pt idx="9">
                  <c:v>45017</c:v>
                </c:pt>
                <c:pt idx="10">
                  <c:v>45047</c:v>
                </c:pt>
                <c:pt idx="11">
                  <c:v>45078</c:v>
                </c:pt>
              </c:numCache>
            </c:numRef>
          </c:cat>
          <c:val>
            <c:numRef>
              <c:f>Feuil1!$K$2:$K$13</c:f>
              <c:numCache>
                <c:formatCode>General</c:formatCode>
                <c:ptCount val="12"/>
                <c:pt idx="0">
                  <c:v>87.3</c:v>
                </c:pt>
                <c:pt idx="1">
                  <c:v>71.7</c:v>
                </c:pt>
                <c:pt idx="2">
                  <c:v>65.3</c:v>
                </c:pt>
                <c:pt idx="3">
                  <c:v>78.2</c:v>
                </c:pt>
                <c:pt idx="4">
                  <c:v>80</c:v>
                </c:pt>
                <c:pt idx="5">
                  <c:v>62.2</c:v>
                </c:pt>
                <c:pt idx="6">
                  <c:v>49.9</c:v>
                </c:pt>
                <c:pt idx="7">
                  <c:v>56</c:v>
                </c:pt>
                <c:pt idx="8">
                  <c:v>84.3</c:v>
                </c:pt>
                <c:pt idx="9">
                  <c:v>93.3</c:v>
                </c:pt>
                <c:pt idx="10">
                  <c:v>110.2</c:v>
                </c:pt>
                <c:pt idx="11">
                  <c:v>105.7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1B-4FF6-9836-3E68C2425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4198687"/>
        <c:axId val="1574193279"/>
      </c:lineChart>
      <c:catAx>
        <c:axId val="15741986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numFmt formatCode="[$-40C]mmmm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3279"/>
        <c:crosses val="autoZero"/>
        <c:auto val="0"/>
        <c:lblAlgn val="ctr"/>
        <c:lblOffset val="100"/>
        <c:noMultiLvlLbl val="0"/>
      </c:catAx>
      <c:valAx>
        <c:axId val="1574193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 sz="1200">
                    <a:latin typeface="Trebuchet MS" panose="020B0603020202020204" pitchFamily="34" charset="0"/>
                  </a:rPr>
                  <a:t>Précipitations menseulles</a:t>
                </a:r>
                <a:r>
                  <a:rPr lang="fr-FR" sz="1200" baseline="0">
                    <a:latin typeface="Trebuchet MS" panose="020B0603020202020204" pitchFamily="34" charset="0"/>
                  </a:rPr>
                  <a:t> (mm)</a:t>
                </a:r>
                <a:endParaRPr lang="fr-FR" sz="1200">
                  <a:latin typeface="Trebuchet MS" panose="020B0603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74198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PZ!$A$3:$A$1992</c:f>
              <c:numCache>
                <c:formatCode>m/d/yyyy</c:formatCode>
                <c:ptCount val="1990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</c:numCache>
            </c:numRef>
          </c:xVal>
          <c:yVal>
            <c:numRef>
              <c:f>PZ!$B$3:$B$1992</c:f>
              <c:numCache>
                <c:formatCode>0.00</c:formatCode>
                <c:ptCount val="1990"/>
                <c:pt idx="0">
                  <c:v>6.81</c:v>
                </c:pt>
                <c:pt idx="1">
                  <c:v>6.81</c:v>
                </c:pt>
                <c:pt idx="2">
                  <c:v>6.78</c:v>
                </c:pt>
                <c:pt idx="3">
                  <c:v>6.74</c:v>
                </c:pt>
                <c:pt idx="4">
                  <c:v>6.72</c:v>
                </c:pt>
                <c:pt idx="5">
                  <c:v>6.71</c:v>
                </c:pt>
                <c:pt idx="6">
                  <c:v>6.69</c:v>
                </c:pt>
                <c:pt idx="7">
                  <c:v>6.68</c:v>
                </c:pt>
                <c:pt idx="8">
                  <c:v>6.67</c:v>
                </c:pt>
                <c:pt idx="9">
                  <c:v>6.65</c:v>
                </c:pt>
                <c:pt idx="10">
                  <c:v>6.65</c:v>
                </c:pt>
                <c:pt idx="11">
                  <c:v>6.63</c:v>
                </c:pt>
                <c:pt idx="12">
                  <c:v>6.62</c:v>
                </c:pt>
                <c:pt idx="13">
                  <c:v>6.63</c:v>
                </c:pt>
                <c:pt idx="14">
                  <c:v>6.64</c:v>
                </c:pt>
                <c:pt idx="15">
                  <c:v>6.72</c:v>
                </c:pt>
                <c:pt idx="16">
                  <c:v>6.73</c:v>
                </c:pt>
                <c:pt idx="17">
                  <c:v>6.73</c:v>
                </c:pt>
                <c:pt idx="18">
                  <c:v>6.7</c:v>
                </c:pt>
                <c:pt idx="19">
                  <c:v>6.69</c:v>
                </c:pt>
                <c:pt idx="20">
                  <c:v>6.68</c:v>
                </c:pt>
                <c:pt idx="21">
                  <c:v>6.66</c:v>
                </c:pt>
                <c:pt idx="22">
                  <c:v>6.64</c:v>
                </c:pt>
                <c:pt idx="23">
                  <c:v>6.63</c:v>
                </c:pt>
                <c:pt idx="24">
                  <c:v>6.62</c:v>
                </c:pt>
                <c:pt idx="25">
                  <c:v>6.61</c:v>
                </c:pt>
                <c:pt idx="26">
                  <c:v>6.59</c:v>
                </c:pt>
                <c:pt idx="27">
                  <c:v>6.59</c:v>
                </c:pt>
                <c:pt idx="28">
                  <c:v>6.64</c:v>
                </c:pt>
                <c:pt idx="29">
                  <c:v>6.65</c:v>
                </c:pt>
                <c:pt idx="30">
                  <c:v>6.63</c:v>
                </c:pt>
                <c:pt idx="31">
                  <c:v>6.62</c:v>
                </c:pt>
                <c:pt idx="32">
                  <c:v>6.6</c:v>
                </c:pt>
                <c:pt idx="33">
                  <c:v>6.59</c:v>
                </c:pt>
                <c:pt idx="34">
                  <c:v>6.59</c:v>
                </c:pt>
                <c:pt idx="35">
                  <c:v>6.58</c:v>
                </c:pt>
                <c:pt idx="36">
                  <c:v>6.57</c:v>
                </c:pt>
                <c:pt idx="37">
                  <c:v>6.56</c:v>
                </c:pt>
                <c:pt idx="38">
                  <c:v>6.55</c:v>
                </c:pt>
                <c:pt idx="39">
                  <c:v>6.55</c:v>
                </c:pt>
                <c:pt idx="40">
                  <c:v>6.55</c:v>
                </c:pt>
                <c:pt idx="41">
                  <c:v>6.55</c:v>
                </c:pt>
                <c:pt idx="42">
                  <c:v>6.55</c:v>
                </c:pt>
                <c:pt idx="43">
                  <c:v>6.57</c:v>
                </c:pt>
                <c:pt idx="44">
                  <c:v>6.63</c:v>
                </c:pt>
                <c:pt idx="45">
                  <c:v>6.63</c:v>
                </c:pt>
                <c:pt idx="46">
                  <c:v>6.63</c:v>
                </c:pt>
                <c:pt idx="47">
                  <c:v>6.66</c:v>
                </c:pt>
                <c:pt idx="48">
                  <c:v>6.66</c:v>
                </c:pt>
                <c:pt idx="49">
                  <c:v>6.64</c:v>
                </c:pt>
                <c:pt idx="50">
                  <c:v>6.63</c:v>
                </c:pt>
                <c:pt idx="51">
                  <c:v>7.34</c:v>
                </c:pt>
                <c:pt idx="52">
                  <c:v>7.32</c:v>
                </c:pt>
                <c:pt idx="53">
                  <c:v>7.31</c:v>
                </c:pt>
                <c:pt idx="54">
                  <c:v>7.18</c:v>
                </c:pt>
                <c:pt idx="55">
                  <c:v>7.11</c:v>
                </c:pt>
                <c:pt idx="56">
                  <c:v>7.05</c:v>
                </c:pt>
                <c:pt idx="57">
                  <c:v>7.01</c:v>
                </c:pt>
                <c:pt idx="58">
                  <c:v>7.02</c:v>
                </c:pt>
                <c:pt idx="59">
                  <c:v>6.98</c:v>
                </c:pt>
                <c:pt idx="60">
                  <c:v>6.94</c:v>
                </c:pt>
                <c:pt idx="61">
                  <c:v>6.9</c:v>
                </c:pt>
                <c:pt idx="62">
                  <c:v>6.86</c:v>
                </c:pt>
                <c:pt idx="63">
                  <c:v>6.84</c:v>
                </c:pt>
                <c:pt idx="64">
                  <c:v>6.8</c:v>
                </c:pt>
                <c:pt idx="65">
                  <c:v>6.78</c:v>
                </c:pt>
                <c:pt idx="66">
                  <c:v>6.76</c:v>
                </c:pt>
                <c:pt idx="67">
                  <c:v>6.75</c:v>
                </c:pt>
                <c:pt idx="68">
                  <c:v>6.72</c:v>
                </c:pt>
                <c:pt idx="69">
                  <c:v>6.7</c:v>
                </c:pt>
                <c:pt idx="70">
                  <c:v>6.68</c:v>
                </c:pt>
                <c:pt idx="71">
                  <c:v>6.67</c:v>
                </c:pt>
                <c:pt idx="72">
                  <c:v>6.65</c:v>
                </c:pt>
                <c:pt idx="73">
                  <c:v>6.63</c:v>
                </c:pt>
                <c:pt idx="74">
                  <c:v>6.62</c:v>
                </c:pt>
                <c:pt idx="75">
                  <c:v>6.61</c:v>
                </c:pt>
                <c:pt idx="76">
                  <c:v>6.59</c:v>
                </c:pt>
                <c:pt idx="77">
                  <c:v>6.58</c:v>
                </c:pt>
                <c:pt idx="78">
                  <c:v>6.57</c:v>
                </c:pt>
                <c:pt idx="79">
                  <c:v>6.67</c:v>
                </c:pt>
                <c:pt idx="80">
                  <c:v>6.66</c:v>
                </c:pt>
                <c:pt idx="81">
                  <c:v>6.8</c:v>
                </c:pt>
                <c:pt idx="82">
                  <c:v>7.05</c:v>
                </c:pt>
                <c:pt idx="83">
                  <c:v>7.04</c:v>
                </c:pt>
                <c:pt idx="84">
                  <c:v>6.95</c:v>
                </c:pt>
                <c:pt idx="85">
                  <c:v>6.89</c:v>
                </c:pt>
                <c:pt idx="86">
                  <c:v>6.83</c:v>
                </c:pt>
                <c:pt idx="87">
                  <c:v>6.78</c:v>
                </c:pt>
                <c:pt idx="88">
                  <c:v>6.74</c:v>
                </c:pt>
                <c:pt idx="89">
                  <c:v>6.71</c:v>
                </c:pt>
                <c:pt idx="90">
                  <c:v>6.68</c:v>
                </c:pt>
                <c:pt idx="91">
                  <c:v>6.66</c:v>
                </c:pt>
                <c:pt idx="92">
                  <c:v>6.64</c:v>
                </c:pt>
                <c:pt idx="93">
                  <c:v>6.66</c:v>
                </c:pt>
                <c:pt idx="94">
                  <c:v>6.63</c:v>
                </c:pt>
                <c:pt idx="95">
                  <c:v>6.62</c:v>
                </c:pt>
                <c:pt idx="96">
                  <c:v>6.6</c:v>
                </c:pt>
                <c:pt idx="97">
                  <c:v>6.58</c:v>
                </c:pt>
                <c:pt idx="98">
                  <c:v>6.57</c:v>
                </c:pt>
                <c:pt idx="99">
                  <c:v>6.55</c:v>
                </c:pt>
                <c:pt idx="100">
                  <c:v>6.54</c:v>
                </c:pt>
                <c:pt idx="101">
                  <c:v>6.53</c:v>
                </c:pt>
                <c:pt idx="102">
                  <c:v>6.51</c:v>
                </c:pt>
                <c:pt idx="103">
                  <c:v>6.5</c:v>
                </c:pt>
                <c:pt idx="104">
                  <c:v>6.48</c:v>
                </c:pt>
                <c:pt idx="105">
                  <c:v>6.47</c:v>
                </c:pt>
                <c:pt idx="106">
                  <c:v>6.46</c:v>
                </c:pt>
                <c:pt idx="107">
                  <c:v>6.45</c:v>
                </c:pt>
                <c:pt idx="108">
                  <c:v>6.43</c:v>
                </c:pt>
                <c:pt idx="109">
                  <c:v>6.42</c:v>
                </c:pt>
                <c:pt idx="110">
                  <c:v>6.41</c:v>
                </c:pt>
                <c:pt idx="111">
                  <c:v>6.39</c:v>
                </c:pt>
                <c:pt idx="112">
                  <c:v>6.38</c:v>
                </c:pt>
                <c:pt idx="113">
                  <c:v>6.36</c:v>
                </c:pt>
                <c:pt idx="114">
                  <c:v>6.35</c:v>
                </c:pt>
                <c:pt idx="115">
                  <c:v>6.34</c:v>
                </c:pt>
                <c:pt idx="116">
                  <c:v>6.33</c:v>
                </c:pt>
                <c:pt idx="117">
                  <c:v>6.33</c:v>
                </c:pt>
                <c:pt idx="118">
                  <c:v>6.32</c:v>
                </c:pt>
                <c:pt idx="119">
                  <c:v>6.31</c:v>
                </c:pt>
                <c:pt idx="120">
                  <c:v>6.31</c:v>
                </c:pt>
                <c:pt idx="121">
                  <c:v>6.3</c:v>
                </c:pt>
                <c:pt idx="122">
                  <c:v>6.3</c:v>
                </c:pt>
                <c:pt idx="123">
                  <c:v>6.29</c:v>
                </c:pt>
                <c:pt idx="124">
                  <c:v>6.28</c:v>
                </c:pt>
                <c:pt idx="125">
                  <c:v>6.27</c:v>
                </c:pt>
                <c:pt idx="126">
                  <c:v>6.26</c:v>
                </c:pt>
                <c:pt idx="127">
                  <c:v>6.25</c:v>
                </c:pt>
                <c:pt idx="128">
                  <c:v>6.24</c:v>
                </c:pt>
                <c:pt idx="129">
                  <c:v>6.23</c:v>
                </c:pt>
                <c:pt idx="130">
                  <c:v>6.22</c:v>
                </c:pt>
                <c:pt idx="131">
                  <c:v>6.2</c:v>
                </c:pt>
                <c:pt idx="132">
                  <c:v>6.19</c:v>
                </c:pt>
                <c:pt idx="133">
                  <c:v>6.18</c:v>
                </c:pt>
                <c:pt idx="134">
                  <c:v>6.18</c:v>
                </c:pt>
                <c:pt idx="135">
                  <c:v>6.17</c:v>
                </c:pt>
                <c:pt idx="136">
                  <c:v>6.16</c:v>
                </c:pt>
                <c:pt idx="137">
                  <c:v>6.15</c:v>
                </c:pt>
                <c:pt idx="138">
                  <c:v>6.15</c:v>
                </c:pt>
                <c:pt idx="139">
                  <c:v>6.14</c:v>
                </c:pt>
                <c:pt idx="140">
                  <c:v>6.13</c:v>
                </c:pt>
                <c:pt idx="141">
                  <c:v>6.12</c:v>
                </c:pt>
                <c:pt idx="142">
                  <c:v>6.12</c:v>
                </c:pt>
                <c:pt idx="143">
                  <c:v>6.1</c:v>
                </c:pt>
                <c:pt idx="144">
                  <c:v>6.1</c:v>
                </c:pt>
                <c:pt idx="145">
                  <c:v>6.15</c:v>
                </c:pt>
                <c:pt idx="146">
                  <c:v>6.15</c:v>
                </c:pt>
                <c:pt idx="147">
                  <c:v>6.14</c:v>
                </c:pt>
                <c:pt idx="148">
                  <c:v>6.13</c:v>
                </c:pt>
                <c:pt idx="149">
                  <c:v>6.13</c:v>
                </c:pt>
                <c:pt idx="150">
                  <c:v>6.12</c:v>
                </c:pt>
                <c:pt idx="151">
                  <c:v>6.11</c:v>
                </c:pt>
                <c:pt idx="152">
                  <c:v>6.1</c:v>
                </c:pt>
                <c:pt idx="153">
                  <c:v>6.1</c:v>
                </c:pt>
                <c:pt idx="154">
                  <c:v>6.09</c:v>
                </c:pt>
                <c:pt idx="155">
                  <c:v>6.09</c:v>
                </c:pt>
                <c:pt idx="156">
                  <c:v>6.09</c:v>
                </c:pt>
                <c:pt idx="157">
                  <c:v>6.08</c:v>
                </c:pt>
                <c:pt idx="158">
                  <c:v>6.07</c:v>
                </c:pt>
                <c:pt idx="159">
                  <c:v>6.07</c:v>
                </c:pt>
                <c:pt idx="160">
                  <c:v>6.06</c:v>
                </c:pt>
                <c:pt idx="161">
                  <c:v>6.07</c:v>
                </c:pt>
                <c:pt idx="162">
                  <c:v>6.06</c:v>
                </c:pt>
                <c:pt idx="163">
                  <c:v>6.05</c:v>
                </c:pt>
                <c:pt idx="164">
                  <c:v>6.05</c:v>
                </c:pt>
                <c:pt idx="165">
                  <c:v>6.04</c:v>
                </c:pt>
                <c:pt idx="166">
                  <c:v>6.04</c:v>
                </c:pt>
                <c:pt idx="167">
                  <c:v>6.04</c:v>
                </c:pt>
                <c:pt idx="168">
                  <c:v>6.03</c:v>
                </c:pt>
                <c:pt idx="169">
                  <c:v>6.03</c:v>
                </c:pt>
                <c:pt idx="170">
                  <c:v>6.02</c:v>
                </c:pt>
                <c:pt idx="171">
                  <c:v>6.02</c:v>
                </c:pt>
                <c:pt idx="172">
                  <c:v>6.02</c:v>
                </c:pt>
                <c:pt idx="173">
                  <c:v>6.03</c:v>
                </c:pt>
                <c:pt idx="174">
                  <c:v>6.02</c:v>
                </c:pt>
                <c:pt idx="175">
                  <c:v>6.02</c:v>
                </c:pt>
                <c:pt idx="176">
                  <c:v>6.02</c:v>
                </c:pt>
                <c:pt idx="177">
                  <c:v>6.03</c:v>
                </c:pt>
                <c:pt idx="178">
                  <c:v>6.04</c:v>
                </c:pt>
                <c:pt idx="179">
                  <c:v>6.04</c:v>
                </c:pt>
                <c:pt idx="180">
                  <c:v>6.04</c:v>
                </c:pt>
                <c:pt idx="181">
                  <c:v>6.03</c:v>
                </c:pt>
                <c:pt idx="182">
                  <c:v>6.02</c:v>
                </c:pt>
                <c:pt idx="183">
                  <c:v>6.04</c:v>
                </c:pt>
                <c:pt idx="184">
                  <c:v>6.07</c:v>
                </c:pt>
                <c:pt idx="185">
                  <c:v>6.07</c:v>
                </c:pt>
                <c:pt idx="186">
                  <c:v>6.07</c:v>
                </c:pt>
                <c:pt idx="187">
                  <c:v>6.08</c:v>
                </c:pt>
                <c:pt idx="188">
                  <c:v>6.07</c:v>
                </c:pt>
                <c:pt idx="189">
                  <c:v>6.07</c:v>
                </c:pt>
                <c:pt idx="190">
                  <c:v>6.07</c:v>
                </c:pt>
                <c:pt idx="191">
                  <c:v>6.07</c:v>
                </c:pt>
                <c:pt idx="192">
                  <c:v>6.06</c:v>
                </c:pt>
                <c:pt idx="193">
                  <c:v>6.06</c:v>
                </c:pt>
                <c:pt idx="194">
                  <c:v>6.07</c:v>
                </c:pt>
                <c:pt idx="195">
                  <c:v>6.07</c:v>
                </c:pt>
                <c:pt idx="196">
                  <c:v>6.08</c:v>
                </c:pt>
                <c:pt idx="197">
                  <c:v>6.09</c:v>
                </c:pt>
                <c:pt idx="198">
                  <c:v>6.09</c:v>
                </c:pt>
                <c:pt idx="199">
                  <c:v>6.09</c:v>
                </c:pt>
                <c:pt idx="200">
                  <c:v>6.09</c:v>
                </c:pt>
                <c:pt idx="201">
                  <c:v>6.08</c:v>
                </c:pt>
                <c:pt idx="202">
                  <c:v>6.1</c:v>
                </c:pt>
                <c:pt idx="203">
                  <c:v>6.1</c:v>
                </c:pt>
                <c:pt idx="204">
                  <c:v>6.11</c:v>
                </c:pt>
                <c:pt idx="205">
                  <c:v>6.12</c:v>
                </c:pt>
                <c:pt idx="206">
                  <c:v>6.13</c:v>
                </c:pt>
                <c:pt idx="207">
                  <c:v>6.15</c:v>
                </c:pt>
                <c:pt idx="208">
                  <c:v>6.17</c:v>
                </c:pt>
                <c:pt idx="209">
                  <c:v>6.17</c:v>
                </c:pt>
                <c:pt idx="210">
                  <c:v>6.19</c:v>
                </c:pt>
                <c:pt idx="211">
                  <c:v>6.21</c:v>
                </c:pt>
                <c:pt idx="212">
                  <c:v>6.22</c:v>
                </c:pt>
                <c:pt idx="213">
                  <c:v>6.22</c:v>
                </c:pt>
                <c:pt idx="214">
                  <c:v>6.22</c:v>
                </c:pt>
                <c:pt idx="215">
                  <c:v>6.23</c:v>
                </c:pt>
                <c:pt idx="216">
                  <c:v>6.22</c:v>
                </c:pt>
                <c:pt idx="217">
                  <c:v>6.22</c:v>
                </c:pt>
                <c:pt idx="218">
                  <c:v>6.22</c:v>
                </c:pt>
                <c:pt idx="219">
                  <c:v>6.22</c:v>
                </c:pt>
                <c:pt idx="220">
                  <c:v>6.22</c:v>
                </c:pt>
                <c:pt idx="221">
                  <c:v>6.21</c:v>
                </c:pt>
                <c:pt idx="222">
                  <c:v>6.2</c:v>
                </c:pt>
                <c:pt idx="223">
                  <c:v>6.2</c:v>
                </c:pt>
                <c:pt idx="224">
                  <c:v>6.2</c:v>
                </c:pt>
                <c:pt idx="225">
                  <c:v>6.2</c:v>
                </c:pt>
                <c:pt idx="226">
                  <c:v>6.2</c:v>
                </c:pt>
                <c:pt idx="227">
                  <c:v>6.18</c:v>
                </c:pt>
                <c:pt idx="228">
                  <c:v>6.18</c:v>
                </c:pt>
                <c:pt idx="229">
                  <c:v>6.19</c:v>
                </c:pt>
                <c:pt idx="230">
                  <c:v>6.19</c:v>
                </c:pt>
                <c:pt idx="231">
                  <c:v>6.2</c:v>
                </c:pt>
                <c:pt idx="232">
                  <c:v>6.26</c:v>
                </c:pt>
                <c:pt idx="233">
                  <c:v>6.3</c:v>
                </c:pt>
                <c:pt idx="234">
                  <c:v>6.32</c:v>
                </c:pt>
                <c:pt idx="235">
                  <c:v>6.33</c:v>
                </c:pt>
                <c:pt idx="236">
                  <c:v>6.32</c:v>
                </c:pt>
                <c:pt idx="237">
                  <c:v>6.33</c:v>
                </c:pt>
                <c:pt idx="238">
                  <c:v>6.32</c:v>
                </c:pt>
                <c:pt idx="239">
                  <c:v>6.32</c:v>
                </c:pt>
                <c:pt idx="240">
                  <c:v>6.31</c:v>
                </c:pt>
                <c:pt idx="241">
                  <c:v>6.32</c:v>
                </c:pt>
                <c:pt idx="242">
                  <c:v>6.32</c:v>
                </c:pt>
                <c:pt idx="243">
                  <c:v>6.32</c:v>
                </c:pt>
                <c:pt idx="244">
                  <c:v>6.32</c:v>
                </c:pt>
                <c:pt idx="245">
                  <c:v>6.33</c:v>
                </c:pt>
                <c:pt idx="246">
                  <c:v>6.4</c:v>
                </c:pt>
                <c:pt idx="247">
                  <c:v>6.47</c:v>
                </c:pt>
                <c:pt idx="248">
                  <c:v>6.49</c:v>
                </c:pt>
                <c:pt idx="249">
                  <c:v>6.48</c:v>
                </c:pt>
                <c:pt idx="250">
                  <c:v>6.48</c:v>
                </c:pt>
                <c:pt idx="251">
                  <c:v>6.5</c:v>
                </c:pt>
                <c:pt idx="252">
                  <c:v>6.56</c:v>
                </c:pt>
                <c:pt idx="253">
                  <c:v>6.58</c:v>
                </c:pt>
                <c:pt idx="254">
                  <c:v>6.58</c:v>
                </c:pt>
                <c:pt idx="255">
                  <c:v>6.56</c:v>
                </c:pt>
                <c:pt idx="256">
                  <c:v>6.54</c:v>
                </c:pt>
                <c:pt idx="257">
                  <c:v>6.53</c:v>
                </c:pt>
                <c:pt idx="258">
                  <c:v>6.5</c:v>
                </c:pt>
                <c:pt idx="259">
                  <c:v>6.49</c:v>
                </c:pt>
                <c:pt idx="260">
                  <c:v>6.47</c:v>
                </c:pt>
                <c:pt idx="261">
                  <c:v>6.46</c:v>
                </c:pt>
                <c:pt idx="262">
                  <c:v>6.46</c:v>
                </c:pt>
                <c:pt idx="263">
                  <c:v>6.45</c:v>
                </c:pt>
                <c:pt idx="264">
                  <c:v>6.44</c:v>
                </c:pt>
                <c:pt idx="265">
                  <c:v>6.43</c:v>
                </c:pt>
                <c:pt idx="266">
                  <c:v>6.42</c:v>
                </c:pt>
                <c:pt idx="267">
                  <c:v>6.42</c:v>
                </c:pt>
                <c:pt idx="268">
                  <c:v>6.41</c:v>
                </c:pt>
                <c:pt idx="269">
                  <c:v>6.41</c:v>
                </c:pt>
                <c:pt idx="270">
                  <c:v>6.41</c:v>
                </c:pt>
                <c:pt idx="271">
                  <c:v>6.4</c:v>
                </c:pt>
                <c:pt idx="272">
                  <c:v>6.39</c:v>
                </c:pt>
                <c:pt idx="273">
                  <c:v>6.39</c:v>
                </c:pt>
                <c:pt idx="274">
                  <c:v>6.39</c:v>
                </c:pt>
                <c:pt idx="275">
                  <c:v>6.39</c:v>
                </c:pt>
                <c:pt idx="276">
                  <c:v>6.39</c:v>
                </c:pt>
                <c:pt idx="277">
                  <c:v>6.39</c:v>
                </c:pt>
                <c:pt idx="278">
                  <c:v>6.39</c:v>
                </c:pt>
                <c:pt idx="279">
                  <c:v>6.38</c:v>
                </c:pt>
                <c:pt idx="280">
                  <c:v>6.38</c:v>
                </c:pt>
                <c:pt idx="281">
                  <c:v>6.38</c:v>
                </c:pt>
                <c:pt idx="282">
                  <c:v>6.37</c:v>
                </c:pt>
                <c:pt idx="283">
                  <c:v>6.39</c:v>
                </c:pt>
                <c:pt idx="284">
                  <c:v>6.42</c:v>
                </c:pt>
                <c:pt idx="285">
                  <c:v>6.42</c:v>
                </c:pt>
                <c:pt idx="286">
                  <c:v>6.41</c:v>
                </c:pt>
                <c:pt idx="287">
                  <c:v>6.42</c:v>
                </c:pt>
                <c:pt idx="288">
                  <c:v>6.44</c:v>
                </c:pt>
                <c:pt idx="289">
                  <c:v>6.57</c:v>
                </c:pt>
                <c:pt idx="290">
                  <c:v>6.62</c:v>
                </c:pt>
                <c:pt idx="291">
                  <c:v>6.7</c:v>
                </c:pt>
                <c:pt idx="292">
                  <c:v>6.94</c:v>
                </c:pt>
                <c:pt idx="293">
                  <c:v>7.13</c:v>
                </c:pt>
                <c:pt idx="294">
                  <c:v>7.1</c:v>
                </c:pt>
                <c:pt idx="295">
                  <c:v>6.94</c:v>
                </c:pt>
                <c:pt idx="296">
                  <c:v>6.88</c:v>
                </c:pt>
                <c:pt idx="297">
                  <c:v>6.9</c:v>
                </c:pt>
                <c:pt idx="298">
                  <c:v>6.9</c:v>
                </c:pt>
                <c:pt idx="299">
                  <c:v>6.88</c:v>
                </c:pt>
                <c:pt idx="300">
                  <c:v>6.84</c:v>
                </c:pt>
                <c:pt idx="301">
                  <c:v>6.82</c:v>
                </c:pt>
                <c:pt idx="302">
                  <c:v>6.8</c:v>
                </c:pt>
                <c:pt idx="303">
                  <c:v>6.76</c:v>
                </c:pt>
                <c:pt idx="304">
                  <c:v>6.73</c:v>
                </c:pt>
                <c:pt idx="305">
                  <c:v>6.72</c:v>
                </c:pt>
                <c:pt idx="306">
                  <c:v>6.71</c:v>
                </c:pt>
                <c:pt idx="307">
                  <c:v>6.69</c:v>
                </c:pt>
                <c:pt idx="308">
                  <c:v>6.68</c:v>
                </c:pt>
                <c:pt idx="309">
                  <c:v>6.67</c:v>
                </c:pt>
                <c:pt idx="310">
                  <c:v>6.66</c:v>
                </c:pt>
                <c:pt idx="311">
                  <c:v>6.64</c:v>
                </c:pt>
                <c:pt idx="312">
                  <c:v>6.63</c:v>
                </c:pt>
                <c:pt idx="313">
                  <c:v>6.62</c:v>
                </c:pt>
                <c:pt idx="314">
                  <c:v>6.61</c:v>
                </c:pt>
                <c:pt idx="315">
                  <c:v>6.6</c:v>
                </c:pt>
                <c:pt idx="316">
                  <c:v>6.59</c:v>
                </c:pt>
                <c:pt idx="317">
                  <c:v>6.58</c:v>
                </c:pt>
                <c:pt idx="318">
                  <c:v>6.58</c:v>
                </c:pt>
                <c:pt idx="319">
                  <c:v>6.58</c:v>
                </c:pt>
                <c:pt idx="320">
                  <c:v>6.56</c:v>
                </c:pt>
                <c:pt idx="321">
                  <c:v>6.56</c:v>
                </c:pt>
                <c:pt idx="322">
                  <c:v>6.56</c:v>
                </c:pt>
                <c:pt idx="323">
                  <c:v>6.56</c:v>
                </c:pt>
                <c:pt idx="324">
                  <c:v>6.56</c:v>
                </c:pt>
                <c:pt idx="325">
                  <c:v>6.55</c:v>
                </c:pt>
                <c:pt idx="326">
                  <c:v>6.56</c:v>
                </c:pt>
                <c:pt idx="327">
                  <c:v>6.55</c:v>
                </c:pt>
                <c:pt idx="328">
                  <c:v>6.53</c:v>
                </c:pt>
                <c:pt idx="329">
                  <c:v>6.52</c:v>
                </c:pt>
                <c:pt idx="330">
                  <c:v>6.52</c:v>
                </c:pt>
                <c:pt idx="331">
                  <c:v>6.51</c:v>
                </c:pt>
                <c:pt idx="332">
                  <c:v>6.52</c:v>
                </c:pt>
                <c:pt idx="333">
                  <c:v>6.51</c:v>
                </c:pt>
                <c:pt idx="334">
                  <c:v>6.51</c:v>
                </c:pt>
                <c:pt idx="335">
                  <c:v>6.5</c:v>
                </c:pt>
                <c:pt idx="336">
                  <c:v>6.51</c:v>
                </c:pt>
                <c:pt idx="337">
                  <c:v>6.51</c:v>
                </c:pt>
                <c:pt idx="338">
                  <c:v>6.49</c:v>
                </c:pt>
                <c:pt idx="339">
                  <c:v>6.49</c:v>
                </c:pt>
                <c:pt idx="340">
                  <c:v>6.48</c:v>
                </c:pt>
                <c:pt idx="341">
                  <c:v>6.48</c:v>
                </c:pt>
                <c:pt idx="342">
                  <c:v>6.48</c:v>
                </c:pt>
                <c:pt idx="343">
                  <c:v>6.47</c:v>
                </c:pt>
                <c:pt idx="344">
                  <c:v>6.47</c:v>
                </c:pt>
                <c:pt idx="345">
                  <c:v>6.47</c:v>
                </c:pt>
                <c:pt idx="346">
                  <c:v>6.46</c:v>
                </c:pt>
                <c:pt idx="347">
                  <c:v>6.46</c:v>
                </c:pt>
                <c:pt idx="348">
                  <c:v>6.45</c:v>
                </c:pt>
                <c:pt idx="349">
                  <c:v>6.45</c:v>
                </c:pt>
                <c:pt idx="350">
                  <c:v>6.45</c:v>
                </c:pt>
                <c:pt idx="351">
                  <c:v>6.45</c:v>
                </c:pt>
                <c:pt idx="352">
                  <c:v>6.44</c:v>
                </c:pt>
                <c:pt idx="353">
                  <c:v>6.44</c:v>
                </c:pt>
                <c:pt idx="354">
                  <c:v>6.45</c:v>
                </c:pt>
                <c:pt idx="355">
                  <c:v>6.45</c:v>
                </c:pt>
                <c:pt idx="356">
                  <c:v>6.44</c:v>
                </c:pt>
                <c:pt idx="357">
                  <c:v>6.45</c:v>
                </c:pt>
                <c:pt idx="358">
                  <c:v>6.44</c:v>
                </c:pt>
                <c:pt idx="359">
                  <c:v>6.43</c:v>
                </c:pt>
                <c:pt idx="360">
                  <c:v>6.43</c:v>
                </c:pt>
                <c:pt idx="361">
                  <c:v>6.42</c:v>
                </c:pt>
                <c:pt idx="362">
                  <c:v>6.41</c:v>
                </c:pt>
                <c:pt idx="363">
                  <c:v>6.41</c:v>
                </c:pt>
                <c:pt idx="364">
                  <c:v>6.41</c:v>
                </c:pt>
                <c:pt idx="365">
                  <c:v>6.41</c:v>
                </c:pt>
                <c:pt idx="366">
                  <c:v>6.41</c:v>
                </c:pt>
                <c:pt idx="367">
                  <c:v>6.4</c:v>
                </c:pt>
                <c:pt idx="368">
                  <c:v>6.4</c:v>
                </c:pt>
                <c:pt idx="369">
                  <c:v>6.4</c:v>
                </c:pt>
                <c:pt idx="370">
                  <c:v>6.39</c:v>
                </c:pt>
                <c:pt idx="371">
                  <c:v>6.39</c:v>
                </c:pt>
                <c:pt idx="372">
                  <c:v>6.39</c:v>
                </c:pt>
                <c:pt idx="373">
                  <c:v>6.4</c:v>
                </c:pt>
                <c:pt idx="374">
                  <c:v>6.4</c:v>
                </c:pt>
                <c:pt idx="375">
                  <c:v>6.38</c:v>
                </c:pt>
                <c:pt idx="376">
                  <c:v>6.41</c:v>
                </c:pt>
                <c:pt idx="377">
                  <c:v>6.41</c:v>
                </c:pt>
                <c:pt idx="378">
                  <c:v>6.42</c:v>
                </c:pt>
                <c:pt idx="379">
                  <c:v>6.41</c:v>
                </c:pt>
                <c:pt idx="380">
                  <c:v>6.41</c:v>
                </c:pt>
                <c:pt idx="381">
                  <c:v>6.4</c:v>
                </c:pt>
                <c:pt idx="382">
                  <c:v>6.4</c:v>
                </c:pt>
                <c:pt idx="383">
                  <c:v>6.38</c:v>
                </c:pt>
                <c:pt idx="384">
                  <c:v>6.38</c:v>
                </c:pt>
                <c:pt idx="385">
                  <c:v>6.38</c:v>
                </c:pt>
                <c:pt idx="386">
                  <c:v>6.37</c:v>
                </c:pt>
                <c:pt idx="387">
                  <c:v>6.37</c:v>
                </c:pt>
                <c:pt idx="388">
                  <c:v>6.37</c:v>
                </c:pt>
                <c:pt idx="389">
                  <c:v>6.37</c:v>
                </c:pt>
                <c:pt idx="390">
                  <c:v>6.37</c:v>
                </c:pt>
                <c:pt idx="391">
                  <c:v>6.37</c:v>
                </c:pt>
                <c:pt idx="392">
                  <c:v>6.36</c:v>
                </c:pt>
                <c:pt idx="393">
                  <c:v>6.35</c:v>
                </c:pt>
                <c:pt idx="394">
                  <c:v>6.35</c:v>
                </c:pt>
                <c:pt idx="395">
                  <c:v>6.34</c:v>
                </c:pt>
                <c:pt idx="396">
                  <c:v>6.34</c:v>
                </c:pt>
                <c:pt idx="397">
                  <c:v>6.33</c:v>
                </c:pt>
                <c:pt idx="398">
                  <c:v>6.33</c:v>
                </c:pt>
                <c:pt idx="399">
                  <c:v>6.33</c:v>
                </c:pt>
                <c:pt idx="400">
                  <c:v>6.34</c:v>
                </c:pt>
                <c:pt idx="401">
                  <c:v>6.33</c:v>
                </c:pt>
                <c:pt idx="402">
                  <c:v>6.33</c:v>
                </c:pt>
                <c:pt idx="403">
                  <c:v>6.32</c:v>
                </c:pt>
                <c:pt idx="404">
                  <c:v>6.32</c:v>
                </c:pt>
                <c:pt idx="405">
                  <c:v>6.31</c:v>
                </c:pt>
                <c:pt idx="406">
                  <c:v>6.31</c:v>
                </c:pt>
                <c:pt idx="407">
                  <c:v>6.31</c:v>
                </c:pt>
                <c:pt idx="408">
                  <c:v>6.31</c:v>
                </c:pt>
                <c:pt idx="409">
                  <c:v>6.3</c:v>
                </c:pt>
                <c:pt idx="410">
                  <c:v>6.29</c:v>
                </c:pt>
                <c:pt idx="411">
                  <c:v>6.29</c:v>
                </c:pt>
                <c:pt idx="412">
                  <c:v>6.28</c:v>
                </c:pt>
                <c:pt idx="413">
                  <c:v>6.28</c:v>
                </c:pt>
                <c:pt idx="414">
                  <c:v>6.27</c:v>
                </c:pt>
                <c:pt idx="415">
                  <c:v>6.26</c:v>
                </c:pt>
                <c:pt idx="416">
                  <c:v>6.26</c:v>
                </c:pt>
                <c:pt idx="417">
                  <c:v>6.33</c:v>
                </c:pt>
                <c:pt idx="418">
                  <c:v>6.36</c:v>
                </c:pt>
                <c:pt idx="419">
                  <c:v>6.36</c:v>
                </c:pt>
                <c:pt idx="420">
                  <c:v>6.33</c:v>
                </c:pt>
                <c:pt idx="421">
                  <c:v>6.33</c:v>
                </c:pt>
                <c:pt idx="422">
                  <c:v>6.31</c:v>
                </c:pt>
                <c:pt idx="423">
                  <c:v>6.3</c:v>
                </c:pt>
                <c:pt idx="424">
                  <c:v>6.32</c:v>
                </c:pt>
                <c:pt idx="425">
                  <c:v>6.33</c:v>
                </c:pt>
                <c:pt idx="426">
                  <c:v>6.32</c:v>
                </c:pt>
                <c:pt idx="427">
                  <c:v>6.31</c:v>
                </c:pt>
                <c:pt idx="428">
                  <c:v>6.3</c:v>
                </c:pt>
                <c:pt idx="429">
                  <c:v>6.29</c:v>
                </c:pt>
                <c:pt idx="430">
                  <c:v>6.28</c:v>
                </c:pt>
                <c:pt idx="431">
                  <c:v>6.26</c:v>
                </c:pt>
                <c:pt idx="432">
                  <c:v>6.25</c:v>
                </c:pt>
                <c:pt idx="433">
                  <c:v>6.24</c:v>
                </c:pt>
                <c:pt idx="434">
                  <c:v>6.25</c:v>
                </c:pt>
                <c:pt idx="435">
                  <c:v>6.24</c:v>
                </c:pt>
                <c:pt idx="436">
                  <c:v>6.23</c:v>
                </c:pt>
                <c:pt idx="437">
                  <c:v>6.22</c:v>
                </c:pt>
                <c:pt idx="438">
                  <c:v>6.21</c:v>
                </c:pt>
                <c:pt idx="439">
                  <c:v>6.2</c:v>
                </c:pt>
                <c:pt idx="440">
                  <c:v>6.19</c:v>
                </c:pt>
                <c:pt idx="441">
                  <c:v>6.18</c:v>
                </c:pt>
                <c:pt idx="442">
                  <c:v>6.17</c:v>
                </c:pt>
                <c:pt idx="443">
                  <c:v>6.16</c:v>
                </c:pt>
                <c:pt idx="444">
                  <c:v>6.16</c:v>
                </c:pt>
                <c:pt idx="445">
                  <c:v>6.15</c:v>
                </c:pt>
                <c:pt idx="446">
                  <c:v>6.14</c:v>
                </c:pt>
                <c:pt idx="447">
                  <c:v>6.12</c:v>
                </c:pt>
                <c:pt idx="448">
                  <c:v>6.12</c:v>
                </c:pt>
                <c:pt idx="449">
                  <c:v>6.1</c:v>
                </c:pt>
                <c:pt idx="450">
                  <c:v>6.09</c:v>
                </c:pt>
                <c:pt idx="451">
                  <c:v>6.08</c:v>
                </c:pt>
                <c:pt idx="452">
                  <c:v>6.07</c:v>
                </c:pt>
                <c:pt idx="453">
                  <c:v>6.06</c:v>
                </c:pt>
                <c:pt idx="454">
                  <c:v>6.04</c:v>
                </c:pt>
                <c:pt idx="455">
                  <c:v>6.03</c:v>
                </c:pt>
                <c:pt idx="456">
                  <c:v>6.01</c:v>
                </c:pt>
                <c:pt idx="457">
                  <c:v>6</c:v>
                </c:pt>
                <c:pt idx="458">
                  <c:v>5.98</c:v>
                </c:pt>
                <c:pt idx="459">
                  <c:v>5.97</c:v>
                </c:pt>
                <c:pt idx="460">
                  <c:v>5.95</c:v>
                </c:pt>
                <c:pt idx="461">
                  <c:v>5.94</c:v>
                </c:pt>
                <c:pt idx="462">
                  <c:v>5.93</c:v>
                </c:pt>
                <c:pt idx="463">
                  <c:v>5.91</c:v>
                </c:pt>
                <c:pt idx="464">
                  <c:v>5.9</c:v>
                </c:pt>
                <c:pt idx="465">
                  <c:v>5.89</c:v>
                </c:pt>
                <c:pt idx="466">
                  <c:v>5.87</c:v>
                </c:pt>
                <c:pt idx="467">
                  <c:v>5.86</c:v>
                </c:pt>
                <c:pt idx="468">
                  <c:v>5.86</c:v>
                </c:pt>
                <c:pt idx="469">
                  <c:v>5.89</c:v>
                </c:pt>
                <c:pt idx="470">
                  <c:v>5.89</c:v>
                </c:pt>
                <c:pt idx="471">
                  <c:v>5.89</c:v>
                </c:pt>
                <c:pt idx="472">
                  <c:v>5.87</c:v>
                </c:pt>
                <c:pt idx="473">
                  <c:v>5.86</c:v>
                </c:pt>
                <c:pt idx="474">
                  <c:v>5.86</c:v>
                </c:pt>
                <c:pt idx="475">
                  <c:v>5.86</c:v>
                </c:pt>
                <c:pt idx="476">
                  <c:v>5.85</c:v>
                </c:pt>
                <c:pt idx="477">
                  <c:v>5.84</c:v>
                </c:pt>
                <c:pt idx="478">
                  <c:v>5.83</c:v>
                </c:pt>
                <c:pt idx="479">
                  <c:v>5.82</c:v>
                </c:pt>
                <c:pt idx="480">
                  <c:v>5.81</c:v>
                </c:pt>
                <c:pt idx="481">
                  <c:v>5.81</c:v>
                </c:pt>
                <c:pt idx="482">
                  <c:v>5.79</c:v>
                </c:pt>
                <c:pt idx="483">
                  <c:v>5.78</c:v>
                </c:pt>
                <c:pt idx="484">
                  <c:v>5.81</c:v>
                </c:pt>
                <c:pt idx="485">
                  <c:v>5.81</c:v>
                </c:pt>
                <c:pt idx="486">
                  <c:v>5.8</c:v>
                </c:pt>
                <c:pt idx="487">
                  <c:v>5.8</c:v>
                </c:pt>
                <c:pt idx="488">
                  <c:v>5.79</c:v>
                </c:pt>
                <c:pt idx="489">
                  <c:v>5.79</c:v>
                </c:pt>
                <c:pt idx="490">
                  <c:v>5.79</c:v>
                </c:pt>
                <c:pt idx="491">
                  <c:v>5.78</c:v>
                </c:pt>
                <c:pt idx="492">
                  <c:v>5.77</c:v>
                </c:pt>
                <c:pt idx="493">
                  <c:v>5.76</c:v>
                </c:pt>
                <c:pt idx="494">
                  <c:v>5.76</c:v>
                </c:pt>
                <c:pt idx="495">
                  <c:v>5.75</c:v>
                </c:pt>
                <c:pt idx="496">
                  <c:v>5.74</c:v>
                </c:pt>
                <c:pt idx="497">
                  <c:v>5.74</c:v>
                </c:pt>
                <c:pt idx="498">
                  <c:v>5.72</c:v>
                </c:pt>
                <c:pt idx="499">
                  <c:v>5.72</c:v>
                </c:pt>
                <c:pt idx="500">
                  <c:v>5.71</c:v>
                </c:pt>
                <c:pt idx="501">
                  <c:v>5.71</c:v>
                </c:pt>
                <c:pt idx="502">
                  <c:v>5.71</c:v>
                </c:pt>
                <c:pt idx="503">
                  <c:v>5.7</c:v>
                </c:pt>
                <c:pt idx="504">
                  <c:v>5.69</c:v>
                </c:pt>
                <c:pt idx="505">
                  <c:v>5.69</c:v>
                </c:pt>
                <c:pt idx="506">
                  <c:v>5.69</c:v>
                </c:pt>
                <c:pt idx="507">
                  <c:v>5.68</c:v>
                </c:pt>
                <c:pt idx="508">
                  <c:v>5.67</c:v>
                </c:pt>
                <c:pt idx="509">
                  <c:v>5.66</c:v>
                </c:pt>
                <c:pt idx="510">
                  <c:v>5.66</c:v>
                </c:pt>
                <c:pt idx="511">
                  <c:v>5.66</c:v>
                </c:pt>
                <c:pt idx="512">
                  <c:v>5.65</c:v>
                </c:pt>
                <c:pt idx="513">
                  <c:v>5.65</c:v>
                </c:pt>
                <c:pt idx="514">
                  <c:v>5.65</c:v>
                </c:pt>
                <c:pt idx="515">
                  <c:v>5.65</c:v>
                </c:pt>
                <c:pt idx="516">
                  <c:v>5.64</c:v>
                </c:pt>
                <c:pt idx="517">
                  <c:v>5.64</c:v>
                </c:pt>
                <c:pt idx="518">
                  <c:v>5.63</c:v>
                </c:pt>
                <c:pt idx="519">
                  <c:v>5.64</c:v>
                </c:pt>
                <c:pt idx="520">
                  <c:v>5.63</c:v>
                </c:pt>
                <c:pt idx="521">
                  <c:v>5.62</c:v>
                </c:pt>
                <c:pt idx="522">
                  <c:v>5.62</c:v>
                </c:pt>
                <c:pt idx="523">
                  <c:v>5.61</c:v>
                </c:pt>
                <c:pt idx="524">
                  <c:v>5.61</c:v>
                </c:pt>
                <c:pt idx="525">
                  <c:v>5.6</c:v>
                </c:pt>
                <c:pt idx="526">
                  <c:v>5.63</c:v>
                </c:pt>
                <c:pt idx="527">
                  <c:v>5.64</c:v>
                </c:pt>
                <c:pt idx="528">
                  <c:v>5.66</c:v>
                </c:pt>
                <c:pt idx="529">
                  <c:v>5.67</c:v>
                </c:pt>
                <c:pt idx="530">
                  <c:v>5.68</c:v>
                </c:pt>
                <c:pt idx="531">
                  <c:v>5.68</c:v>
                </c:pt>
                <c:pt idx="532">
                  <c:v>5.68</c:v>
                </c:pt>
                <c:pt idx="533">
                  <c:v>5.69</c:v>
                </c:pt>
                <c:pt idx="534">
                  <c:v>5.69</c:v>
                </c:pt>
                <c:pt idx="535">
                  <c:v>5.69</c:v>
                </c:pt>
                <c:pt idx="536">
                  <c:v>5.7</c:v>
                </c:pt>
                <c:pt idx="537">
                  <c:v>5.7</c:v>
                </c:pt>
                <c:pt idx="538">
                  <c:v>5.71</c:v>
                </c:pt>
                <c:pt idx="539">
                  <c:v>5.71</c:v>
                </c:pt>
                <c:pt idx="540">
                  <c:v>5.71</c:v>
                </c:pt>
                <c:pt idx="541">
                  <c:v>5.71</c:v>
                </c:pt>
                <c:pt idx="542">
                  <c:v>5.71</c:v>
                </c:pt>
                <c:pt idx="543">
                  <c:v>5.71</c:v>
                </c:pt>
                <c:pt idx="544">
                  <c:v>5.71</c:v>
                </c:pt>
                <c:pt idx="545">
                  <c:v>5.71</c:v>
                </c:pt>
                <c:pt idx="546">
                  <c:v>5.71</c:v>
                </c:pt>
                <c:pt idx="547">
                  <c:v>5.71</c:v>
                </c:pt>
                <c:pt idx="548">
                  <c:v>5.71</c:v>
                </c:pt>
                <c:pt idx="549">
                  <c:v>5.72</c:v>
                </c:pt>
                <c:pt idx="550">
                  <c:v>5.73</c:v>
                </c:pt>
                <c:pt idx="551">
                  <c:v>5.74</c:v>
                </c:pt>
                <c:pt idx="552">
                  <c:v>5.74</c:v>
                </c:pt>
                <c:pt idx="553">
                  <c:v>5.75</c:v>
                </c:pt>
                <c:pt idx="554">
                  <c:v>5.75</c:v>
                </c:pt>
                <c:pt idx="555">
                  <c:v>5.75</c:v>
                </c:pt>
                <c:pt idx="556">
                  <c:v>5.76</c:v>
                </c:pt>
                <c:pt idx="557">
                  <c:v>5.78</c:v>
                </c:pt>
                <c:pt idx="558">
                  <c:v>5.79</c:v>
                </c:pt>
                <c:pt idx="559">
                  <c:v>5.8</c:v>
                </c:pt>
                <c:pt idx="560">
                  <c:v>5.8</c:v>
                </c:pt>
                <c:pt idx="561">
                  <c:v>5.8</c:v>
                </c:pt>
                <c:pt idx="562">
                  <c:v>5.81</c:v>
                </c:pt>
                <c:pt idx="563">
                  <c:v>5.81</c:v>
                </c:pt>
                <c:pt idx="564">
                  <c:v>5.81</c:v>
                </c:pt>
                <c:pt idx="565">
                  <c:v>5.81</c:v>
                </c:pt>
                <c:pt idx="566">
                  <c:v>5.82</c:v>
                </c:pt>
                <c:pt idx="567">
                  <c:v>5.86</c:v>
                </c:pt>
                <c:pt idx="568">
                  <c:v>5.97</c:v>
                </c:pt>
                <c:pt idx="569">
                  <c:v>6.16</c:v>
                </c:pt>
                <c:pt idx="570">
                  <c:v>6.6</c:v>
                </c:pt>
                <c:pt idx="571">
                  <c:v>6.66</c:v>
                </c:pt>
                <c:pt idx="572">
                  <c:v>6.66</c:v>
                </c:pt>
                <c:pt idx="573">
                  <c:v>6.8</c:v>
                </c:pt>
                <c:pt idx="574">
                  <c:v>6.79</c:v>
                </c:pt>
                <c:pt idx="575">
                  <c:v>6.73</c:v>
                </c:pt>
                <c:pt idx="576">
                  <c:v>6.68</c:v>
                </c:pt>
                <c:pt idx="577">
                  <c:v>6.65</c:v>
                </c:pt>
                <c:pt idx="578">
                  <c:v>6.63</c:v>
                </c:pt>
                <c:pt idx="579">
                  <c:v>6.76</c:v>
                </c:pt>
                <c:pt idx="580">
                  <c:v>6.76</c:v>
                </c:pt>
                <c:pt idx="581">
                  <c:v>6.87</c:v>
                </c:pt>
                <c:pt idx="582">
                  <c:v>6.89</c:v>
                </c:pt>
                <c:pt idx="583">
                  <c:v>6.85</c:v>
                </c:pt>
                <c:pt idx="584">
                  <c:v>6.77</c:v>
                </c:pt>
                <c:pt idx="585">
                  <c:v>6.74</c:v>
                </c:pt>
                <c:pt idx="586">
                  <c:v>6.71</c:v>
                </c:pt>
                <c:pt idx="587">
                  <c:v>6.71</c:v>
                </c:pt>
                <c:pt idx="588">
                  <c:v>6.7</c:v>
                </c:pt>
                <c:pt idx="589">
                  <c:v>6.71</c:v>
                </c:pt>
                <c:pt idx="590">
                  <c:v>6.71</c:v>
                </c:pt>
                <c:pt idx="591">
                  <c:v>6.71</c:v>
                </c:pt>
                <c:pt idx="592">
                  <c:v>6.78</c:v>
                </c:pt>
                <c:pt idx="593">
                  <c:v>7.12</c:v>
                </c:pt>
                <c:pt idx="594">
                  <c:v>7.09</c:v>
                </c:pt>
                <c:pt idx="595">
                  <c:v>7.13</c:v>
                </c:pt>
                <c:pt idx="596">
                  <c:v>7.14</c:v>
                </c:pt>
                <c:pt idx="597">
                  <c:v>7.04</c:v>
                </c:pt>
                <c:pt idx="598">
                  <c:v>6.98</c:v>
                </c:pt>
                <c:pt idx="599">
                  <c:v>6.95</c:v>
                </c:pt>
                <c:pt idx="600">
                  <c:v>6.91</c:v>
                </c:pt>
                <c:pt idx="601">
                  <c:v>6.88</c:v>
                </c:pt>
                <c:pt idx="603">
                  <c:v>6.84</c:v>
                </c:pt>
                <c:pt idx="604">
                  <c:v>6.85</c:v>
                </c:pt>
                <c:pt idx="605">
                  <c:v>6.86</c:v>
                </c:pt>
                <c:pt idx="606">
                  <c:v>6.88</c:v>
                </c:pt>
                <c:pt idx="607">
                  <c:v>7.12</c:v>
                </c:pt>
                <c:pt idx="608">
                  <c:v>7.23</c:v>
                </c:pt>
                <c:pt idx="609">
                  <c:v>7.25</c:v>
                </c:pt>
                <c:pt idx="610">
                  <c:v>7.19</c:v>
                </c:pt>
                <c:pt idx="611">
                  <c:v>7.11</c:v>
                </c:pt>
                <c:pt idx="612">
                  <c:v>7.07</c:v>
                </c:pt>
                <c:pt idx="613">
                  <c:v>7.02</c:v>
                </c:pt>
                <c:pt idx="614">
                  <c:v>7.02</c:v>
                </c:pt>
                <c:pt idx="615">
                  <c:v>7.09</c:v>
                </c:pt>
                <c:pt idx="616">
                  <c:v>7.11</c:v>
                </c:pt>
                <c:pt idx="617">
                  <c:v>7.31</c:v>
                </c:pt>
                <c:pt idx="618">
                  <c:v>7.29</c:v>
                </c:pt>
                <c:pt idx="619">
                  <c:v>7.23</c:v>
                </c:pt>
                <c:pt idx="620">
                  <c:v>7.17</c:v>
                </c:pt>
                <c:pt idx="621">
                  <c:v>7.13</c:v>
                </c:pt>
                <c:pt idx="622">
                  <c:v>7.08</c:v>
                </c:pt>
                <c:pt idx="623">
                  <c:v>7.05</c:v>
                </c:pt>
                <c:pt idx="624">
                  <c:v>7.02</c:v>
                </c:pt>
                <c:pt idx="625">
                  <c:v>6.99</c:v>
                </c:pt>
                <c:pt idx="626">
                  <c:v>6.97</c:v>
                </c:pt>
                <c:pt idx="627">
                  <c:v>6.95</c:v>
                </c:pt>
                <c:pt idx="628">
                  <c:v>6.93</c:v>
                </c:pt>
                <c:pt idx="629">
                  <c:v>6.91</c:v>
                </c:pt>
                <c:pt idx="630">
                  <c:v>6.89</c:v>
                </c:pt>
                <c:pt idx="631">
                  <c:v>6.88</c:v>
                </c:pt>
                <c:pt idx="632">
                  <c:v>6.87</c:v>
                </c:pt>
                <c:pt idx="633">
                  <c:v>6.84</c:v>
                </c:pt>
                <c:pt idx="634">
                  <c:v>6.84</c:v>
                </c:pt>
                <c:pt idx="635">
                  <c:v>6.84</c:v>
                </c:pt>
                <c:pt idx="636">
                  <c:v>6.83</c:v>
                </c:pt>
                <c:pt idx="637">
                  <c:v>6.81</c:v>
                </c:pt>
                <c:pt idx="638">
                  <c:v>6.81</c:v>
                </c:pt>
                <c:pt idx="639">
                  <c:v>6.8</c:v>
                </c:pt>
                <c:pt idx="640">
                  <c:v>6.8</c:v>
                </c:pt>
                <c:pt idx="641">
                  <c:v>6.78</c:v>
                </c:pt>
                <c:pt idx="642">
                  <c:v>6.77</c:v>
                </c:pt>
                <c:pt idx="643">
                  <c:v>6.76</c:v>
                </c:pt>
                <c:pt idx="644">
                  <c:v>6.78</c:v>
                </c:pt>
                <c:pt idx="645">
                  <c:v>6.77</c:v>
                </c:pt>
                <c:pt idx="646">
                  <c:v>6.74</c:v>
                </c:pt>
                <c:pt idx="647">
                  <c:v>6.74</c:v>
                </c:pt>
                <c:pt idx="648">
                  <c:v>6.76</c:v>
                </c:pt>
                <c:pt idx="649">
                  <c:v>6.76</c:v>
                </c:pt>
                <c:pt idx="650">
                  <c:v>6.75</c:v>
                </c:pt>
                <c:pt idx="651">
                  <c:v>6.74</c:v>
                </c:pt>
                <c:pt idx="652">
                  <c:v>6.73</c:v>
                </c:pt>
                <c:pt idx="653">
                  <c:v>6.76</c:v>
                </c:pt>
                <c:pt idx="654">
                  <c:v>6.79</c:v>
                </c:pt>
                <c:pt idx="655">
                  <c:v>6.8</c:v>
                </c:pt>
                <c:pt idx="656">
                  <c:v>6.95</c:v>
                </c:pt>
                <c:pt idx="657">
                  <c:v>6.96</c:v>
                </c:pt>
                <c:pt idx="658">
                  <c:v>6.95</c:v>
                </c:pt>
                <c:pt idx="659">
                  <c:v>6.94</c:v>
                </c:pt>
                <c:pt idx="660">
                  <c:v>6.91</c:v>
                </c:pt>
                <c:pt idx="661">
                  <c:v>6.88</c:v>
                </c:pt>
                <c:pt idx="662">
                  <c:v>6.84</c:v>
                </c:pt>
                <c:pt idx="663">
                  <c:v>6.83</c:v>
                </c:pt>
                <c:pt idx="664">
                  <c:v>6.81</c:v>
                </c:pt>
                <c:pt idx="665">
                  <c:v>6.79</c:v>
                </c:pt>
                <c:pt idx="666">
                  <c:v>6.78</c:v>
                </c:pt>
                <c:pt idx="667">
                  <c:v>6.77</c:v>
                </c:pt>
                <c:pt idx="668">
                  <c:v>6.76</c:v>
                </c:pt>
                <c:pt idx="669">
                  <c:v>6.76</c:v>
                </c:pt>
                <c:pt idx="670">
                  <c:v>6.77</c:v>
                </c:pt>
                <c:pt idx="671">
                  <c:v>6.74</c:v>
                </c:pt>
                <c:pt idx="672">
                  <c:v>6.74</c:v>
                </c:pt>
                <c:pt idx="673">
                  <c:v>6.73</c:v>
                </c:pt>
                <c:pt idx="674">
                  <c:v>6.72</c:v>
                </c:pt>
                <c:pt idx="675">
                  <c:v>6.71</c:v>
                </c:pt>
                <c:pt idx="676">
                  <c:v>6.7</c:v>
                </c:pt>
                <c:pt idx="677">
                  <c:v>6.71</c:v>
                </c:pt>
                <c:pt idx="678">
                  <c:v>6.69</c:v>
                </c:pt>
                <c:pt idx="679">
                  <c:v>6.68</c:v>
                </c:pt>
                <c:pt idx="680">
                  <c:v>6.67</c:v>
                </c:pt>
                <c:pt idx="681">
                  <c:v>6.68</c:v>
                </c:pt>
                <c:pt idx="682">
                  <c:v>6.69</c:v>
                </c:pt>
                <c:pt idx="683">
                  <c:v>6.71</c:v>
                </c:pt>
                <c:pt idx="684">
                  <c:v>6.83</c:v>
                </c:pt>
                <c:pt idx="685">
                  <c:v>6.86</c:v>
                </c:pt>
                <c:pt idx="686">
                  <c:v>6.87</c:v>
                </c:pt>
                <c:pt idx="687">
                  <c:v>6.84</c:v>
                </c:pt>
                <c:pt idx="688">
                  <c:v>7.09</c:v>
                </c:pt>
                <c:pt idx="689">
                  <c:v>7.15</c:v>
                </c:pt>
                <c:pt idx="690">
                  <c:v>7.15</c:v>
                </c:pt>
                <c:pt idx="691">
                  <c:v>7.15</c:v>
                </c:pt>
                <c:pt idx="692">
                  <c:v>7.18</c:v>
                </c:pt>
                <c:pt idx="693">
                  <c:v>7.14</c:v>
                </c:pt>
                <c:pt idx="694">
                  <c:v>7.07</c:v>
                </c:pt>
                <c:pt idx="695">
                  <c:v>7.03</c:v>
                </c:pt>
                <c:pt idx="696">
                  <c:v>7</c:v>
                </c:pt>
                <c:pt idx="697">
                  <c:v>6.97</c:v>
                </c:pt>
                <c:pt idx="698">
                  <c:v>6.95</c:v>
                </c:pt>
                <c:pt idx="699">
                  <c:v>6.92</c:v>
                </c:pt>
                <c:pt idx="700">
                  <c:v>6.9</c:v>
                </c:pt>
                <c:pt idx="701">
                  <c:v>6.89</c:v>
                </c:pt>
                <c:pt idx="702">
                  <c:v>7.01</c:v>
                </c:pt>
                <c:pt idx="703">
                  <c:v>7.01</c:v>
                </c:pt>
                <c:pt idx="704">
                  <c:v>6.96</c:v>
                </c:pt>
                <c:pt idx="705">
                  <c:v>6.93</c:v>
                </c:pt>
                <c:pt idx="706">
                  <c:v>6.9</c:v>
                </c:pt>
                <c:pt idx="707">
                  <c:v>6.87</c:v>
                </c:pt>
                <c:pt idx="708">
                  <c:v>6.85</c:v>
                </c:pt>
                <c:pt idx="709">
                  <c:v>6.82</c:v>
                </c:pt>
                <c:pt idx="710">
                  <c:v>6.8</c:v>
                </c:pt>
                <c:pt idx="711">
                  <c:v>6.79</c:v>
                </c:pt>
                <c:pt idx="712">
                  <c:v>6.78</c:v>
                </c:pt>
                <c:pt idx="713">
                  <c:v>6.76</c:v>
                </c:pt>
                <c:pt idx="714">
                  <c:v>6.74</c:v>
                </c:pt>
                <c:pt idx="715">
                  <c:v>6.73</c:v>
                </c:pt>
                <c:pt idx="716">
                  <c:v>6.72</c:v>
                </c:pt>
                <c:pt idx="717">
                  <c:v>6.73</c:v>
                </c:pt>
                <c:pt idx="718">
                  <c:v>6.71</c:v>
                </c:pt>
                <c:pt idx="719">
                  <c:v>6.7</c:v>
                </c:pt>
                <c:pt idx="720">
                  <c:v>6.69</c:v>
                </c:pt>
                <c:pt idx="721">
                  <c:v>6.68</c:v>
                </c:pt>
                <c:pt idx="722">
                  <c:v>6.68</c:v>
                </c:pt>
                <c:pt idx="723">
                  <c:v>6.66</c:v>
                </c:pt>
                <c:pt idx="724">
                  <c:v>6.67</c:v>
                </c:pt>
                <c:pt idx="725">
                  <c:v>6.66</c:v>
                </c:pt>
                <c:pt idx="726">
                  <c:v>6.66</c:v>
                </c:pt>
                <c:pt idx="727">
                  <c:v>6.65</c:v>
                </c:pt>
                <c:pt idx="728">
                  <c:v>6.64</c:v>
                </c:pt>
                <c:pt idx="729">
                  <c:v>6.64</c:v>
                </c:pt>
                <c:pt idx="730">
                  <c:v>6.65</c:v>
                </c:pt>
                <c:pt idx="731">
                  <c:v>6.63</c:v>
                </c:pt>
                <c:pt idx="732">
                  <c:v>6.63</c:v>
                </c:pt>
                <c:pt idx="733">
                  <c:v>6.61</c:v>
                </c:pt>
                <c:pt idx="734">
                  <c:v>6.63</c:v>
                </c:pt>
                <c:pt idx="735">
                  <c:v>6.66</c:v>
                </c:pt>
                <c:pt idx="736">
                  <c:v>6.71</c:v>
                </c:pt>
                <c:pt idx="737">
                  <c:v>6.71</c:v>
                </c:pt>
                <c:pt idx="738">
                  <c:v>6.71</c:v>
                </c:pt>
                <c:pt idx="739">
                  <c:v>6.71</c:v>
                </c:pt>
                <c:pt idx="740">
                  <c:v>6.69</c:v>
                </c:pt>
                <c:pt idx="741">
                  <c:v>6.68</c:v>
                </c:pt>
                <c:pt idx="742">
                  <c:v>6.83</c:v>
                </c:pt>
                <c:pt idx="743">
                  <c:v>6.86</c:v>
                </c:pt>
                <c:pt idx="744">
                  <c:v>6.84</c:v>
                </c:pt>
                <c:pt idx="745">
                  <c:v>6.82</c:v>
                </c:pt>
                <c:pt idx="746">
                  <c:v>6.79</c:v>
                </c:pt>
                <c:pt idx="747">
                  <c:v>6.92</c:v>
                </c:pt>
                <c:pt idx="748">
                  <c:v>7.28</c:v>
                </c:pt>
                <c:pt idx="749">
                  <c:v>7.27</c:v>
                </c:pt>
                <c:pt idx="750">
                  <c:v>7.22</c:v>
                </c:pt>
                <c:pt idx="751">
                  <c:v>7.12</c:v>
                </c:pt>
                <c:pt idx="752">
                  <c:v>7.06</c:v>
                </c:pt>
                <c:pt idx="753">
                  <c:v>6.98</c:v>
                </c:pt>
                <c:pt idx="754">
                  <c:v>6.93</c:v>
                </c:pt>
                <c:pt idx="755">
                  <c:v>6.9</c:v>
                </c:pt>
                <c:pt idx="756">
                  <c:v>6.87</c:v>
                </c:pt>
                <c:pt idx="757">
                  <c:v>7.32</c:v>
                </c:pt>
                <c:pt idx="758">
                  <c:v>7.33</c:v>
                </c:pt>
                <c:pt idx="759">
                  <c:v>7.22</c:v>
                </c:pt>
                <c:pt idx="760">
                  <c:v>7.35</c:v>
                </c:pt>
                <c:pt idx="761">
                  <c:v>7.26</c:v>
                </c:pt>
                <c:pt idx="762">
                  <c:v>7.15</c:v>
                </c:pt>
                <c:pt idx="763">
                  <c:v>7.08</c:v>
                </c:pt>
                <c:pt idx="764">
                  <c:v>7.02</c:v>
                </c:pt>
                <c:pt idx="765">
                  <c:v>6.96</c:v>
                </c:pt>
                <c:pt idx="766">
                  <c:v>6.92</c:v>
                </c:pt>
                <c:pt idx="767">
                  <c:v>6.89</c:v>
                </c:pt>
                <c:pt idx="768">
                  <c:v>6.86</c:v>
                </c:pt>
                <c:pt idx="769">
                  <c:v>6.83</c:v>
                </c:pt>
                <c:pt idx="770">
                  <c:v>6.8</c:v>
                </c:pt>
                <c:pt idx="771">
                  <c:v>6.78</c:v>
                </c:pt>
                <c:pt idx="772">
                  <c:v>6.77</c:v>
                </c:pt>
                <c:pt idx="773">
                  <c:v>6.75</c:v>
                </c:pt>
                <c:pt idx="774">
                  <c:v>6.73</c:v>
                </c:pt>
                <c:pt idx="775">
                  <c:v>6.71</c:v>
                </c:pt>
                <c:pt idx="776">
                  <c:v>6.7</c:v>
                </c:pt>
                <c:pt idx="777">
                  <c:v>6.68</c:v>
                </c:pt>
                <c:pt idx="778">
                  <c:v>6.66</c:v>
                </c:pt>
                <c:pt idx="779">
                  <c:v>6.64</c:v>
                </c:pt>
                <c:pt idx="780">
                  <c:v>6.63</c:v>
                </c:pt>
                <c:pt idx="781">
                  <c:v>6.63</c:v>
                </c:pt>
                <c:pt idx="782">
                  <c:v>6.62</c:v>
                </c:pt>
                <c:pt idx="783">
                  <c:v>6.6</c:v>
                </c:pt>
                <c:pt idx="784">
                  <c:v>6.6</c:v>
                </c:pt>
                <c:pt idx="785">
                  <c:v>6.59</c:v>
                </c:pt>
                <c:pt idx="786">
                  <c:v>6.58</c:v>
                </c:pt>
                <c:pt idx="787">
                  <c:v>6.57</c:v>
                </c:pt>
                <c:pt idx="788">
                  <c:v>6.57</c:v>
                </c:pt>
                <c:pt idx="789">
                  <c:v>6.61</c:v>
                </c:pt>
                <c:pt idx="790">
                  <c:v>6.65</c:v>
                </c:pt>
                <c:pt idx="791">
                  <c:v>6.62</c:v>
                </c:pt>
                <c:pt idx="792">
                  <c:v>6.59</c:v>
                </c:pt>
                <c:pt idx="793">
                  <c:v>6.57</c:v>
                </c:pt>
                <c:pt idx="794">
                  <c:v>6.57</c:v>
                </c:pt>
                <c:pt idx="795">
                  <c:v>6.56</c:v>
                </c:pt>
                <c:pt idx="796">
                  <c:v>6.56</c:v>
                </c:pt>
                <c:pt idx="797">
                  <c:v>6.55</c:v>
                </c:pt>
                <c:pt idx="798">
                  <c:v>6.54</c:v>
                </c:pt>
                <c:pt idx="799">
                  <c:v>6.53</c:v>
                </c:pt>
                <c:pt idx="800">
                  <c:v>6.52</c:v>
                </c:pt>
                <c:pt idx="801">
                  <c:v>6.52</c:v>
                </c:pt>
                <c:pt idx="802">
                  <c:v>6.51</c:v>
                </c:pt>
                <c:pt idx="803">
                  <c:v>6.5</c:v>
                </c:pt>
                <c:pt idx="804">
                  <c:v>6.49</c:v>
                </c:pt>
                <c:pt idx="805">
                  <c:v>6.48</c:v>
                </c:pt>
                <c:pt idx="806">
                  <c:v>6.47</c:v>
                </c:pt>
                <c:pt idx="807">
                  <c:v>6.47</c:v>
                </c:pt>
                <c:pt idx="808">
                  <c:v>6.46</c:v>
                </c:pt>
                <c:pt idx="809">
                  <c:v>6.44</c:v>
                </c:pt>
                <c:pt idx="810">
                  <c:v>6.44</c:v>
                </c:pt>
                <c:pt idx="811">
                  <c:v>6.43</c:v>
                </c:pt>
                <c:pt idx="812">
                  <c:v>6.42</c:v>
                </c:pt>
                <c:pt idx="813">
                  <c:v>6.41</c:v>
                </c:pt>
                <c:pt idx="814">
                  <c:v>6.4</c:v>
                </c:pt>
                <c:pt idx="815">
                  <c:v>6.4</c:v>
                </c:pt>
                <c:pt idx="816">
                  <c:v>6.38</c:v>
                </c:pt>
                <c:pt idx="817">
                  <c:v>6.37</c:v>
                </c:pt>
                <c:pt idx="818">
                  <c:v>6.35</c:v>
                </c:pt>
                <c:pt idx="819">
                  <c:v>6.35</c:v>
                </c:pt>
                <c:pt idx="820">
                  <c:v>6.34</c:v>
                </c:pt>
                <c:pt idx="821">
                  <c:v>6.32</c:v>
                </c:pt>
                <c:pt idx="822">
                  <c:v>6.31</c:v>
                </c:pt>
                <c:pt idx="823">
                  <c:v>6.3</c:v>
                </c:pt>
                <c:pt idx="824">
                  <c:v>6.29</c:v>
                </c:pt>
                <c:pt idx="825">
                  <c:v>6.29</c:v>
                </c:pt>
                <c:pt idx="826">
                  <c:v>6.28</c:v>
                </c:pt>
                <c:pt idx="827">
                  <c:v>6.27</c:v>
                </c:pt>
                <c:pt idx="828">
                  <c:v>6.25</c:v>
                </c:pt>
                <c:pt idx="835">
                  <c:v>6.17</c:v>
                </c:pt>
                <c:pt idx="836">
                  <c:v>6.15</c:v>
                </c:pt>
                <c:pt idx="837">
                  <c:v>6.16</c:v>
                </c:pt>
                <c:pt idx="838">
                  <c:v>6.14</c:v>
                </c:pt>
                <c:pt idx="839">
                  <c:v>6.12</c:v>
                </c:pt>
                <c:pt idx="840">
                  <c:v>6.1</c:v>
                </c:pt>
                <c:pt idx="841">
                  <c:v>6.1</c:v>
                </c:pt>
                <c:pt idx="842">
                  <c:v>6.09</c:v>
                </c:pt>
                <c:pt idx="843">
                  <c:v>6.08</c:v>
                </c:pt>
                <c:pt idx="844">
                  <c:v>6.07</c:v>
                </c:pt>
                <c:pt idx="845">
                  <c:v>6.06</c:v>
                </c:pt>
                <c:pt idx="846">
                  <c:v>6.04</c:v>
                </c:pt>
                <c:pt idx="847">
                  <c:v>6.03</c:v>
                </c:pt>
                <c:pt idx="848">
                  <c:v>6.02</c:v>
                </c:pt>
                <c:pt idx="849">
                  <c:v>6</c:v>
                </c:pt>
                <c:pt idx="850">
                  <c:v>6</c:v>
                </c:pt>
                <c:pt idx="851">
                  <c:v>5.99</c:v>
                </c:pt>
                <c:pt idx="852">
                  <c:v>6</c:v>
                </c:pt>
                <c:pt idx="853">
                  <c:v>6.01</c:v>
                </c:pt>
                <c:pt idx="854">
                  <c:v>6</c:v>
                </c:pt>
                <c:pt idx="855">
                  <c:v>5.98</c:v>
                </c:pt>
                <c:pt idx="856">
                  <c:v>5.98</c:v>
                </c:pt>
                <c:pt idx="857">
                  <c:v>5.98</c:v>
                </c:pt>
                <c:pt idx="858">
                  <c:v>5.98</c:v>
                </c:pt>
                <c:pt idx="859">
                  <c:v>5.96</c:v>
                </c:pt>
                <c:pt idx="860">
                  <c:v>5.95</c:v>
                </c:pt>
                <c:pt idx="861">
                  <c:v>5.96</c:v>
                </c:pt>
                <c:pt idx="862">
                  <c:v>5.97</c:v>
                </c:pt>
                <c:pt idx="863">
                  <c:v>5.96</c:v>
                </c:pt>
                <c:pt idx="864">
                  <c:v>5.97</c:v>
                </c:pt>
                <c:pt idx="865">
                  <c:v>5.95</c:v>
                </c:pt>
                <c:pt idx="866">
                  <c:v>5.93</c:v>
                </c:pt>
                <c:pt idx="867">
                  <c:v>5.94</c:v>
                </c:pt>
                <c:pt idx="868">
                  <c:v>5.94</c:v>
                </c:pt>
                <c:pt idx="869">
                  <c:v>5.94</c:v>
                </c:pt>
                <c:pt idx="870">
                  <c:v>5.92</c:v>
                </c:pt>
                <c:pt idx="871">
                  <c:v>5.93</c:v>
                </c:pt>
                <c:pt idx="872">
                  <c:v>5.92</c:v>
                </c:pt>
                <c:pt idx="873">
                  <c:v>5.91</c:v>
                </c:pt>
                <c:pt idx="874">
                  <c:v>5.91</c:v>
                </c:pt>
                <c:pt idx="875">
                  <c:v>5.9</c:v>
                </c:pt>
                <c:pt idx="876">
                  <c:v>5.89</c:v>
                </c:pt>
                <c:pt idx="877">
                  <c:v>5.89</c:v>
                </c:pt>
                <c:pt idx="878">
                  <c:v>5.88</c:v>
                </c:pt>
                <c:pt idx="879">
                  <c:v>5.88</c:v>
                </c:pt>
                <c:pt idx="880">
                  <c:v>5.87</c:v>
                </c:pt>
                <c:pt idx="881">
                  <c:v>5.87</c:v>
                </c:pt>
                <c:pt idx="882">
                  <c:v>5.86</c:v>
                </c:pt>
                <c:pt idx="883">
                  <c:v>5.85</c:v>
                </c:pt>
                <c:pt idx="884">
                  <c:v>5.84</c:v>
                </c:pt>
                <c:pt idx="885">
                  <c:v>5.84</c:v>
                </c:pt>
                <c:pt idx="886">
                  <c:v>5.84</c:v>
                </c:pt>
                <c:pt idx="887">
                  <c:v>5.83</c:v>
                </c:pt>
                <c:pt idx="888">
                  <c:v>5.83</c:v>
                </c:pt>
                <c:pt idx="889">
                  <c:v>5.84</c:v>
                </c:pt>
                <c:pt idx="890">
                  <c:v>5.85</c:v>
                </c:pt>
                <c:pt idx="891">
                  <c:v>5.85</c:v>
                </c:pt>
                <c:pt idx="892">
                  <c:v>5.92</c:v>
                </c:pt>
                <c:pt idx="893">
                  <c:v>5.93</c:v>
                </c:pt>
                <c:pt idx="894">
                  <c:v>5.93</c:v>
                </c:pt>
                <c:pt idx="895">
                  <c:v>5.95</c:v>
                </c:pt>
                <c:pt idx="896">
                  <c:v>5.97</c:v>
                </c:pt>
                <c:pt idx="897">
                  <c:v>5.98</c:v>
                </c:pt>
                <c:pt idx="898">
                  <c:v>5.98</c:v>
                </c:pt>
                <c:pt idx="899">
                  <c:v>5.98</c:v>
                </c:pt>
                <c:pt idx="900">
                  <c:v>5.99</c:v>
                </c:pt>
                <c:pt idx="901">
                  <c:v>6</c:v>
                </c:pt>
                <c:pt idx="902">
                  <c:v>6.02</c:v>
                </c:pt>
                <c:pt idx="903">
                  <c:v>6.08</c:v>
                </c:pt>
                <c:pt idx="904">
                  <c:v>6.25</c:v>
                </c:pt>
                <c:pt idx="905">
                  <c:v>6.35</c:v>
                </c:pt>
                <c:pt idx="906">
                  <c:v>6.37</c:v>
                </c:pt>
                <c:pt idx="907">
                  <c:v>6.38</c:v>
                </c:pt>
                <c:pt idx="908">
                  <c:v>6.38</c:v>
                </c:pt>
                <c:pt idx="909">
                  <c:v>6.38</c:v>
                </c:pt>
                <c:pt idx="910">
                  <c:v>6.36</c:v>
                </c:pt>
                <c:pt idx="911">
                  <c:v>6.35</c:v>
                </c:pt>
                <c:pt idx="912">
                  <c:v>6.35</c:v>
                </c:pt>
                <c:pt idx="913">
                  <c:v>6.35</c:v>
                </c:pt>
                <c:pt idx="914">
                  <c:v>6.35</c:v>
                </c:pt>
                <c:pt idx="915">
                  <c:v>6.34</c:v>
                </c:pt>
                <c:pt idx="916">
                  <c:v>6.33</c:v>
                </c:pt>
                <c:pt idx="917">
                  <c:v>6.33</c:v>
                </c:pt>
                <c:pt idx="918">
                  <c:v>6.32</c:v>
                </c:pt>
                <c:pt idx="919">
                  <c:v>6.32</c:v>
                </c:pt>
                <c:pt idx="920">
                  <c:v>6.33</c:v>
                </c:pt>
                <c:pt idx="921">
                  <c:v>6.33</c:v>
                </c:pt>
                <c:pt idx="922">
                  <c:v>6.36</c:v>
                </c:pt>
                <c:pt idx="923">
                  <c:v>6.44</c:v>
                </c:pt>
                <c:pt idx="924">
                  <c:v>6.48</c:v>
                </c:pt>
                <c:pt idx="925">
                  <c:v>6.5</c:v>
                </c:pt>
                <c:pt idx="926">
                  <c:v>6.5</c:v>
                </c:pt>
                <c:pt idx="927">
                  <c:v>6.6</c:v>
                </c:pt>
                <c:pt idx="928">
                  <c:v>6.61</c:v>
                </c:pt>
                <c:pt idx="929">
                  <c:v>6.6</c:v>
                </c:pt>
                <c:pt idx="930">
                  <c:v>6.57</c:v>
                </c:pt>
                <c:pt idx="931">
                  <c:v>6.56</c:v>
                </c:pt>
                <c:pt idx="932">
                  <c:v>6.54</c:v>
                </c:pt>
                <c:pt idx="933">
                  <c:v>6.53</c:v>
                </c:pt>
                <c:pt idx="934">
                  <c:v>6.51</c:v>
                </c:pt>
                <c:pt idx="935">
                  <c:v>6.5</c:v>
                </c:pt>
                <c:pt idx="936">
                  <c:v>6.49</c:v>
                </c:pt>
                <c:pt idx="937">
                  <c:v>6.49</c:v>
                </c:pt>
                <c:pt idx="938">
                  <c:v>6.48</c:v>
                </c:pt>
                <c:pt idx="939">
                  <c:v>6.5</c:v>
                </c:pt>
                <c:pt idx="940">
                  <c:v>6.5</c:v>
                </c:pt>
                <c:pt idx="941">
                  <c:v>6.48</c:v>
                </c:pt>
                <c:pt idx="942">
                  <c:v>6.49</c:v>
                </c:pt>
                <c:pt idx="943">
                  <c:v>6.48</c:v>
                </c:pt>
                <c:pt idx="944">
                  <c:v>6.47</c:v>
                </c:pt>
                <c:pt idx="945">
                  <c:v>6.47</c:v>
                </c:pt>
                <c:pt idx="946">
                  <c:v>6.49</c:v>
                </c:pt>
                <c:pt idx="947">
                  <c:v>6.51</c:v>
                </c:pt>
                <c:pt idx="948">
                  <c:v>6.51</c:v>
                </c:pt>
                <c:pt idx="949">
                  <c:v>6.51</c:v>
                </c:pt>
                <c:pt idx="950">
                  <c:v>6.49</c:v>
                </c:pt>
                <c:pt idx="951">
                  <c:v>6.48</c:v>
                </c:pt>
                <c:pt idx="952">
                  <c:v>6.48</c:v>
                </c:pt>
                <c:pt idx="953">
                  <c:v>6.48</c:v>
                </c:pt>
                <c:pt idx="954">
                  <c:v>6.47</c:v>
                </c:pt>
                <c:pt idx="955">
                  <c:v>6.47</c:v>
                </c:pt>
                <c:pt idx="956">
                  <c:v>6.47</c:v>
                </c:pt>
                <c:pt idx="957">
                  <c:v>6.46</c:v>
                </c:pt>
                <c:pt idx="958">
                  <c:v>6.46</c:v>
                </c:pt>
                <c:pt idx="959">
                  <c:v>6.46</c:v>
                </c:pt>
                <c:pt idx="960">
                  <c:v>6.45</c:v>
                </c:pt>
                <c:pt idx="961">
                  <c:v>6.44</c:v>
                </c:pt>
                <c:pt idx="962">
                  <c:v>6.43</c:v>
                </c:pt>
                <c:pt idx="963">
                  <c:v>6.44</c:v>
                </c:pt>
                <c:pt idx="964">
                  <c:v>6.48</c:v>
                </c:pt>
                <c:pt idx="965">
                  <c:v>6.5</c:v>
                </c:pt>
                <c:pt idx="966">
                  <c:v>6.6</c:v>
                </c:pt>
                <c:pt idx="967">
                  <c:v>6.63</c:v>
                </c:pt>
                <c:pt idx="968">
                  <c:v>6.64</c:v>
                </c:pt>
                <c:pt idx="969">
                  <c:v>6.89</c:v>
                </c:pt>
                <c:pt idx="970">
                  <c:v>6.86</c:v>
                </c:pt>
                <c:pt idx="971">
                  <c:v>6.95</c:v>
                </c:pt>
                <c:pt idx="972">
                  <c:v>7.15</c:v>
                </c:pt>
                <c:pt idx="973">
                  <c:v>7.14</c:v>
                </c:pt>
                <c:pt idx="974">
                  <c:v>7.07</c:v>
                </c:pt>
                <c:pt idx="975">
                  <c:v>7.01</c:v>
                </c:pt>
                <c:pt idx="976">
                  <c:v>6.99</c:v>
                </c:pt>
                <c:pt idx="977">
                  <c:v>6.98</c:v>
                </c:pt>
                <c:pt idx="978">
                  <c:v>6.92</c:v>
                </c:pt>
                <c:pt idx="979">
                  <c:v>6.91</c:v>
                </c:pt>
                <c:pt idx="980">
                  <c:v>6.89</c:v>
                </c:pt>
                <c:pt idx="981">
                  <c:v>6.86</c:v>
                </c:pt>
                <c:pt idx="982">
                  <c:v>6.84</c:v>
                </c:pt>
                <c:pt idx="983">
                  <c:v>6.85</c:v>
                </c:pt>
                <c:pt idx="984">
                  <c:v>6.84</c:v>
                </c:pt>
                <c:pt idx="985">
                  <c:v>6.83</c:v>
                </c:pt>
                <c:pt idx="986">
                  <c:v>6.81</c:v>
                </c:pt>
                <c:pt idx="987">
                  <c:v>6.79</c:v>
                </c:pt>
                <c:pt idx="995">
                  <c:v>7.12</c:v>
                </c:pt>
                <c:pt idx="996">
                  <c:v>7.11</c:v>
                </c:pt>
                <c:pt idx="997">
                  <c:v>7.06</c:v>
                </c:pt>
                <c:pt idx="998">
                  <c:v>7.02</c:v>
                </c:pt>
                <c:pt idx="999">
                  <c:v>6.98</c:v>
                </c:pt>
                <c:pt idx="1000">
                  <c:v>6.95</c:v>
                </c:pt>
                <c:pt idx="1001">
                  <c:v>6.93</c:v>
                </c:pt>
                <c:pt idx="1002">
                  <c:v>6.9</c:v>
                </c:pt>
                <c:pt idx="1003">
                  <c:v>6.87</c:v>
                </c:pt>
                <c:pt idx="1004">
                  <c:v>6.85</c:v>
                </c:pt>
                <c:pt idx="1005">
                  <c:v>6.85</c:v>
                </c:pt>
                <c:pt idx="1006">
                  <c:v>6.86</c:v>
                </c:pt>
                <c:pt idx="1007">
                  <c:v>6.86</c:v>
                </c:pt>
                <c:pt idx="1008">
                  <c:v>6.84</c:v>
                </c:pt>
                <c:pt idx="1009">
                  <c:v>6.83</c:v>
                </c:pt>
                <c:pt idx="1010">
                  <c:v>6.82</c:v>
                </c:pt>
                <c:pt idx="1011">
                  <c:v>6.82</c:v>
                </c:pt>
                <c:pt idx="1012">
                  <c:v>6.82</c:v>
                </c:pt>
                <c:pt idx="1013">
                  <c:v>6.83</c:v>
                </c:pt>
                <c:pt idx="1014">
                  <c:v>6.97</c:v>
                </c:pt>
                <c:pt idx="1015">
                  <c:v>7.21</c:v>
                </c:pt>
                <c:pt idx="1016">
                  <c:v>7.15</c:v>
                </c:pt>
                <c:pt idx="1017">
                  <c:v>7.15</c:v>
                </c:pt>
                <c:pt idx="1018">
                  <c:v>7.05</c:v>
                </c:pt>
                <c:pt idx="1019">
                  <c:v>7.14</c:v>
                </c:pt>
                <c:pt idx="1020">
                  <c:v>7.16</c:v>
                </c:pt>
                <c:pt idx="1021">
                  <c:v>7.09</c:v>
                </c:pt>
                <c:pt idx="1022">
                  <c:v>7.18</c:v>
                </c:pt>
                <c:pt idx="1023">
                  <c:v>7.3</c:v>
                </c:pt>
                <c:pt idx="1024">
                  <c:v>7.41</c:v>
                </c:pt>
                <c:pt idx="1025">
                  <c:v>7.36</c:v>
                </c:pt>
                <c:pt idx="1026">
                  <c:v>7.32</c:v>
                </c:pt>
                <c:pt idx="1027">
                  <c:v>7.23</c:v>
                </c:pt>
                <c:pt idx="1028">
                  <c:v>7.19</c:v>
                </c:pt>
                <c:pt idx="1029">
                  <c:v>7.25</c:v>
                </c:pt>
                <c:pt idx="1030">
                  <c:v>7.24</c:v>
                </c:pt>
                <c:pt idx="1031">
                  <c:v>7.2</c:v>
                </c:pt>
                <c:pt idx="1032">
                  <c:v>7.33</c:v>
                </c:pt>
                <c:pt idx="1033">
                  <c:v>7.34</c:v>
                </c:pt>
                <c:pt idx="1034">
                  <c:v>7.23</c:v>
                </c:pt>
                <c:pt idx="1035">
                  <c:v>7.34</c:v>
                </c:pt>
                <c:pt idx="1036">
                  <c:v>7.25</c:v>
                </c:pt>
                <c:pt idx="1037">
                  <c:v>7.16</c:v>
                </c:pt>
                <c:pt idx="1038">
                  <c:v>7.11</c:v>
                </c:pt>
                <c:pt idx="1039">
                  <c:v>7.08</c:v>
                </c:pt>
                <c:pt idx="1040">
                  <c:v>7.04</c:v>
                </c:pt>
                <c:pt idx="1041">
                  <c:v>7.03</c:v>
                </c:pt>
                <c:pt idx="1042">
                  <c:v>6.99</c:v>
                </c:pt>
                <c:pt idx="1043">
                  <c:v>6.97</c:v>
                </c:pt>
                <c:pt idx="1044">
                  <c:v>6.94</c:v>
                </c:pt>
                <c:pt idx="1045">
                  <c:v>6.92</c:v>
                </c:pt>
                <c:pt idx="1046">
                  <c:v>6.88</c:v>
                </c:pt>
                <c:pt idx="1047">
                  <c:v>6.87</c:v>
                </c:pt>
                <c:pt idx="1048">
                  <c:v>6.86</c:v>
                </c:pt>
                <c:pt idx="1049">
                  <c:v>6.84</c:v>
                </c:pt>
                <c:pt idx="1050">
                  <c:v>6.83</c:v>
                </c:pt>
                <c:pt idx="1051">
                  <c:v>6.82</c:v>
                </c:pt>
                <c:pt idx="1052">
                  <c:v>6.81</c:v>
                </c:pt>
                <c:pt idx="1053">
                  <c:v>6.8</c:v>
                </c:pt>
                <c:pt idx="1054">
                  <c:v>6.78</c:v>
                </c:pt>
                <c:pt idx="1055">
                  <c:v>6.78</c:v>
                </c:pt>
                <c:pt idx="1056">
                  <c:v>6.77</c:v>
                </c:pt>
                <c:pt idx="1057">
                  <c:v>6.76</c:v>
                </c:pt>
                <c:pt idx="1058">
                  <c:v>6.76</c:v>
                </c:pt>
                <c:pt idx="1059">
                  <c:v>6.75</c:v>
                </c:pt>
                <c:pt idx="1060">
                  <c:v>6.74</c:v>
                </c:pt>
                <c:pt idx="1061">
                  <c:v>6.73</c:v>
                </c:pt>
                <c:pt idx="1062">
                  <c:v>6.73</c:v>
                </c:pt>
                <c:pt idx="1063">
                  <c:v>6.73</c:v>
                </c:pt>
                <c:pt idx="1064">
                  <c:v>6.73</c:v>
                </c:pt>
                <c:pt idx="1065">
                  <c:v>6.74</c:v>
                </c:pt>
                <c:pt idx="1066">
                  <c:v>6.73</c:v>
                </c:pt>
                <c:pt idx="1067">
                  <c:v>6.72</c:v>
                </c:pt>
                <c:pt idx="1068">
                  <c:v>6.71</c:v>
                </c:pt>
                <c:pt idx="1069">
                  <c:v>6.7</c:v>
                </c:pt>
                <c:pt idx="1070">
                  <c:v>6.7</c:v>
                </c:pt>
                <c:pt idx="1071">
                  <c:v>6.69</c:v>
                </c:pt>
                <c:pt idx="1072">
                  <c:v>6.67</c:v>
                </c:pt>
                <c:pt idx="1073">
                  <c:v>6.67</c:v>
                </c:pt>
                <c:pt idx="1074">
                  <c:v>6.66</c:v>
                </c:pt>
                <c:pt idx="1075">
                  <c:v>6.66</c:v>
                </c:pt>
                <c:pt idx="1076">
                  <c:v>6.65</c:v>
                </c:pt>
                <c:pt idx="1077">
                  <c:v>6.66</c:v>
                </c:pt>
                <c:pt idx="1078">
                  <c:v>6.64</c:v>
                </c:pt>
                <c:pt idx="1079">
                  <c:v>6.64</c:v>
                </c:pt>
                <c:pt idx="1080">
                  <c:v>6.63</c:v>
                </c:pt>
                <c:pt idx="1081">
                  <c:v>6.63</c:v>
                </c:pt>
                <c:pt idx="1082">
                  <c:v>6.63</c:v>
                </c:pt>
                <c:pt idx="1083">
                  <c:v>6.63</c:v>
                </c:pt>
                <c:pt idx="1084">
                  <c:v>6.62</c:v>
                </c:pt>
                <c:pt idx="1085">
                  <c:v>6.61</c:v>
                </c:pt>
                <c:pt idx="1086">
                  <c:v>6.6</c:v>
                </c:pt>
                <c:pt idx="1087">
                  <c:v>6.6</c:v>
                </c:pt>
                <c:pt idx="1088">
                  <c:v>6.59</c:v>
                </c:pt>
                <c:pt idx="1089">
                  <c:v>6.58</c:v>
                </c:pt>
                <c:pt idx="1090">
                  <c:v>6.59</c:v>
                </c:pt>
                <c:pt idx="1091">
                  <c:v>6.58</c:v>
                </c:pt>
                <c:pt idx="1092">
                  <c:v>6.59</c:v>
                </c:pt>
                <c:pt idx="1093">
                  <c:v>6.62</c:v>
                </c:pt>
                <c:pt idx="1094">
                  <c:v>6.61</c:v>
                </c:pt>
                <c:pt idx="1095">
                  <c:v>6.59</c:v>
                </c:pt>
                <c:pt idx="1096">
                  <c:v>6.59</c:v>
                </c:pt>
                <c:pt idx="1097">
                  <c:v>6.58</c:v>
                </c:pt>
                <c:pt idx="1098">
                  <c:v>6.57</c:v>
                </c:pt>
                <c:pt idx="1099">
                  <c:v>6.56</c:v>
                </c:pt>
                <c:pt idx="1100">
                  <c:v>6.56</c:v>
                </c:pt>
                <c:pt idx="1101">
                  <c:v>6.56</c:v>
                </c:pt>
                <c:pt idx="1102">
                  <c:v>6.56</c:v>
                </c:pt>
                <c:pt idx="1103">
                  <c:v>6.55</c:v>
                </c:pt>
                <c:pt idx="1104">
                  <c:v>6.54</c:v>
                </c:pt>
                <c:pt idx="1105">
                  <c:v>6.54</c:v>
                </c:pt>
                <c:pt idx="1106">
                  <c:v>6.53</c:v>
                </c:pt>
                <c:pt idx="1107">
                  <c:v>6.53</c:v>
                </c:pt>
                <c:pt idx="1108">
                  <c:v>6.53</c:v>
                </c:pt>
                <c:pt idx="1109">
                  <c:v>6.54</c:v>
                </c:pt>
                <c:pt idx="1110">
                  <c:v>6.53</c:v>
                </c:pt>
                <c:pt idx="1111">
                  <c:v>6.52</c:v>
                </c:pt>
                <c:pt idx="1112">
                  <c:v>6.52</c:v>
                </c:pt>
                <c:pt idx="1113">
                  <c:v>6.52</c:v>
                </c:pt>
                <c:pt idx="1114">
                  <c:v>6.5</c:v>
                </c:pt>
                <c:pt idx="1115">
                  <c:v>6.49</c:v>
                </c:pt>
                <c:pt idx="1116">
                  <c:v>6.5</c:v>
                </c:pt>
                <c:pt idx="1117">
                  <c:v>6.49</c:v>
                </c:pt>
                <c:pt idx="1118">
                  <c:v>6.51</c:v>
                </c:pt>
                <c:pt idx="1119">
                  <c:v>6.52</c:v>
                </c:pt>
                <c:pt idx="1120">
                  <c:v>6.53</c:v>
                </c:pt>
                <c:pt idx="1121">
                  <c:v>6.55</c:v>
                </c:pt>
                <c:pt idx="1122">
                  <c:v>6.58</c:v>
                </c:pt>
                <c:pt idx="1123">
                  <c:v>6.57</c:v>
                </c:pt>
                <c:pt idx="1124">
                  <c:v>6.62</c:v>
                </c:pt>
                <c:pt idx="1125">
                  <c:v>6.61</c:v>
                </c:pt>
                <c:pt idx="1126">
                  <c:v>6.6</c:v>
                </c:pt>
                <c:pt idx="1127">
                  <c:v>6.74</c:v>
                </c:pt>
                <c:pt idx="1128">
                  <c:v>6.76</c:v>
                </c:pt>
                <c:pt idx="1129">
                  <c:v>6.75</c:v>
                </c:pt>
                <c:pt idx="1130">
                  <c:v>6.7</c:v>
                </c:pt>
                <c:pt idx="1131">
                  <c:v>6.67</c:v>
                </c:pt>
                <c:pt idx="1132">
                  <c:v>6.64</c:v>
                </c:pt>
                <c:pt idx="1133">
                  <c:v>6.63</c:v>
                </c:pt>
                <c:pt idx="1134">
                  <c:v>6.63</c:v>
                </c:pt>
                <c:pt idx="1135">
                  <c:v>6.62</c:v>
                </c:pt>
                <c:pt idx="1136">
                  <c:v>6.61</c:v>
                </c:pt>
                <c:pt idx="1137">
                  <c:v>6.59</c:v>
                </c:pt>
                <c:pt idx="1138">
                  <c:v>6.58</c:v>
                </c:pt>
                <c:pt idx="1139">
                  <c:v>6.57</c:v>
                </c:pt>
                <c:pt idx="1140">
                  <c:v>6.56</c:v>
                </c:pt>
                <c:pt idx="1141">
                  <c:v>6.55</c:v>
                </c:pt>
                <c:pt idx="1142">
                  <c:v>6.54</c:v>
                </c:pt>
                <c:pt idx="1143">
                  <c:v>6.53</c:v>
                </c:pt>
                <c:pt idx="1144">
                  <c:v>6.52</c:v>
                </c:pt>
                <c:pt idx="1145">
                  <c:v>6.51</c:v>
                </c:pt>
                <c:pt idx="1146">
                  <c:v>6.5</c:v>
                </c:pt>
                <c:pt idx="1147">
                  <c:v>6.58</c:v>
                </c:pt>
                <c:pt idx="1148">
                  <c:v>6.58</c:v>
                </c:pt>
                <c:pt idx="1149">
                  <c:v>6.55</c:v>
                </c:pt>
                <c:pt idx="1150">
                  <c:v>6.53</c:v>
                </c:pt>
                <c:pt idx="1151">
                  <c:v>6.51</c:v>
                </c:pt>
                <c:pt idx="1152">
                  <c:v>6.5</c:v>
                </c:pt>
                <c:pt idx="1153">
                  <c:v>6.49</c:v>
                </c:pt>
                <c:pt idx="1154">
                  <c:v>6.48</c:v>
                </c:pt>
                <c:pt idx="1155">
                  <c:v>6.47</c:v>
                </c:pt>
                <c:pt idx="1156">
                  <c:v>6.46</c:v>
                </c:pt>
                <c:pt idx="1157">
                  <c:v>6.45</c:v>
                </c:pt>
                <c:pt idx="1158">
                  <c:v>6.43</c:v>
                </c:pt>
                <c:pt idx="1159">
                  <c:v>6.43</c:v>
                </c:pt>
                <c:pt idx="1160">
                  <c:v>6.43</c:v>
                </c:pt>
                <c:pt idx="1161">
                  <c:v>6.43</c:v>
                </c:pt>
                <c:pt idx="1162">
                  <c:v>6.46</c:v>
                </c:pt>
                <c:pt idx="1163">
                  <c:v>6.49</c:v>
                </c:pt>
                <c:pt idx="1164">
                  <c:v>6.5</c:v>
                </c:pt>
                <c:pt idx="1165">
                  <c:v>6.47</c:v>
                </c:pt>
                <c:pt idx="1166">
                  <c:v>6.47</c:v>
                </c:pt>
                <c:pt idx="1167">
                  <c:v>6.46</c:v>
                </c:pt>
                <c:pt idx="1168">
                  <c:v>6.45</c:v>
                </c:pt>
                <c:pt idx="1169">
                  <c:v>6.45</c:v>
                </c:pt>
                <c:pt idx="1170">
                  <c:v>6.7</c:v>
                </c:pt>
                <c:pt idx="1171">
                  <c:v>6.7</c:v>
                </c:pt>
                <c:pt idx="1172">
                  <c:v>6.86</c:v>
                </c:pt>
                <c:pt idx="1173">
                  <c:v>6.84</c:v>
                </c:pt>
                <c:pt idx="1174">
                  <c:v>6.77</c:v>
                </c:pt>
                <c:pt idx="1175">
                  <c:v>6.72</c:v>
                </c:pt>
                <c:pt idx="1176">
                  <c:v>6.69</c:v>
                </c:pt>
                <c:pt idx="1177">
                  <c:v>6.66</c:v>
                </c:pt>
                <c:pt idx="1178">
                  <c:v>6.64</c:v>
                </c:pt>
                <c:pt idx="1179">
                  <c:v>6.62</c:v>
                </c:pt>
                <c:pt idx="1180">
                  <c:v>6.6</c:v>
                </c:pt>
                <c:pt idx="1181">
                  <c:v>6.6</c:v>
                </c:pt>
                <c:pt idx="1182">
                  <c:v>6.58</c:v>
                </c:pt>
                <c:pt idx="1183">
                  <c:v>6.57</c:v>
                </c:pt>
                <c:pt idx="1184">
                  <c:v>6.56</c:v>
                </c:pt>
                <c:pt idx="1185">
                  <c:v>6.54</c:v>
                </c:pt>
                <c:pt idx="1186">
                  <c:v>6.55</c:v>
                </c:pt>
                <c:pt idx="1187">
                  <c:v>6.56</c:v>
                </c:pt>
                <c:pt idx="1188">
                  <c:v>6.54</c:v>
                </c:pt>
                <c:pt idx="1189">
                  <c:v>6.53</c:v>
                </c:pt>
                <c:pt idx="1190">
                  <c:v>6.52</c:v>
                </c:pt>
                <c:pt idx="1191">
                  <c:v>6.51</c:v>
                </c:pt>
                <c:pt idx="1192">
                  <c:v>6.49</c:v>
                </c:pt>
                <c:pt idx="1193">
                  <c:v>6.48</c:v>
                </c:pt>
                <c:pt idx="1194">
                  <c:v>6.46</c:v>
                </c:pt>
                <c:pt idx="1195">
                  <c:v>6.46</c:v>
                </c:pt>
                <c:pt idx="1196">
                  <c:v>6.45</c:v>
                </c:pt>
                <c:pt idx="1197">
                  <c:v>6.44</c:v>
                </c:pt>
                <c:pt idx="1198">
                  <c:v>6.43</c:v>
                </c:pt>
                <c:pt idx="1199">
                  <c:v>6.41</c:v>
                </c:pt>
                <c:pt idx="1200">
                  <c:v>6.41</c:v>
                </c:pt>
                <c:pt idx="1201">
                  <c:v>6.41</c:v>
                </c:pt>
                <c:pt idx="1202">
                  <c:v>6.39</c:v>
                </c:pt>
                <c:pt idx="1203">
                  <c:v>6.38</c:v>
                </c:pt>
                <c:pt idx="1204">
                  <c:v>6.38</c:v>
                </c:pt>
                <c:pt idx="1205">
                  <c:v>6.38</c:v>
                </c:pt>
                <c:pt idx="1206">
                  <c:v>6.37</c:v>
                </c:pt>
                <c:pt idx="1207">
                  <c:v>6.36</c:v>
                </c:pt>
                <c:pt idx="1208">
                  <c:v>6.38</c:v>
                </c:pt>
                <c:pt idx="1209">
                  <c:v>6.38</c:v>
                </c:pt>
                <c:pt idx="1210">
                  <c:v>6.37</c:v>
                </c:pt>
                <c:pt idx="1211">
                  <c:v>6.36</c:v>
                </c:pt>
                <c:pt idx="1212">
                  <c:v>6.36</c:v>
                </c:pt>
                <c:pt idx="1213">
                  <c:v>6.35</c:v>
                </c:pt>
                <c:pt idx="1214">
                  <c:v>6.35</c:v>
                </c:pt>
                <c:pt idx="1215">
                  <c:v>6.33</c:v>
                </c:pt>
                <c:pt idx="1216">
                  <c:v>6.32</c:v>
                </c:pt>
                <c:pt idx="1217">
                  <c:v>6.31</c:v>
                </c:pt>
                <c:pt idx="1218">
                  <c:v>6.31</c:v>
                </c:pt>
                <c:pt idx="1219">
                  <c:v>6.29</c:v>
                </c:pt>
                <c:pt idx="1220">
                  <c:v>6.27</c:v>
                </c:pt>
                <c:pt idx="1221">
                  <c:v>6.27</c:v>
                </c:pt>
                <c:pt idx="1222">
                  <c:v>6.27</c:v>
                </c:pt>
                <c:pt idx="1223">
                  <c:v>6.27</c:v>
                </c:pt>
                <c:pt idx="1224">
                  <c:v>6.27</c:v>
                </c:pt>
                <c:pt idx="1225">
                  <c:v>6.25</c:v>
                </c:pt>
                <c:pt idx="1226">
                  <c:v>6.24</c:v>
                </c:pt>
                <c:pt idx="1227">
                  <c:v>6.22</c:v>
                </c:pt>
                <c:pt idx="1228">
                  <c:v>6.22</c:v>
                </c:pt>
                <c:pt idx="1229">
                  <c:v>6.21</c:v>
                </c:pt>
                <c:pt idx="1230">
                  <c:v>6.2</c:v>
                </c:pt>
                <c:pt idx="1231">
                  <c:v>6.19</c:v>
                </c:pt>
                <c:pt idx="1232">
                  <c:v>6.18</c:v>
                </c:pt>
                <c:pt idx="1233">
                  <c:v>6.17</c:v>
                </c:pt>
                <c:pt idx="1234">
                  <c:v>6.16</c:v>
                </c:pt>
                <c:pt idx="1235">
                  <c:v>6.15</c:v>
                </c:pt>
                <c:pt idx="1236">
                  <c:v>6.15</c:v>
                </c:pt>
                <c:pt idx="1237">
                  <c:v>6.14</c:v>
                </c:pt>
                <c:pt idx="1238">
                  <c:v>6.14</c:v>
                </c:pt>
                <c:pt idx="1239">
                  <c:v>6.15</c:v>
                </c:pt>
                <c:pt idx="1240">
                  <c:v>6.14</c:v>
                </c:pt>
                <c:pt idx="1241">
                  <c:v>6.13</c:v>
                </c:pt>
                <c:pt idx="1242">
                  <c:v>6.12</c:v>
                </c:pt>
                <c:pt idx="1243">
                  <c:v>6.12</c:v>
                </c:pt>
                <c:pt idx="1244">
                  <c:v>6.12</c:v>
                </c:pt>
                <c:pt idx="1245">
                  <c:v>6.13</c:v>
                </c:pt>
                <c:pt idx="1246">
                  <c:v>6.13</c:v>
                </c:pt>
                <c:pt idx="1247">
                  <c:v>6.13</c:v>
                </c:pt>
                <c:pt idx="1248">
                  <c:v>6.11</c:v>
                </c:pt>
                <c:pt idx="1249">
                  <c:v>6.14</c:v>
                </c:pt>
                <c:pt idx="1250">
                  <c:v>6.14</c:v>
                </c:pt>
                <c:pt idx="1251">
                  <c:v>6.14</c:v>
                </c:pt>
                <c:pt idx="1252">
                  <c:v>6.14</c:v>
                </c:pt>
                <c:pt idx="1253">
                  <c:v>6.15</c:v>
                </c:pt>
                <c:pt idx="1254">
                  <c:v>6.15</c:v>
                </c:pt>
                <c:pt idx="1255">
                  <c:v>6.14</c:v>
                </c:pt>
                <c:pt idx="1256">
                  <c:v>6.15</c:v>
                </c:pt>
                <c:pt idx="1257">
                  <c:v>6.15</c:v>
                </c:pt>
                <c:pt idx="1258">
                  <c:v>6.15</c:v>
                </c:pt>
                <c:pt idx="1259">
                  <c:v>6.15</c:v>
                </c:pt>
                <c:pt idx="1260">
                  <c:v>6.15</c:v>
                </c:pt>
                <c:pt idx="1261">
                  <c:v>6.14</c:v>
                </c:pt>
                <c:pt idx="1262">
                  <c:v>6.13</c:v>
                </c:pt>
                <c:pt idx="1263">
                  <c:v>6.14</c:v>
                </c:pt>
                <c:pt idx="1264">
                  <c:v>6.14</c:v>
                </c:pt>
                <c:pt idx="1265">
                  <c:v>6.14</c:v>
                </c:pt>
                <c:pt idx="1266">
                  <c:v>6.15</c:v>
                </c:pt>
                <c:pt idx="1267">
                  <c:v>6.15</c:v>
                </c:pt>
                <c:pt idx="1268">
                  <c:v>6.16</c:v>
                </c:pt>
                <c:pt idx="1269">
                  <c:v>6.15</c:v>
                </c:pt>
                <c:pt idx="1270">
                  <c:v>6.16</c:v>
                </c:pt>
                <c:pt idx="1271">
                  <c:v>6.15</c:v>
                </c:pt>
                <c:pt idx="1272">
                  <c:v>6.15</c:v>
                </c:pt>
                <c:pt idx="1273">
                  <c:v>6.15</c:v>
                </c:pt>
                <c:pt idx="1274">
                  <c:v>6.15</c:v>
                </c:pt>
                <c:pt idx="1275">
                  <c:v>6.15</c:v>
                </c:pt>
                <c:pt idx="1276">
                  <c:v>6.15</c:v>
                </c:pt>
                <c:pt idx="1277">
                  <c:v>6.15</c:v>
                </c:pt>
                <c:pt idx="1278">
                  <c:v>6.14</c:v>
                </c:pt>
                <c:pt idx="1279">
                  <c:v>6.14</c:v>
                </c:pt>
                <c:pt idx="1280">
                  <c:v>6.15</c:v>
                </c:pt>
                <c:pt idx="1281">
                  <c:v>6.14</c:v>
                </c:pt>
                <c:pt idx="1282">
                  <c:v>6.14</c:v>
                </c:pt>
                <c:pt idx="1283">
                  <c:v>6.13</c:v>
                </c:pt>
                <c:pt idx="1284">
                  <c:v>6.13</c:v>
                </c:pt>
                <c:pt idx="1285">
                  <c:v>6.14</c:v>
                </c:pt>
                <c:pt idx="1286">
                  <c:v>6.14</c:v>
                </c:pt>
                <c:pt idx="1287">
                  <c:v>6.14</c:v>
                </c:pt>
                <c:pt idx="1288">
                  <c:v>6.14</c:v>
                </c:pt>
                <c:pt idx="1289">
                  <c:v>6.15</c:v>
                </c:pt>
                <c:pt idx="1290">
                  <c:v>6.14</c:v>
                </c:pt>
                <c:pt idx="1291">
                  <c:v>6.15</c:v>
                </c:pt>
                <c:pt idx="1292">
                  <c:v>6.16</c:v>
                </c:pt>
                <c:pt idx="1293">
                  <c:v>6.16</c:v>
                </c:pt>
                <c:pt idx="1294">
                  <c:v>6.17</c:v>
                </c:pt>
                <c:pt idx="1295">
                  <c:v>6.17</c:v>
                </c:pt>
                <c:pt idx="1296">
                  <c:v>6.17</c:v>
                </c:pt>
                <c:pt idx="1297">
                  <c:v>6.17</c:v>
                </c:pt>
                <c:pt idx="1298">
                  <c:v>6.17</c:v>
                </c:pt>
                <c:pt idx="1299">
                  <c:v>6.24</c:v>
                </c:pt>
                <c:pt idx="1300">
                  <c:v>6.25</c:v>
                </c:pt>
                <c:pt idx="1301">
                  <c:v>6.24</c:v>
                </c:pt>
                <c:pt idx="1302">
                  <c:v>6.23</c:v>
                </c:pt>
                <c:pt idx="1303">
                  <c:v>6.23</c:v>
                </c:pt>
                <c:pt idx="1304">
                  <c:v>6.23</c:v>
                </c:pt>
                <c:pt idx="1305">
                  <c:v>6.23</c:v>
                </c:pt>
                <c:pt idx="1306">
                  <c:v>6.23</c:v>
                </c:pt>
                <c:pt idx="1307">
                  <c:v>6.22</c:v>
                </c:pt>
                <c:pt idx="1308">
                  <c:v>6.22</c:v>
                </c:pt>
                <c:pt idx="1309">
                  <c:v>6.22</c:v>
                </c:pt>
                <c:pt idx="1310">
                  <c:v>6.22</c:v>
                </c:pt>
                <c:pt idx="1311">
                  <c:v>6.22</c:v>
                </c:pt>
                <c:pt idx="1312">
                  <c:v>6.22</c:v>
                </c:pt>
                <c:pt idx="1313">
                  <c:v>6.22</c:v>
                </c:pt>
                <c:pt idx="1314">
                  <c:v>6.22</c:v>
                </c:pt>
                <c:pt idx="1315">
                  <c:v>6.22</c:v>
                </c:pt>
                <c:pt idx="1316">
                  <c:v>6.23</c:v>
                </c:pt>
                <c:pt idx="1317">
                  <c:v>6.24</c:v>
                </c:pt>
                <c:pt idx="1318">
                  <c:v>6.24</c:v>
                </c:pt>
                <c:pt idx="1319">
                  <c:v>6.23</c:v>
                </c:pt>
                <c:pt idx="1320">
                  <c:v>6.24</c:v>
                </c:pt>
                <c:pt idx="1321">
                  <c:v>6.24</c:v>
                </c:pt>
                <c:pt idx="1322">
                  <c:v>6.25</c:v>
                </c:pt>
                <c:pt idx="1323">
                  <c:v>6.25</c:v>
                </c:pt>
                <c:pt idx="1324">
                  <c:v>6.25</c:v>
                </c:pt>
                <c:pt idx="1325">
                  <c:v>6.25</c:v>
                </c:pt>
                <c:pt idx="1326">
                  <c:v>6.25</c:v>
                </c:pt>
                <c:pt idx="1327">
                  <c:v>6.28</c:v>
                </c:pt>
                <c:pt idx="1328">
                  <c:v>6.29</c:v>
                </c:pt>
                <c:pt idx="1329">
                  <c:v>6.3</c:v>
                </c:pt>
                <c:pt idx="1330">
                  <c:v>6.36</c:v>
                </c:pt>
                <c:pt idx="1331">
                  <c:v>6.43</c:v>
                </c:pt>
                <c:pt idx="1332">
                  <c:v>6.43</c:v>
                </c:pt>
                <c:pt idx="1333">
                  <c:v>6.48</c:v>
                </c:pt>
                <c:pt idx="1334">
                  <c:v>6.61</c:v>
                </c:pt>
                <c:pt idx="1335">
                  <c:v>6.66</c:v>
                </c:pt>
                <c:pt idx="1336">
                  <c:v>6.81</c:v>
                </c:pt>
                <c:pt idx="1337">
                  <c:v>6.81</c:v>
                </c:pt>
                <c:pt idx="1338">
                  <c:v>6.75</c:v>
                </c:pt>
                <c:pt idx="1339">
                  <c:v>6.71</c:v>
                </c:pt>
                <c:pt idx="1340">
                  <c:v>6.68</c:v>
                </c:pt>
                <c:pt idx="1341">
                  <c:v>6.64</c:v>
                </c:pt>
                <c:pt idx="1342">
                  <c:v>6.62</c:v>
                </c:pt>
                <c:pt idx="1343">
                  <c:v>6.6</c:v>
                </c:pt>
                <c:pt idx="1344">
                  <c:v>6.58</c:v>
                </c:pt>
                <c:pt idx="1345">
                  <c:v>6.57</c:v>
                </c:pt>
                <c:pt idx="1346">
                  <c:v>6.56</c:v>
                </c:pt>
                <c:pt idx="1347">
                  <c:v>6.55</c:v>
                </c:pt>
                <c:pt idx="1348">
                  <c:v>6.54</c:v>
                </c:pt>
                <c:pt idx="1349">
                  <c:v>6.53</c:v>
                </c:pt>
                <c:pt idx="1350">
                  <c:v>6.52</c:v>
                </c:pt>
                <c:pt idx="1351">
                  <c:v>6.52</c:v>
                </c:pt>
                <c:pt idx="1352">
                  <c:v>6.52</c:v>
                </c:pt>
                <c:pt idx="1353">
                  <c:v>6.68</c:v>
                </c:pt>
                <c:pt idx="1354">
                  <c:v>6.89</c:v>
                </c:pt>
                <c:pt idx="1355">
                  <c:v>6.9</c:v>
                </c:pt>
                <c:pt idx="1356">
                  <c:v>6.88</c:v>
                </c:pt>
                <c:pt idx="1357">
                  <c:v>6.82</c:v>
                </c:pt>
                <c:pt idx="1358">
                  <c:v>6.77</c:v>
                </c:pt>
                <c:pt idx="1359">
                  <c:v>6.74</c:v>
                </c:pt>
                <c:pt idx="1360">
                  <c:v>6.71</c:v>
                </c:pt>
                <c:pt idx="1361">
                  <c:v>6.71</c:v>
                </c:pt>
                <c:pt idx="1362">
                  <c:v>6.68</c:v>
                </c:pt>
                <c:pt idx="1363">
                  <c:v>6.65</c:v>
                </c:pt>
                <c:pt idx="1364">
                  <c:v>6.63</c:v>
                </c:pt>
                <c:pt idx="1365">
                  <c:v>6.67</c:v>
                </c:pt>
                <c:pt idx="1366">
                  <c:v>6.71</c:v>
                </c:pt>
                <c:pt idx="1367">
                  <c:v>6.78</c:v>
                </c:pt>
                <c:pt idx="1368">
                  <c:v>7.02</c:v>
                </c:pt>
                <c:pt idx="1369">
                  <c:v>6.91</c:v>
                </c:pt>
                <c:pt idx="1370">
                  <c:v>6.86</c:v>
                </c:pt>
                <c:pt idx="1371">
                  <c:v>6.82</c:v>
                </c:pt>
                <c:pt idx="1372">
                  <c:v>6.8</c:v>
                </c:pt>
                <c:pt idx="1373">
                  <c:v>6.76</c:v>
                </c:pt>
                <c:pt idx="1374">
                  <c:v>6.73</c:v>
                </c:pt>
                <c:pt idx="1375">
                  <c:v>6.72</c:v>
                </c:pt>
                <c:pt idx="1376">
                  <c:v>6.7</c:v>
                </c:pt>
                <c:pt idx="1377">
                  <c:v>6.72</c:v>
                </c:pt>
                <c:pt idx="1378">
                  <c:v>6.72</c:v>
                </c:pt>
                <c:pt idx="1379">
                  <c:v>6.7</c:v>
                </c:pt>
                <c:pt idx="1380">
                  <c:v>6.69</c:v>
                </c:pt>
                <c:pt idx="1381">
                  <c:v>6.68</c:v>
                </c:pt>
                <c:pt idx="1382">
                  <c:v>6.66</c:v>
                </c:pt>
                <c:pt idx="1383">
                  <c:v>6.65</c:v>
                </c:pt>
                <c:pt idx="1384">
                  <c:v>6.65</c:v>
                </c:pt>
                <c:pt idx="1385">
                  <c:v>6.64</c:v>
                </c:pt>
                <c:pt idx="1386">
                  <c:v>6.63</c:v>
                </c:pt>
                <c:pt idx="1387">
                  <c:v>6.63</c:v>
                </c:pt>
                <c:pt idx="1388">
                  <c:v>6.63</c:v>
                </c:pt>
                <c:pt idx="1389">
                  <c:v>6.62</c:v>
                </c:pt>
                <c:pt idx="1390">
                  <c:v>6.62</c:v>
                </c:pt>
                <c:pt idx="1391">
                  <c:v>6.63</c:v>
                </c:pt>
                <c:pt idx="1392">
                  <c:v>6.62</c:v>
                </c:pt>
                <c:pt idx="1393">
                  <c:v>6.61</c:v>
                </c:pt>
                <c:pt idx="1394">
                  <c:v>6.6</c:v>
                </c:pt>
                <c:pt idx="1395">
                  <c:v>6.6</c:v>
                </c:pt>
                <c:pt idx="1396">
                  <c:v>6.6</c:v>
                </c:pt>
                <c:pt idx="1397">
                  <c:v>6.6</c:v>
                </c:pt>
                <c:pt idx="1398">
                  <c:v>6.59</c:v>
                </c:pt>
                <c:pt idx="1399">
                  <c:v>6.58</c:v>
                </c:pt>
                <c:pt idx="1400">
                  <c:v>6.58</c:v>
                </c:pt>
                <c:pt idx="1401">
                  <c:v>6.59</c:v>
                </c:pt>
                <c:pt idx="1402">
                  <c:v>6.59</c:v>
                </c:pt>
                <c:pt idx="1403">
                  <c:v>6.62</c:v>
                </c:pt>
                <c:pt idx="1404">
                  <c:v>6.81</c:v>
                </c:pt>
                <c:pt idx="1405">
                  <c:v>6.83</c:v>
                </c:pt>
                <c:pt idx="1406">
                  <c:v>6.83</c:v>
                </c:pt>
                <c:pt idx="1407">
                  <c:v>6.78</c:v>
                </c:pt>
                <c:pt idx="1408">
                  <c:v>6.75</c:v>
                </c:pt>
                <c:pt idx="1409">
                  <c:v>6.73</c:v>
                </c:pt>
                <c:pt idx="1410">
                  <c:v>6.71</c:v>
                </c:pt>
                <c:pt idx="1411">
                  <c:v>6.7</c:v>
                </c:pt>
                <c:pt idx="1412">
                  <c:v>6.7</c:v>
                </c:pt>
                <c:pt idx="1413">
                  <c:v>6.67</c:v>
                </c:pt>
                <c:pt idx="1414">
                  <c:v>6.67</c:v>
                </c:pt>
                <c:pt idx="1415">
                  <c:v>6.66</c:v>
                </c:pt>
                <c:pt idx="1416">
                  <c:v>6.64</c:v>
                </c:pt>
                <c:pt idx="1417">
                  <c:v>6.64</c:v>
                </c:pt>
                <c:pt idx="1418">
                  <c:v>6.64</c:v>
                </c:pt>
                <c:pt idx="1419">
                  <c:v>6.64</c:v>
                </c:pt>
                <c:pt idx="1420">
                  <c:v>6.63</c:v>
                </c:pt>
                <c:pt idx="1421">
                  <c:v>6.62</c:v>
                </c:pt>
                <c:pt idx="1422">
                  <c:v>6.62</c:v>
                </c:pt>
                <c:pt idx="1423">
                  <c:v>6.61</c:v>
                </c:pt>
                <c:pt idx="1424">
                  <c:v>6.61</c:v>
                </c:pt>
                <c:pt idx="1425">
                  <c:v>6.6</c:v>
                </c:pt>
                <c:pt idx="1426">
                  <c:v>6.61</c:v>
                </c:pt>
                <c:pt idx="1427">
                  <c:v>6.61</c:v>
                </c:pt>
                <c:pt idx="1428">
                  <c:v>6.63</c:v>
                </c:pt>
                <c:pt idx="1429">
                  <c:v>6.66</c:v>
                </c:pt>
                <c:pt idx="1430">
                  <c:v>6.66</c:v>
                </c:pt>
                <c:pt idx="1431">
                  <c:v>6.65</c:v>
                </c:pt>
                <c:pt idx="1432">
                  <c:v>6.64</c:v>
                </c:pt>
                <c:pt idx="1433">
                  <c:v>6.62</c:v>
                </c:pt>
                <c:pt idx="1434">
                  <c:v>6.6</c:v>
                </c:pt>
                <c:pt idx="1435">
                  <c:v>6.6</c:v>
                </c:pt>
                <c:pt idx="1436">
                  <c:v>6.59</c:v>
                </c:pt>
                <c:pt idx="1437">
                  <c:v>6.59</c:v>
                </c:pt>
                <c:pt idx="1438">
                  <c:v>6.58</c:v>
                </c:pt>
                <c:pt idx="1439">
                  <c:v>6.57</c:v>
                </c:pt>
                <c:pt idx="1440">
                  <c:v>6.57</c:v>
                </c:pt>
                <c:pt idx="1441">
                  <c:v>6.56</c:v>
                </c:pt>
                <c:pt idx="1442">
                  <c:v>6.56</c:v>
                </c:pt>
                <c:pt idx="1443">
                  <c:v>6.55</c:v>
                </c:pt>
                <c:pt idx="1444">
                  <c:v>6.55</c:v>
                </c:pt>
                <c:pt idx="1445">
                  <c:v>6.56</c:v>
                </c:pt>
                <c:pt idx="1446">
                  <c:v>6.56</c:v>
                </c:pt>
                <c:pt idx="1447">
                  <c:v>6.55</c:v>
                </c:pt>
                <c:pt idx="1448">
                  <c:v>6.54</c:v>
                </c:pt>
                <c:pt idx="1449">
                  <c:v>6.53</c:v>
                </c:pt>
                <c:pt idx="1450">
                  <c:v>6.52</c:v>
                </c:pt>
                <c:pt idx="1451">
                  <c:v>6.52</c:v>
                </c:pt>
                <c:pt idx="1452">
                  <c:v>6.53</c:v>
                </c:pt>
                <c:pt idx="1453">
                  <c:v>6.53</c:v>
                </c:pt>
                <c:pt idx="1454">
                  <c:v>6.53</c:v>
                </c:pt>
                <c:pt idx="1455">
                  <c:v>6.55</c:v>
                </c:pt>
                <c:pt idx="1456">
                  <c:v>6.53</c:v>
                </c:pt>
                <c:pt idx="1457">
                  <c:v>6.53</c:v>
                </c:pt>
                <c:pt idx="1458">
                  <c:v>6.53</c:v>
                </c:pt>
                <c:pt idx="1459">
                  <c:v>6.52</c:v>
                </c:pt>
                <c:pt idx="1460">
                  <c:v>6.51</c:v>
                </c:pt>
                <c:pt idx="1461">
                  <c:v>6.51</c:v>
                </c:pt>
                <c:pt idx="1462">
                  <c:v>6.5</c:v>
                </c:pt>
                <c:pt idx="1463">
                  <c:v>6.5</c:v>
                </c:pt>
                <c:pt idx="1464">
                  <c:v>6.5</c:v>
                </c:pt>
                <c:pt idx="1465">
                  <c:v>6.49</c:v>
                </c:pt>
                <c:pt idx="1466">
                  <c:v>6.49</c:v>
                </c:pt>
                <c:pt idx="1467">
                  <c:v>6.54</c:v>
                </c:pt>
                <c:pt idx="1468">
                  <c:v>6.54</c:v>
                </c:pt>
                <c:pt idx="1469">
                  <c:v>6.53</c:v>
                </c:pt>
                <c:pt idx="1470">
                  <c:v>6.53</c:v>
                </c:pt>
                <c:pt idx="1471">
                  <c:v>6.52</c:v>
                </c:pt>
                <c:pt idx="1472">
                  <c:v>6.49</c:v>
                </c:pt>
                <c:pt idx="1473">
                  <c:v>6.49</c:v>
                </c:pt>
                <c:pt idx="1474">
                  <c:v>6.49</c:v>
                </c:pt>
                <c:pt idx="1475">
                  <c:v>6.48</c:v>
                </c:pt>
                <c:pt idx="1476">
                  <c:v>6.47</c:v>
                </c:pt>
                <c:pt idx="1477">
                  <c:v>6.47</c:v>
                </c:pt>
                <c:pt idx="1478">
                  <c:v>6.47</c:v>
                </c:pt>
                <c:pt idx="1479">
                  <c:v>6.47</c:v>
                </c:pt>
                <c:pt idx="1480">
                  <c:v>6.46</c:v>
                </c:pt>
                <c:pt idx="1481">
                  <c:v>6.45</c:v>
                </c:pt>
                <c:pt idx="1482">
                  <c:v>6.44</c:v>
                </c:pt>
                <c:pt idx="1483">
                  <c:v>6.44</c:v>
                </c:pt>
                <c:pt idx="1484">
                  <c:v>6.43</c:v>
                </c:pt>
                <c:pt idx="1485">
                  <c:v>6.42</c:v>
                </c:pt>
                <c:pt idx="1486">
                  <c:v>6.41</c:v>
                </c:pt>
                <c:pt idx="1487">
                  <c:v>6.41</c:v>
                </c:pt>
                <c:pt idx="1488">
                  <c:v>6.4</c:v>
                </c:pt>
                <c:pt idx="1489">
                  <c:v>6.38</c:v>
                </c:pt>
                <c:pt idx="1490">
                  <c:v>6.38</c:v>
                </c:pt>
                <c:pt idx="1491">
                  <c:v>6.37</c:v>
                </c:pt>
                <c:pt idx="1492">
                  <c:v>6.36</c:v>
                </c:pt>
                <c:pt idx="1493">
                  <c:v>6.35</c:v>
                </c:pt>
                <c:pt idx="1494">
                  <c:v>6.34</c:v>
                </c:pt>
                <c:pt idx="1495">
                  <c:v>6.32</c:v>
                </c:pt>
                <c:pt idx="1496">
                  <c:v>6.31</c:v>
                </c:pt>
                <c:pt idx="1497">
                  <c:v>6.3</c:v>
                </c:pt>
                <c:pt idx="1498">
                  <c:v>6.29</c:v>
                </c:pt>
                <c:pt idx="1499">
                  <c:v>6.29</c:v>
                </c:pt>
                <c:pt idx="1500">
                  <c:v>6.26</c:v>
                </c:pt>
                <c:pt idx="1501">
                  <c:v>6.26</c:v>
                </c:pt>
                <c:pt idx="1502">
                  <c:v>6.25</c:v>
                </c:pt>
                <c:pt idx="1503">
                  <c:v>6.24</c:v>
                </c:pt>
                <c:pt idx="1504">
                  <c:v>6.24</c:v>
                </c:pt>
                <c:pt idx="1505">
                  <c:v>6.23</c:v>
                </c:pt>
                <c:pt idx="1506">
                  <c:v>6.22</c:v>
                </c:pt>
                <c:pt idx="1507">
                  <c:v>6.2</c:v>
                </c:pt>
                <c:pt idx="1508">
                  <c:v>6.19</c:v>
                </c:pt>
                <c:pt idx="1509">
                  <c:v>6.19</c:v>
                </c:pt>
                <c:pt idx="1510">
                  <c:v>6.21</c:v>
                </c:pt>
                <c:pt idx="1511">
                  <c:v>6.21</c:v>
                </c:pt>
                <c:pt idx="1512">
                  <c:v>6.2</c:v>
                </c:pt>
                <c:pt idx="1513">
                  <c:v>6.19</c:v>
                </c:pt>
                <c:pt idx="1514">
                  <c:v>6.19</c:v>
                </c:pt>
                <c:pt idx="1515">
                  <c:v>6.17</c:v>
                </c:pt>
                <c:pt idx="1516">
                  <c:v>6.19</c:v>
                </c:pt>
                <c:pt idx="1517">
                  <c:v>6.19</c:v>
                </c:pt>
                <c:pt idx="1518">
                  <c:v>6.18</c:v>
                </c:pt>
                <c:pt idx="1519">
                  <c:v>6.17</c:v>
                </c:pt>
                <c:pt idx="1520">
                  <c:v>6.16</c:v>
                </c:pt>
                <c:pt idx="1521">
                  <c:v>6.15</c:v>
                </c:pt>
                <c:pt idx="1522">
                  <c:v>6.14</c:v>
                </c:pt>
                <c:pt idx="1523">
                  <c:v>6.13</c:v>
                </c:pt>
                <c:pt idx="1524">
                  <c:v>6.11</c:v>
                </c:pt>
                <c:pt idx="1525">
                  <c:v>6.1</c:v>
                </c:pt>
                <c:pt idx="1526">
                  <c:v>6.08</c:v>
                </c:pt>
                <c:pt idx="1527">
                  <c:v>6.06</c:v>
                </c:pt>
                <c:pt idx="1528">
                  <c:v>6.05</c:v>
                </c:pt>
                <c:pt idx="1529">
                  <c:v>6.04</c:v>
                </c:pt>
                <c:pt idx="1530">
                  <c:v>6.07</c:v>
                </c:pt>
                <c:pt idx="1531">
                  <c:v>6.07</c:v>
                </c:pt>
                <c:pt idx="1532">
                  <c:v>6.08</c:v>
                </c:pt>
                <c:pt idx="1533">
                  <c:v>6.09</c:v>
                </c:pt>
                <c:pt idx="1534">
                  <c:v>6.11</c:v>
                </c:pt>
                <c:pt idx="1535">
                  <c:v>6.12</c:v>
                </c:pt>
                <c:pt idx="1536">
                  <c:v>6.11</c:v>
                </c:pt>
                <c:pt idx="1537">
                  <c:v>6.1</c:v>
                </c:pt>
                <c:pt idx="1538">
                  <c:v>6.11</c:v>
                </c:pt>
                <c:pt idx="1539">
                  <c:v>6.11</c:v>
                </c:pt>
                <c:pt idx="1540">
                  <c:v>6.11</c:v>
                </c:pt>
                <c:pt idx="1541">
                  <c:v>6.09</c:v>
                </c:pt>
                <c:pt idx="1542">
                  <c:v>6.07</c:v>
                </c:pt>
                <c:pt idx="1543">
                  <c:v>6.07</c:v>
                </c:pt>
                <c:pt idx="1544">
                  <c:v>6.05</c:v>
                </c:pt>
                <c:pt idx="1545">
                  <c:v>6.03</c:v>
                </c:pt>
                <c:pt idx="1546">
                  <c:v>6.02</c:v>
                </c:pt>
                <c:pt idx="1547">
                  <c:v>6.02</c:v>
                </c:pt>
                <c:pt idx="1548">
                  <c:v>6.01</c:v>
                </c:pt>
                <c:pt idx="1549">
                  <c:v>5.99</c:v>
                </c:pt>
                <c:pt idx="1550">
                  <c:v>5.97</c:v>
                </c:pt>
                <c:pt idx="1551">
                  <c:v>5.97</c:v>
                </c:pt>
                <c:pt idx="1552">
                  <c:v>5.95</c:v>
                </c:pt>
                <c:pt idx="1553">
                  <c:v>5.93</c:v>
                </c:pt>
                <c:pt idx="1554">
                  <c:v>5.92</c:v>
                </c:pt>
                <c:pt idx="1555">
                  <c:v>5.9</c:v>
                </c:pt>
                <c:pt idx="1556">
                  <c:v>5.88</c:v>
                </c:pt>
                <c:pt idx="1557">
                  <c:v>5.87</c:v>
                </c:pt>
                <c:pt idx="1558">
                  <c:v>5.87</c:v>
                </c:pt>
                <c:pt idx="1559">
                  <c:v>5.86</c:v>
                </c:pt>
                <c:pt idx="1560">
                  <c:v>5.85</c:v>
                </c:pt>
                <c:pt idx="1561">
                  <c:v>5.84</c:v>
                </c:pt>
                <c:pt idx="1562">
                  <c:v>5.83</c:v>
                </c:pt>
                <c:pt idx="1563">
                  <c:v>5.8</c:v>
                </c:pt>
                <c:pt idx="1564">
                  <c:v>5.81</c:v>
                </c:pt>
                <c:pt idx="1565">
                  <c:v>5.8</c:v>
                </c:pt>
                <c:pt idx="1566">
                  <c:v>5.79</c:v>
                </c:pt>
                <c:pt idx="1567">
                  <c:v>5.78</c:v>
                </c:pt>
                <c:pt idx="1568">
                  <c:v>5.78</c:v>
                </c:pt>
                <c:pt idx="1569">
                  <c:v>5.77</c:v>
                </c:pt>
                <c:pt idx="1570">
                  <c:v>5.75</c:v>
                </c:pt>
                <c:pt idx="1571">
                  <c:v>5.75</c:v>
                </c:pt>
                <c:pt idx="1572">
                  <c:v>5.74</c:v>
                </c:pt>
                <c:pt idx="1573">
                  <c:v>5.73</c:v>
                </c:pt>
                <c:pt idx="1574">
                  <c:v>5.71</c:v>
                </c:pt>
                <c:pt idx="1575">
                  <c:v>5.7</c:v>
                </c:pt>
                <c:pt idx="1576">
                  <c:v>5.69</c:v>
                </c:pt>
                <c:pt idx="1577">
                  <c:v>5.68</c:v>
                </c:pt>
                <c:pt idx="1578">
                  <c:v>5.67</c:v>
                </c:pt>
                <c:pt idx="1579">
                  <c:v>5.66</c:v>
                </c:pt>
                <c:pt idx="1580">
                  <c:v>5.66</c:v>
                </c:pt>
                <c:pt idx="1581">
                  <c:v>5.64</c:v>
                </c:pt>
                <c:pt idx="1582">
                  <c:v>5.64</c:v>
                </c:pt>
                <c:pt idx="1583">
                  <c:v>5.65</c:v>
                </c:pt>
                <c:pt idx="1584">
                  <c:v>5.66</c:v>
                </c:pt>
                <c:pt idx="1585">
                  <c:v>5.64</c:v>
                </c:pt>
                <c:pt idx="1586">
                  <c:v>5.66</c:v>
                </c:pt>
                <c:pt idx="1587">
                  <c:v>5.66</c:v>
                </c:pt>
                <c:pt idx="1588">
                  <c:v>5.64</c:v>
                </c:pt>
                <c:pt idx="1589">
                  <c:v>5.65</c:v>
                </c:pt>
                <c:pt idx="1590">
                  <c:v>5.65</c:v>
                </c:pt>
                <c:pt idx="1591">
                  <c:v>5.64</c:v>
                </c:pt>
                <c:pt idx="1592">
                  <c:v>5.66</c:v>
                </c:pt>
                <c:pt idx="1593">
                  <c:v>5.65</c:v>
                </c:pt>
                <c:pt idx="1594">
                  <c:v>5.64</c:v>
                </c:pt>
                <c:pt idx="1595">
                  <c:v>5.64</c:v>
                </c:pt>
                <c:pt idx="1596">
                  <c:v>5.64</c:v>
                </c:pt>
                <c:pt idx="1597">
                  <c:v>5.63</c:v>
                </c:pt>
                <c:pt idx="1598">
                  <c:v>5.62</c:v>
                </c:pt>
                <c:pt idx="1599">
                  <c:v>5.63</c:v>
                </c:pt>
                <c:pt idx="1600">
                  <c:v>5.62</c:v>
                </c:pt>
                <c:pt idx="1601">
                  <c:v>5.62</c:v>
                </c:pt>
                <c:pt idx="1602">
                  <c:v>5.62</c:v>
                </c:pt>
                <c:pt idx="1603">
                  <c:v>5.62</c:v>
                </c:pt>
                <c:pt idx="1604">
                  <c:v>5.61</c:v>
                </c:pt>
                <c:pt idx="1605">
                  <c:v>5.6</c:v>
                </c:pt>
                <c:pt idx="1606">
                  <c:v>5.6</c:v>
                </c:pt>
                <c:pt idx="1607">
                  <c:v>5.6</c:v>
                </c:pt>
                <c:pt idx="1608">
                  <c:v>5.61</c:v>
                </c:pt>
                <c:pt idx="1609">
                  <c:v>5.62</c:v>
                </c:pt>
                <c:pt idx="1610">
                  <c:v>5.61</c:v>
                </c:pt>
                <c:pt idx="1611">
                  <c:v>5.6</c:v>
                </c:pt>
                <c:pt idx="1612">
                  <c:v>5.59</c:v>
                </c:pt>
                <c:pt idx="1613">
                  <c:v>5.59</c:v>
                </c:pt>
                <c:pt idx="1614">
                  <c:v>5.58</c:v>
                </c:pt>
                <c:pt idx="1615">
                  <c:v>5.58</c:v>
                </c:pt>
                <c:pt idx="1616">
                  <c:v>5.58</c:v>
                </c:pt>
                <c:pt idx="1617">
                  <c:v>5.58</c:v>
                </c:pt>
                <c:pt idx="1618">
                  <c:v>5.58</c:v>
                </c:pt>
                <c:pt idx="1619">
                  <c:v>5.57</c:v>
                </c:pt>
                <c:pt idx="1620">
                  <c:v>5.57</c:v>
                </c:pt>
                <c:pt idx="1621">
                  <c:v>5.57</c:v>
                </c:pt>
                <c:pt idx="1622">
                  <c:v>5.56</c:v>
                </c:pt>
                <c:pt idx="1623">
                  <c:v>5.56</c:v>
                </c:pt>
                <c:pt idx="1624">
                  <c:v>5.58</c:v>
                </c:pt>
                <c:pt idx="1625">
                  <c:v>5.59</c:v>
                </c:pt>
                <c:pt idx="1626">
                  <c:v>5.58</c:v>
                </c:pt>
                <c:pt idx="1627">
                  <c:v>5.59</c:v>
                </c:pt>
                <c:pt idx="1628">
                  <c:v>5.61</c:v>
                </c:pt>
                <c:pt idx="1629">
                  <c:v>5.62</c:v>
                </c:pt>
                <c:pt idx="1630">
                  <c:v>5.63</c:v>
                </c:pt>
                <c:pt idx="1631">
                  <c:v>5.63</c:v>
                </c:pt>
                <c:pt idx="1632">
                  <c:v>5.64</c:v>
                </c:pt>
                <c:pt idx="1633">
                  <c:v>5.64</c:v>
                </c:pt>
                <c:pt idx="1634">
                  <c:v>5.64</c:v>
                </c:pt>
                <c:pt idx="1635">
                  <c:v>5.65</c:v>
                </c:pt>
                <c:pt idx="1636">
                  <c:v>5.64</c:v>
                </c:pt>
                <c:pt idx="1637">
                  <c:v>5.65</c:v>
                </c:pt>
                <c:pt idx="1638">
                  <c:v>5.65</c:v>
                </c:pt>
                <c:pt idx="1639">
                  <c:v>5.65</c:v>
                </c:pt>
                <c:pt idx="1640">
                  <c:v>5.65</c:v>
                </c:pt>
                <c:pt idx="1641">
                  <c:v>5.66</c:v>
                </c:pt>
                <c:pt idx="1642">
                  <c:v>5.66</c:v>
                </c:pt>
                <c:pt idx="1643">
                  <c:v>5.67</c:v>
                </c:pt>
                <c:pt idx="1644">
                  <c:v>5.67</c:v>
                </c:pt>
                <c:pt idx="1645">
                  <c:v>5.67</c:v>
                </c:pt>
                <c:pt idx="1646">
                  <c:v>5.67</c:v>
                </c:pt>
                <c:pt idx="1647">
                  <c:v>5.66</c:v>
                </c:pt>
                <c:pt idx="1648">
                  <c:v>5.67</c:v>
                </c:pt>
                <c:pt idx="1649">
                  <c:v>5.66</c:v>
                </c:pt>
                <c:pt idx="1650">
                  <c:v>5.67</c:v>
                </c:pt>
                <c:pt idx="1651">
                  <c:v>5.66</c:v>
                </c:pt>
                <c:pt idx="1652">
                  <c:v>5.66</c:v>
                </c:pt>
                <c:pt idx="1653">
                  <c:v>5.66</c:v>
                </c:pt>
                <c:pt idx="1654">
                  <c:v>5.65</c:v>
                </c:pt>
                <c:pt idx="1655">
                  <c:v>5.66</c:v>
                </c:pt>
                <c:pt idx="1656">
                  <c:v>5.65</c:v>
                </c:pt>
                <c:pt idx="1657">
                  <c:v>5.66</c:v>
                </c:pt>
                <c:pt idx="1658">
                  <c:v>5.65</c:v>
                </c:pt>
                <c:pt idx="1659">
                  <c:v>5.65</c:v>
                </c:pt>
                <c:pt idx="1660">
                  <c:v>5.65</c:v>
                </c:pt>
                <c:pt idx="1661">
                  <c:v>5.65</c:v>
                </c:pt>
                <c:pt idx="1662">
                  <c:v>5.66</c:v>
                </c:pt>
                <c:pt idx="1663">
                  <c:v>5.66</c:v>
                </c:pt>
                <c:pt idx="1664">
                  <c:v>5.67</c:v>
                </c:pt>
                <c:pt idx="1665">
                  <c:v>5.67</c:v>
                </c:pt>
                <c:pt idx="1666">
                  <c:v>5.68</c:v>
                </c:pt>
                <c:pt idx="1667">
                  <c:v>5.68</c:v>
                </c:pt>
                <c:pt idx="1668">
                  <c:v>5.68</c:v>
                </c:pt>
                <c:pt idx="1669">
                  <c:v>5.69</c:v>
                </c:pt>
                <c:pt idx="1670">
                  <c:v>5.69</c:v>
                </c:pt>
                <c:pt idx="1671">
                  <c:v>5.69</c:v>
                </c:pt>
                <c:pt idx="1672">
                  <c:v>5.7</c:v>
                </c:pt>
                <c:pt idx="1673">
                  <c:v>5.7</c:v>
                </c:pt>
                <c:pt idx="1674">
                  <c:v>5.7</c:v>
                </c:pt>
                <c:pt idx="1675">
                  <c:v>5.7</c:v>
                </c:pt>
                <c:pt idx="1676">
                  <c:v>5.71</c:v>
                </c:pt>
                <c:pt idx="1677">
                  <c:v>5.72</c:v>
                </c:pt>
                <c:pt idx="1678">
                  <c:v>5.72</c:v>
                </c:pt>
                <c:pt idx="1679">
                  <c:v>5.73</c:v>
                </c:pt>
                <c:pt idx="1680">
                  <c:v>5.73</c:v>
                </c:pt>
                <c:pt idx="1681">
                  <c:v>5.73</c:v>
                </c:pt>
                <c:pt idx="1682">
                  <c:v>5.75</c:v>
                </c:pt>
                <c:pt idx="1683">
                  <c:v>5.75</c:v>
                </c:pt>
                <c:pt idx="1684">
                  <c:v>5.79</c:v>
                </c:pt>
                <c:pt idx="1685">
                  <c:v>5.8</c:v>
                </c:pt>
                <c:pt idx="1686">
                  <c:v>5.8</c:v>
                </c:pt>
                <c:pt idx="1687">
                  <c:v>5.81</c:v>
                </c:pt>
                <c:pt idx="1688">
                  <c:v>5.81</c:v>
                </c:pt>
                <c:pt idx="1689">
                  <c:v>5.81</c:v>
                </c:pt>
                <c:pt idx="1690">
                  <c:v>5.83</c:v>
                </c:pt>
                <c:pt idx="1691">
                  <c:v>5.83</c:v>
                </c:pt>
                <c:pt idx="1692">
                  <c:v>5.84</c:v>
                </c:pt>
                <c:pt idx="1693">
                  <c:v>5.84</c:v>
                </c:pt>
                <c:pt idx="1694">
                  <c:v>5.85</c:v>
                </c:pt>
                <c:pt idx="1695">
                  <c:v>5.85</c:v>
                </c:pt>
                <c:pt idx="1696">
                  <c:v>5.84</c:v>
                </c:pt>
                <c:pt idx="1697">
                  <c:v>5.85</c:v>
                </c:pt>
                <c:pt idx="1698">
                  <c:v>5.85</c:v>
                </c:pt>
                <c:pt idx="1699">
                  <c:v>5.86</c:v>
                </c:pt>
                <c:pt idx="1700">
                  <c:v>5.86</c:v>
                </c:pt>
                <c:pt idx="1701">
                  <c:v>5.85</c:v>
                </c:pt>
                <c:pt idx="1702">
                  <c:v>5.86</c:v>
                </c:pt>
                <c:pt idx="1703">
                  <c:v>5.85</c:v>
                </c:pt>
                <c:pt idx="1704">
                  <c:v>5.86</c:v>
                </c:pt>
                <c:pt idx="1705">
                  <c:v>5.87</c:v>
                </c:pt>
                <c:pt idx="1706">
                  <c:v>5.88</c:v>
                </c:pt>
                <c:pt idx="1707">
                  <c:v>5.88</c:v>
                </c:pt>
                <c:pt idx="1708">
                  <c:v>5.88</c:v>
                </c:pt>
                <c:pt idx="1709">
                  <c:v>5.89</c:v>
                </c:pt>
                <c:pt idx="1710">
                  <c:v>5.89</c:v>
                </c:pt>
                <c:pt idx="1711">
                  <c:v>5.89</c:v>
                </c:pt>
                <c:pt idx="1712">
                  <c:v>5.89</c:v>
                </c:pt>
                <c:pt idx="1713">
                  <c:v>5.9</c:v>
                </c:pt>
                <c:pt idx="1714">
                  <c:v>5.9</c:v>
                </c:pt>
                <c:pt idx="1715">
                  <c:v>5.91</c:v>
                </c:pt>
                <c:pt idx="1716">
                  <c:v>5.91</c:v>
                </c:pt>
                <c:pt idx="1717">
                  <c:v>5.91</c:v>
                </c:pt>
                <c:pt idx="1718">
                  <c:v>5.92</c:v>
                </c:pt>
                <c:pt idx="1719">
                  <c:v>5.93</c:v>
                </c:pt>
                <c:pt idx="1720">
                  <c:v>5.95</c:v>
                </c:pt>
                <c:pt idx="1721">
                  <c:v>5.99</c:v>
                </c:pt>
                <c:pt idx="1722">
                  <c:v>6.01</c:v>
                </c:pt>
                <c:pt idx="1723">
                  <c:v>6.03</c:v>
                </c:pt>
                <c:pt idx="1724">
                  <c:v>6.03</c:v>
                </c:pt>
                <c:pt idx="1725">
                  <c:v>6.03</c:v>
                </c:pt>
                <c:pt idx="1726">
                  <c:v>6.04</c:v>
                </c:pt>
                <c:pt idx="1727">
                  <c:v>6.05</c:v>
                </c:pt>
                <c:pt idx="1728">
                  <c:v>6.05</c:v>
                </c:pt>
                <c:pt idx="1729">
                  <c:v>6.05</c:v>
                </c:pt>
                <c:pt idx="1730">
                  <c:v>6.08</c:v>
                </c:pt>
                <c:pt idx="1731">
                  <c:v>6.13</c:v>
                </c:pt>
                <c:pt idx="1732">
                  <c:v>6.18</c:v>
                </c:pt>
                <c:pt idx="1733">
                  <c:v>6.2</c:v>
                </c:pt>
                <c:pt idx="1734">
                  <c:v>6.22</c:v>
                </c:pt>
                <c:pt idx="1735">
                  <c:v>6.22</c:v>
                </c:pt>
                <c:pt idx="1736">
                  <c:v>6.25</c:v>
                </c:pt>
                <c:pt idx="1737">
                  <c:v>6.26</c:v>
                </c:pt>
                <c:pt idx="1738">
                  <c:v>6.27</c:v>
                </c:pt>
                <c:pt idx="1739">
                  <c:v>6.46</c:v>
                </c:pt>
                <c:pt idx="1740">
                  <c:v>6.54</c:v>
                </c:pt>
                <c:pt idx="1741">
                  <c:v>6.69</c:v>
                </c:pt>
                <c:pt idx="1742">
                  <c:v>6.73</c:v>
                </c:pt>
                <c:pt idx="1743">
                  <c:v>6.73</c:v>
                </c:pt>
                <c:pt idx="1744">
                  <c:v>6.69</c:v>
                </c:pt>
                <c:pt idx="1745">
                  <c:v>6.65</c:v>
                </c:pt>
                <c:pt idx="1746">
                  <c:v>6.62</c:v>
                </c:pt>
                <c:pt idx="1747">
                  <c:v>6.59</c:v>
                </c:pt>
                <c:pt idx="1748">
                  <c:v>6.58</c:v>
                </c:pt>
                <c:pt idx="1749">
                  <c:v>6.56</c:v>
                </c:pt>
                <c:pt idx="1750">
                  <c:v>6.54</c:v>
                </c:pt>
                <c:pt idx="1751">
                  <c:v>6.52</c:v>
                </c:pt>
                <c:pt idx="1752">
                  <c:v>6.5</c:v>
                </c:pt>
                <c:pt idx="1753">
                  <c:v>6.48</c:v>
                </c:pt>
                <c:pt idx="1754">
                  <c:v>6.47</c:v>
                </c:pt>
                <c:pt idx="1755">
                  <c:v>6.46</c:v>
                </c:pt>
                <c:pt idx="1756">
                  <c:v>6.45</c:v>
                </c:pt>
                <c:pt idx="1757">
                  <c:v>6.44</c:v>
                </c:pt>
                <c:pt idx="1758">
                  <c:v>6.43</c:v>
                </c:pt>
                <c:pt idx="1759">
                  <c:v>6.42</c:v>
                </c:pt>
                <c:pt idx="1760">
                  <c:v>6.42</c:v>
                </c:pt>
                <c:pt idx="1761">
                  <c:v>6.41</c:v>
                </c:pt>
                <c:pt idx="1762">
                  <c:v>6.4</c:v>
                </c:pt>
                <c:pt idx="1763">
                  <c:v>6.38</c:v>
                </c:pt>
                <c:pt idx="1764">
                  <c:v>6.38</c:v>
                </c:pt>
                <c:pt idx="1765">
                  <c:v>6.37</c:v>
                </c:pt>
                <c:pt idx="1766">
                  <c:v>6.36</c:v>
                </c:pt>
                <c:pt idx="1767">
                  <c:v>6.36</c:v>
                </c:pt>
                <c:pt idx="1768">
                  <c:v>6.36</c:v>
                </c:pt>
                <c:pt idx="1769">
                  <c:v>6.35</c:v>
                </c:pt>
                <c:pt idx="1770">
                  <c:v>6.34</c:v>
                </c:pt>
                <c:pt idx="1771">
                  <c:v>6.34</c:v>
                </c:pt>
                <c:pt idx="1772">
                  <c:v>6.33</c:v>
                </c:pt>
                <c:pt idx="1773">
                  <c:v>6.33</c:v>
                </c:pt>
                <c:pt idx="1774">
                  <c:v>6.33</c:v>
                </c:pt>
                <c:pt idx="1775">
                  <c:v>6.33</c:v>
                </c:pt>
                <c:pt idx="1776">
                  <c:v>6.46</c:v>
                </c:pt>
                <c:pt idx="1777">
                  <c:v>6.48</c:v>
                </c:pt>
                <c:pt idx="1778">
                  <c:v>6.58</c:v>
                </c:pt>
                <c:pt idx="1779">
                  <c:v>6.57</c:v>
                </c:pt>
                <c:pt idx="1780">
                  <c:v>6.54</c:v>
                </c:pt>
                <c:pt idx="1781">
                  <c:v>6.51</c:v>
                </c:pt>
                <c:pt idx="1782">
                  <c:v>6.5</c:v>
                </c:pt>
                <c:pt idx="1783">
                  <c:v>6.49</c:v>
                </c:pt>
                <c:pt idx="1784">
                  <c:v>6.47</c:v>
                </c:pt>
                <c:pt idx="1785">
                  <c:v>6.46</c:v>
                </c:pt>
                <c:pt idx="1786">
                  <c:v>6.46</c:v>
                </c:pt>
                <c:pt idx="1787">
                  <c:v>6.45</c:v>
                </c:pt>
                <c:pt idx="1827">
                  <c:v>6.56</c:v>
                </c:pt>
                <c:pt idx="1828">
                  <c:v>6.53</c:v>
                </c:pt>
                <c:pt idx="1829">
                  <c:v>6.53</c:v>
                </c:pt>
                <c:pt idx="1830">
                  <c:v>6.52</c:v>
                </c:pt>
                <c:pt idx="1831">
                  <c:v>6.52</c:v>
                </c:pt>
                <c:pt idx="1832">
                  <c:v>6.51</c:v>
                </c:pt>
                <c:pt idx="1833">
                  <c:v>6.5</c:v>
                </c:pt>
                <c:pt idx="1834">
                  <c:v>6.51</c:v>
                </c:pt>
                <c:pt idx="1835">
                  <c:v>6.5</c:v>
                </c:pt>
                <c:pt idx="1836">
                  <c:v>6.49</c:v>
                </c:pt>
                <c:pt idx="1837">
                  <c:v>6.49</c:v>
                </c:pt>
                <c:pt idx="1838">
                  <c:v>6.49</c:v>
                </c:pt>
                <c:pt idx="1839">
                  <c:v>6.49</c:v>
                </c:pt>
                <c:pt idx="1840">
                  <c:v>6.48</c:v>
                </c:pt>
                <c:pt idx="1841">
                  <c:v>6.48</c:v>
                </c:pt>
                <c:pt idx="1842">
                  <c:v>6.47</c:v>
                </c:pt>
                <c:pt idx="1843">
                  <c:v>6.47</c:v>
                </c:pt>
                <c:pt idx="1844">
                  <c:v>6.46</c:v>
                </c:pt>
                <c:pt idx="1853">
                  <c:v>6.44</c:v>
                </c:pt>
                <c:pt idx="1854">
                  <c:v>6.45</c:v>
                </c:pt>
                <c:pt idx="1855">
                  <c:v>6.45</c:v>
                </c:pt>
                <c:pt idx="1856">
                  <c:v>6.44</c:v>
                </c:pt>
                <c:pt idx="1857">
                  <c:v>6.43</c:v>
                </c:pt>
                <c:pt idx="1858">
                  <c:v>6.42</c:v>
                </c:pt>
                <c:pt idx="1859">
                  <c:v>6.41</c:v>
                </c:pt>
                <c:pt idx="1860">
                  <c:v>6.4</c:v>
                </c:pt>
                <c:pt idx="1861">
                  <c:v>6.39</c:v>
                </c:pt>
                <c:pt idx="1862">
                  <c:v>6.39</c:v>
                </c:pt>
                <c:pt idx="1863">
                  <c:v>6.38</c:v>
                </c:pt>
                <c:pt idx="1864">
                  <c:v>6.38</c:v>
                </c:pt>
                <c:pt idx="1865">
                  <c:v>6.37</c:v>
                </c:pt>
                <c:pt idx="1866">
                  <c:v>6.37</c:v>
                </c:pt>
                <c:pt idx="1867">
                  <c:v>6.35</c:v>
                </c:pt>
                <c:pt idx="1868" formatCode="General">
                  <c:v>6.34</c:v>
                </c:pt>
                <c:pt idx="1869" formatCode="General">
                  <c:v>6.33</c:v>
                </c:pt>
                <c:pt idx="1870" formatCode="General">
                  <c:v>6.32</c:v>
                </c:pt>
                <c:pt idx="1871" formatCode="General">
                  <c:v>6.3</c:v>
                </c:pt>
                <c:pt idx="1872" formatCode="General">
                  <c:v>6.29</c:v>
                </c:pt>
                <c:pt idx="1873" formatCode="General">
                  <c:v>6.28</c:v>
                </c:pt>
                <c:pt idx="1874" formatCode="General">
                  <c:v>6.26</c:v>
                </c:pt>
                <c:pt idx="1875" formatCode="General">
                  <c:v>6.25</c:v>
                </c:pt>
                <c:pt idx="1876" formatCode="General">
                  <c:v>6.25</c:v>
                </c:pt>
                <c:pt idx="1877" formatCode="General">
                  <c:v>6.23</c:v>
                </c:pt>
                <c:pt idx="1878" formatCode="General">
                  <c:v>6.23</c:v>
                </c:pt>
                <c:pt idx="1879" formatCode="General">
                  <c:v>6.22</c:v>
                </c:pt>
                <c:pt idx="1880" formatCode="General">
                  <c:v>6.21</c:v>
                </c:pt>
                <c:pt idx="1881" formatCode="General">
                  <c:v>6.2</c:v>
                </c:pt>
                <c:pt idx="1882" formatCode="General">
                  <c:v>6.19</c:v>
                </c:pt>
                <c:pt idx="1883" formatCode="General">
                  <c:v>6.19</c:v>
                </c:pt>
                <c:pt idx="1884" formatCode="General">
                  <c:v>6.18</c:v>
                </c:pt>
                <c:pt idx="1885" formatCode="General">
                  <c:v>6.17</c:v>
                </c:pt>
                <c:pt idx="1886" formatCode="General">
                  <c:v>6.17</c:v>
                </c:pt>
                <c:pt idx="1887" formatCode="General">
                  <c:v>6.16</c:v>
                </c:pt>
                <c:pt idx="1888" formatCode="General">
                  <c:v>6.14</c:v>
                </c:pt>
                <c:pt idx="1889" formatCode="General">
                  <c:v>6.14</c:v>
                </c:pt>
                <c:pt idx="1890" formatCode="General">
                  <c:v>6.13</c:v>
                </c:pt>
                <c:pt idx="1891" formatCode="General">
                  <c:v>6.12</c:v>
                </c:pt>
                <c:pt idx="1892" formatCode="General">
                  <c:v>6.11</c:v>
                </c:pt>
                <c:pt idx="1893" formatCode="General">
                  <c:v>6.11</c:v>
                </c:pt>
                <c:pt idx="1894" formatCode="General">
                  <c:v>6.12</c:v>
                </c:pt>
                <c:pt idx="1895" formatCode="General">
                  <c:v>6.15</c:v>
                </c:pt>
                <c:pt idx="1896" formatCode="General">
                  <c:v>6.14</c:v>
                </c:pt>
                <c:pt idx="1897" formatCode="General">
                  <c:v>6.12</c:v>
                </c:pt>
                <c:pt idx="1898" formatCode="General">
                  <c:v>6.11</c:v>
                </c:pt>
                <c:pt idx="1899" formatCode="General">
                  <c:v>6.09</c:v>
                </c:pt>
                <c:pt idx="1900" formatCode="General">
                  <c:v>6.08</c:v>
                </c:pt>
                <c:pt idx="1901" formatCode="General">
                  <c:v>6.08</c:v>
                </c:pt>
                <c:pt idx="1902" formatCode="General">
                  <c:v>6.06</c:v>
                </c:pt>
                <c:pt idx="1903" formatCode="General">
                  <c:v>6.05</c:v>
                </c:pt>
                <c:pt idx="1904" formatCode="General">
                  <c:v>6.04</c:v>
                </c:pt>
                <c:pt idx="1905" formatCode="General">
                  <c:v>6.04</c:v>
                </c:pt>
                <c:pt idx="1906" formatCode="General">
                  <c:v>6.02</c:v>
                </c:pt>
                <c:pt idx="1907" formatCode="General">
                  <c:v>6.02</c:v>
                </c:pt>
                <c:pt idx="1908" formatCode="General">
                  <c:v>6</c:v>
                </c:pt>
                <c:pt idx="1909" formatCode="General">
                  <c:v>6</c:v>
                </c:pt>
                <c:pt idx="1910" formatCode="General">
                  <c:v>5.98</c:v>
                </c:pt>
                <c:pt idx="1911" formatCode="General">
                  <c:v>5.97</c:v>
                </c:pt>
                <c:pt idx="1914" formatCode="General">
                  <c:v>5.89</c:v>
                </c:pt>
                <c:pt idx="1915" formatCode="General">
                  <c:v>5.88</c:v>
                </c:pt>
                <c:pt idx="1916" formatCode="General">
                  <c:v>5.87</c:v>
                </c:pt>
                <c:pt idx="1917" formatCode="General">
                  <c:v>5.87</c:v>
                </c:pt>
                <c:pt idx="1918" formatCode="General">
                  <c:v>5.85</c:v>
                </c:pt>
                <c:pt idx="1919" formatCode="General">
                  <c:v>5.84</c:v>
                </c:pt>
                <c:pt idx="1920" formatCode="General">
                  <c:v>5.83</c:v>
                </c:pt>
                <c:pt idx="1921" formatCode="General">
                  <c:v>5.82</c:v>
                </c:pt>
                <c:pt idx="1922" formatCode="General">
                  <c:v>5.8</c:v>
                </c:pt>
                <c:pt idx="1923" formatCode="General">
                  <c:v>5.79</c:v>
                </c:pt>
                <c:pt idx="1924" formatCode="General">
                  <c:v>5.78</c:v>
                </c:pt>
                <c:pt idx="1925" formatCode="General">
                  <c:v>5.77</c:v>
                </c:pt>
                <c:pt idx="1926" formatCode="General">
                  <c:v>5.77</c:v>
                </c:pt>
                <c:pt idx="1927" formatCode="General">
                  <c:v>5.75</c:v>
                </c:pt>
                <c:pt idx="1928" formatCode="General">
                  <c:v>5.75</c:v>
                </c:pt>
                <c:pt idx="1929" formatCode="General">
                  <c:v>5.75</c:v>
                </c:pt>
                <c:pt idx="1930" formatCode="General">
                  <c:v>5.74</c:v>
                </c:pt>
                <c:pt idx="1931" formatCode="General">
                  <c:v>5.73</c:v>
                </c:pt>
                <c:pt idx="1932" formatCode="General">
                  <c:v>5.72</c:v>
                </c:pt>
                <c:pt idx="1933" formatCode="General">
                  <c:v>5.71</c:v>
                </c:pt>
                <c:pt idx="1934" formatCode="General">
                  <c:v>5.71</c:v>
                </c:pt>
                <c:pt idx="1935" formatCode="General">
                  <c:v>5.7</c:v>
                </c:pt>
                <c:pt idx="1936" formatCode="General">
                  <c:v>5.7</c:v>
                </c:pt>
                <c:pt idx="1937" formatCode="General">
                  <c:v>5.69</c:v>
                </c:pt>
                <c:pt idx="1938" formatCode="General">
                  <c:v>5.69</c:v>
                </c:pt>
                <c:pt idx="1939" formatCode="General">
                  <c:v>5.68</c:v>
                </c:pt>
                <c:pt idx="1940" formatCode="General">
                  <c:v>5.68</c:v>
                </c:pt>
                <c:pt idx="1941" formatCode="General">
                  <c:v>5.67</c:v>
                </c:pt>
                <c:pt idx="1942" formatCode="General">
                  <c:v>5.66</c:v>
                </c:pt>
                <c:pt idx="1943" formatCode="General">
                  <c:v>5.65</c:v>
                </c:pt>
                <c:pt idx="1944" formatCode="General">
                  <c:v>5.64</c:v>
                </c:pt>
                <c:pt idx="1945" formatCode="General">
                  <c:v>5.64</c:v>
                </c:pt>
                <c:pt idx="1946" formatCode="General">
                  <c:v>5.63</c:v>
                </c:pt>
                <c:pt idx="1947" formatCode="General">
                  <c:v>5.63</c:v>
                </c:pt>
                <c:pt idx="1948" formatCode="General">
                  <c:v>5.62</c:v>
                </c:pt>
                <c:pt idx="1949" formatCode="General">
                  <c:v>5.65</c:v>
                </c:pt>
                <c:pt idx="1950" formatCode="General">
                  <c:v>5.71</c:v>
                </c:pt>
                <c:pt idx="1951" formatCode="General">
                  <c:v>5.7</c:v>
                </c:pt>
                <c:pt idx="1952" formatCode="General">
                  <c:v>5.7</c:v>
                </c:pt>
                <c:pt idx="1953" formatCode="General">
                  <c:v>5.69</c:v>
                </c:pt>
                <c:pt idx="1954" formatCode="General">
                  <c:v>5.67</c:v>
                </c:pt>
                <c:pt idx="1955" formatCode="General">
                  <c:v>5.66</c:v>
                </c:pt>
                <c:pt idx="1956" formatCode="General">
                  <c:v>5.64</c:v>
                </c:pt>
                <c:pt idx="1957" formatCode="General">
                  <c:v>5.63</c:v>
                </c:pt>
                <c:pt idx="1958" formatCode="General">
                  <c:v>5.62</c:v>
                </c:pt>
                <c:pt idx="1959" formatCode="General">
                  <c:v>5.6</c:v>
                </c:pt>
                <c:pt idx="1960" formatCode="General">
                  <c:v>5.61</c:v>
                </c:pt>
                <c:pt idx="1961" formatCode="General">
                  <c:v>5.61</c:v>
                </c:pt>
                <c:pt idx="1962" formatCode="General">
                  <c:v>5.6</c:v>
                </c:pt>
                <c:pt idx="1963" formatCode="General">
                  <c:v>5.61</c:v>
                </c:pt>
                <c:pt idx="1964" formatCode="General">
                  <c:v>5.62</c:v>
                </c:pt>
                <c:pt idx="1965" formatCode="General">
                  <c:v>5.62</c:v>
                </c:pt>
                <c:pt idx="1966" formatCode="General">
                  <c:v>5.63</c:v>
                </c:pt>
                <c:pt idx="1967" formatCode="General">
                  <c:v>5.62</c:v>
                </c:pt>
                <c:pt idx="1968" formatCode="General">
                  <c:v>5.61</c:v>
                </c:pt>
                <c:pt idx="1969" formatCode="General">
                  <c:v>5.6</c:v>
                </c:pt>
                <c:pt idx="1970" formatCode="General">
                  <c:v>5.59</c:v>
                </c:pt>
                <c:pt idx="1971" formatCode="General">
                  <c:v>5.58</c:v>
                </c:pt>
                <c:pt idx="1972" formatCode="General">
                  <c:v>5.58</c:v>
                </c:pt>
                <c:pt idx="1973" formatCode="General">
                  <c:v>5.57</c:v>
                </c:pt>
                <c:pt idx="1974" formatCode="General">
                  <c:v>5.57</c:v>
                </c:pt>
                <c:pt idx="1975" formatCode="General">
                  <c:v>5.56</c:v>
                </c:pt>
                <c:pt idx="1976" formatCode="General">
                  <c:v>5.55</c:v>
                </c:pt>
                <c:pt idx="1977" formatCode="General">
                  <c:v>5.55</c:v>
                </c:pt>
                <c:pt idx="1978" formatCode="General">
                  <c:v>5.57</c:v>
                </c:pt>
                <c:pt idx="1979" formatCode="General">
                  <c:v>5.56</c:v>
                </c:pt>
                <c:pt idx="1980" formatCode="General">
                  <c:v>5.56</c:v>
                </c:pt>
                <c:pt idx="1981" formatCode="General">
                  <c:v>5.56</c:v>
                </c:pt>
                <c:pt idx="1982" formatCode="General">
                  <c:v>5.56</c:v>
                </c:pt>
                <c:pt idx="1983" formatCode="General">
                  <c:v>5.57</c:v>
                </c:pt>
                <c:pt idx="1984" formatCode="General">
                  <c:v>5.58</c:v>
                </c:pt>
                <c:pt idx="1985" formatCode="General">
                  <c:v>5.58</c:v>
                </c:pt>
                <c:pt idx="1986" formatCode="General">
                  <c:v>5.57</c:v>
                </c:pt>
                <c:pt idx="1987" formatCode="General">
                  <c:v>5.61</c:v>
                </c:pt>
                <c:pt idx="1988" formatCode="General">
                  <c:v>5.62</c:v>
                </c:pt>
                <c:pt idx="1989" formatCode="General">
                  <c:v>5.63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BB7-4E82-8681-5D0B0E4D2C94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BB7-4E82-8681-5D0B0E4D2C94}"/>
              </c:ext>
            </c:extLst>
          </c:dPt>
          <c:xVal>
            <c:numRef>
              <c:f>PZ!$C$17:$C$22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PZ!$D$17:$D$22</c:f>
              <c:numCache>
                <c:formatCode>0.00</c:formatCode>
                <c:ptCount val="6"/>
                <c:pt idx="0">
                  <c:v>6.05</c:v>
                </c:pt>
                <c:pt idx="1">
                  <c:v>5.66</c:v>
                </c:pt>
                <c:pt idx="2">
                  <c:v>5.93</c:v>
                </c:pt>
                <c:pt idx="3">
                  <c:v>6.15</c:v>
                </c:pt>
                <c:pt idx="4">
                  <c:v>5.58</c:v>
                </c:pt>
                <c:pt idx="5" formatCode="General">
                  <c:v>5.63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BB7-4E82-8681-5D0B0E4D2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8586921296296305E-2"/>
              <c:y val="0.29358888888888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2E00E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2E00E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PZ!$E$3:$E$2029</c:f>
              <c:numCache>
                <c:formatCode>0.00</c:formatCode>
                <c:ptCount val="2027"/>
                <c:pt idx="0">
                  <c:v>3.52</c:v>
                </c:pt>
                <c:pt idx="1">
                  <c:v>3.45</c:v>
                </c:pt>
                <c:pt idx="2">
                  <c:v>3.39</c:v>
                </c:pt>
                <c:pt idx="3">
                  <c:v>3.34</c:v>
                </c:pt>
                <c:pt idx="4">
                  <c:v>3.3</c:v>
                </c:pt>
                <c:pt idx="5">
                  <c:v>3.27</c:v>
                </c:pt>
                <c:pt idx="6">
                  <c:v>3.24</c:v>
                </c:pt>
                <c:pt idx="7">
                  <c:v>3.21</c:v>
                </c:pt>
                <c:pt idx="8">
                  <c:v>3.19</c:v>
                </c:pt>
                <c:pt idx="9">
                  <c:v>3.15</c:v>
                </c:pt>
                <c:pt idx="10">
                  <c:v>3.13</c:v>
                </c:pt>
                <c:pt idx="11">
                  <c:v>3.11</c:v>
                </c:pt>
                <c:pt idx="12">
                  <c:v>3.09</c:v>
                </c:pt>
                <c:pt idx="13">
                  <c:v>3.08</c:v>
                </c:pt>
                <c:pt idx="14">
                  <c:v>3.11</c:v>
                </c:pt>
                <c:pt idx="15">
                  <c:v>3.12</c:v>
                </c:pt>
                <c:pt idx="16">
                  <c:v>3.16</c:v>
                </c:pt>
                <c:pt idx="17">
                  <c:v>3.15</c:v>
                </c:pt>
                <c:pt idx="18">
                  <c:v>3.12</c:v>
                </c:pt>
                <c:pt idx="19">
                  <c:v>3.1</c:v>
                </c:pt>
                <c:pt idx="20">
                  <c:v>3.09</c:v>
                </c:pt>
                <c:pt idx="21">
                  <c:v>3.06</c:v>
                </c:pt>
                <c:pt idx="22">
                  <c:v>3.04</c:v>
                </c:pt>
                <c:pt idx="23">
                  <c:v>3.02</c:v>
                </c:pt>
                <c:pt idx="24">
                  <c:v>3.01</c:v>
                </c:pt>
                <c:pt idx="25">
                  <c:v>3</c:v>
                </c:pt>
                <c:pt idx="26">
                  <c:v>2.98</c:v>
                </c:pt>
                <c:pt idx="27">
                  <c:v>2.97</c:v>
                </c:pt>
                <c:pt idx="28">
                  <c:v>3.09</c:v>
                </c:pt>
                <c:pt idx="29">
                  <c:v>3.08</c:v>
                </c:pt>
                <c:pt idx="30">
                  <c:v>3.03</c:v>
                </c:pt>
                <c:pt idx="31">
                  <c:v>3.01</c:v>
                </c:pt>
                <c:pt idx="32">
                  <c:v>2.99</c:v>
                </c:pt>
                <c:pt idx="33">
                  <c:v>2.95</c:v>
                </c:pt>
                <c:pt idx="34">
                  <c:v>2.95</c:v>
                </c:pt>
                <c:pt idx="35">
                  <c:v>2.94</c:v>
                </c:pt>
                <c:pt idx="36">
                  <c:v>2.9</c:v>
                </c:pt>
                <c:pt idx="37">
                  <c:v>2.9</c:v>
                </c:pt>
                <c:pt idx="38">
                  <c:v>2.91</c:v>
                </c:pt>
                <c:pt idx="39">
                  <c:v>2.9</c:v>
                </c:pt>
                <c:pt idx="40">
                  <c:v>2.88</c:v>
                </c:pt>
                <c:pt idx="41">
                  <c:v>2.88</c:v>
                </c:pt>
                <c:pt idx="42">
                  <c:v>3.06</c:v>
                </c:pt>
                <c:pt idx="43">
                  <c:v>3.06</c:v>
                </c:pt>
                <c:pt idx="44">
                  <c:v>3.1</c:v>
                </c:pt>
                <c:pt idx="45">
                  <c:v>3.22</c:v>
                </c:pt>
                <c:pt idx="46">
                  <c:v>3.18</c:v>
                </c:pt>
                <c:pt idx="47">
                  <c:v>3.16</c:v>
                </c:pt>
                <c:pt idx="48">
                  <c:v>3.11</c:v>
                </c:pt>
                <c:pt idx="49">
                  <c:v>3.07</c:v>
                </c:pt>
                <c:pt idx="50">
                  <c:v>3.04</c:v>
                </c:pt>
                <c:pt idx="51">
                  <c:v>3.45</c:v>
                </c:pt>
                <c:pt idx="52">
                  <c:v>3.44</c:v>
                </c:pt>
                <c:pt idx="53">
                  <c:v>3.35</c:v>
                </c:pt>
                <c:pt idx="54">
                  <c:v>3.32</c:v>
                </c:pt>
                <c:pt idx="55">
                  <c:v>3.26</c:v>
                </c:pt>
                <c:pt idx="56">
                  <c:v>3.22</c:v>
                </c:pt>
                <c:pt idx="57">
                  <c:v>3.17</c:v>
                </c:pt>
                <c:pt idx="58">
                  <c:v>3.5</c:v>
                </c:pt>
                <c:pt idx="59">
                  <c:v>3.47</c:v>
                </c:pt>
                <c:pt idx="60">
                  <c:v>3.41</c:v>
                </c:pt>
                <c:pt idx="61">
                  <c:v>3.34</c:v>
                </c:pt>
                <c:pt idx="62">
                  <c:v>3.29</c:v>
                </c:pt>
                <c:pt idx="63">
                  <c:v>3.26</c:v>
                </c:pt>
                <c:pt idx="64">
                  <c:v>3.23</c:v>
                </c:pt>
                <c:pt idx="65">
                  <c:v>3.19</c:v>
                </c:pt>
                <c:pt idx="66">
                  <c:v>3.16</c:v>
                </c:pt>
                <c:pt idx="67">
                  <c:v>3.12</c:v>
                </c:pt>
                <c:pt idx="68">
                  <c:v>3.09</c:v>
                </c:pt>
                <c:pt idx="69">
                  <c:v>3.06</c:v>
                </c:pt>
                <c:pt idx="70">
                  <c:v>3.04</c:v>
                </c:pt>
                <c:pt idx="71">
                  <c:v>3.01</c:v>
                </c:pt>
                <c:pt idx="72">
                  <c:v>2.99</c:v>
                </c:pt>
                <c:pt idx="73">
                  <c:v>2.96</c:v>
                </c:pt>
                <c:pt idx="74">
                  <c:v>2.93</c:v>
                </c:pt>
                <c:pt idx="75">
                  <c:v>2.9</c:v>
                </c:pt>
                <c:pt idx="76">
                  <c:v>2.84</c:v>
                </c:pt>
                <c:pt idx="77">
                  <c:v>2.84</c:v>
                </c:pt>
                <c:pt idx="78">
                  <c:v>3.02</c:v>
                </c:pt>
                <c:pt idx="79">
                  <c:v>3.01</c:v>
                </c:pt>
                <c:pt idx="80">
                  <c:v>2.98</c:v>
                </c:pt>
                <c:pt idx="81">
                  <c:v>3.14</c:v>
                </c:pt>
                <c:pt idx="82">
                  <c:v>3.32</c:v>
                </c:pt>
                <c:pt idx="83">
                  <c:v>3.27</c:v>
                </c:pt>
                <c:pt idx="84">
                  <c:v>3.16</c:v>
                </c:pt>
                <c:pt idx="85">
                  <c:v>3.1</c:v>
                </c:pt>
                <c:pt idx="86">
                  <c:v>3.04</c:v>
                </c:pt>
                <c:pt idx="87">
                  <c:v>3.01</c:v>
                </c:pt>
                <c:pt idx="88">
                  <c:v>2.97</c:v>
                </c:pt>
                <c:pt idx="89">
                  <c:v>2.94</c:v>
                </c:pt>
                <c:pt idx="90">
                  <c:v>2.87</c:v>
                </c:pt>
                <c:pt idx="91">
                  <c:v>2.86</c:v>
                </c:pt>
                <c:pt idx="92">
                  <c:v>2.85</c:v>
                </c:pt>
                <c:pt idx="93">
                  <c:v>3.01</c:v>
                </c:pt>
                <c:pt idx="94">
                  <c:v>2.97</c:v>
                </c:pt>
                <c:pt idx="95">
                  <c:v>2.92</c:v>
                </c:pt>
                <c:pt idx="96">
                  <c:v>2.88</c:v>
                </c:pt>
                <c:pt idx="97">
                  <c:v>2.85</c:v>
                </c:pt>
                <c:pt idx="98">
                  <c:v>2.82</c:v>
                </c:pt>
                <c:pt idx="99">
                  <c:v>2.8</c:v>
                </c:pt>
                <c:pt idx="100">
                  <c:v>2.77</c:v>
                </c:pt>
                <c:pt idx="101">
                  <c:v>2.75</c:v>
                </c:pt>
                <c:pt idx="102">
                  <c:v>2.73</c:v>
                </c:pt>
                <c:pt idx="103">
                  <c:v>2.69</c:v>
                </c:pt>
                <c:pt idx="104">
                  <c:v>2.65</c:v>
                </c:pt>
                <c:pt idx="105">
                  <c:v>2.62</c:v>
                </c:pt>
                <c:pt idx="106">
                  <c:v>2.61</c:v>
                </c:pt>
                <c:pt idx="107">
                  <c:v>2.6</c:v>
                </c:pt>
                <c:pt idx="108">
                  <c:v>2.58</c:v>
                </c:pt>
                <c:pt idx="109">
                  <c:v>2.48</c:v>
                </c:pt>
                <c:pt idx="110">
                  <c:v>2.48</c:v>
                </c:pt>
                <c:pt idx="111">
                  <c:v>2.41</c:v>
                </c:pt>
                <c:pt idx="112">
                  <c:v>2.41</c:v>
                </c:pt>
                <c:pt idx="113">
                  <c:v>2.39</c:v>
                </c:pt>
                <c:pt idx="114">
                  <c:v>2.35</c:v>
                </c:pt>
                <c:pt idx="115">
                  <c:v>2.27</c:v>
                </c:pt>
                <c:pt idx="116">
                  <c:v>2.3199999999999998</c:v>
                </c:pt>
                <c:pt idx="117">
                  <c:v>2.36</c:v>
                </c:pt>
                <c:pt idx="118">
                  <c:v>2.36</c:v>
                </c:pt>
                <c:pt idx="119">
                  <c:v>2.35</c:v>
                </c:pt>
                <c:pt idx="120">
                  <c:v>2.3199999999999998</c:v>
                </c:pt>
                <c:pt idx="121">
                  <c:v>2.33</c:v>
                </c:pt>
                <c:pt idx="122">
                  <c:v>2.29</c:v>
                </c:pt>
                <c:pt idx="123">
                  <c:v>2.2599999999999998</c:v>
                </c:pt>
                <c:pt idx="124">
                  <c:v>2.17</c:v>
                </c:pt>
                <c:pt idx="125">
                  <c:v>2.21</c:v>
                </c:pt>
                <c:pt idx="126">
                  <c:v>2.2200000000000002</c:v>
                </c:pt>
                <c:pt idx="127">
                  <c:v>2.23</c:v>
                </c:pt>
                <c:pt idx="128">
                  <c:v>2.2200000000000002</c:v>
                </c:pt>
                <c:pt idx="129">
                  <c:v>2.17</c:v>
                </c:pt>
                <c:pt idx="130">
                  <c:v>2.15</c:v>
                </c:pt>
                <c:pt idx="131">
                  <c:v>2.14</c:v>
                </c:pt>
                <c:pt idx="132">
                  <c:v>2.14</c:v>
                </c:pt>
                <c:pt idx="133">
                  <c:v>2.15</c:v>
                </c:pt>
                <c:pt idx="134">
                  <c:v>2.12</c:v>
                </c:pt>
                <c:pt idx="135">
                  <c:v>2.12</c:v>
                </c:pt>
                <c:pt idx="136">
                  <c:v>2.09</c:v>
                </c:pt>
                <c:pt idx="137">
                  <c:v>2.16</c:v>
                </c:pt>
                <c:pt idx="138">
                  <c:v>2.16</c:v>
                </c:pt>
                <c:pt idx="139">
                  <c:v>2.16</c:v>
                </c:pt>
                <c:pt idx="140">
                  <c:v>2.13</c:v>
                </c:pt>
                <c:pt idx="141">
                  <c:v>2.11</c:v>
                </c:pt>
                <c:pt idx="142">
                  <c:v>2.11</c:v>
                </c:pt>
                <c:pt idx="143">
                  <c:v>2.08</c:v>
                </c:pt>
                <c:pt idx="144">
                  <c:v>2.06</c:v>
                </c:pt>
                <c:pt idx="145">
                  <c:v>2.09</c:v>
                </c:pt>
                <c:pt idx="146">
                  <c:v>2.0499999999999998</c:v>
                </c:pt>
                <c:pt idx="147">
                  <c:v>2</c:v>
                </c:pt>
                <c:pt idx="148">
                  <c:v>2.0299999999999998</c:v>
                </c:pt>
                <c:pt idx="149">
                  <c:v>2.04</c:v>
                </c:pt>
                <c:pt idx="150">
                  <c:v>2.0499999999999998</c:v>
                </c:pt>
                <c:pt idx="151">
                  <c:v>2.0499999999999998</c:v>
                </c:pt>
                <c:pt idx="152">
                  <c:v>2.0499999999999998</c:v>
                </c:pt>
                <c:pt idx="153">
                  <c:v>2.02</c:v>
                </c:pt>
                <c:pt idx="154">
                  <c:v>2.02</c:v>
                </c:pt>
                <c:pt idx="155">
                  <c:v>2.02</c:v>
                </c:pt>
                <c:pt idx="156">
                  <c:v>1.96</c:v>
                </c:pt>
                <c:pt idx="157">
                  <c:v>1.97</c:v>
                </c:pt>
                <c:pt idx="158">
                  <c:v>1.98</c:v>
                </c:pt>
                <c:pt idx="159">
                  <c:v>1.98</c:v>
                </c:pt>
                <c:pt idx="160">
                  <c:v>1.98</c:v>
                </c:pt>
                <c:pt idx="161">
                  <c:v>1.98</c:v>
                </c:pt>
                <c:pt idx="162">
                  <c:v>1.95</c:v>
                </c:pt>
                <c:pt idx="163">
                  <c:v>1.95</c:v>
                </c:pt>
                <c:pt idx="164">
                  <c:v>1.94</c:v>
                </c:pt>
                <c:pt idx="165">
                  <c:v>1.94</c:v>
                </c:pt>
                <c:pt idx="166">
                  <c:v>1.92</c:v>
                </c:pt>
                <c:pt idx="167">
                  <c:v>1.88</c:v>
                </c:pt>
                <c:pt idx="168">
                  <c:v>1.87</c:v>
                </c:pt>
                <c:pt idx="169">
                  <c:v>1.85</c:v>
                </c:pt>
                <c:pt idx="170">
                  <c:v>1.85</c:v>
                </c:pt>
                <c:pt idx="171">
                  <c:v>1.8</c:v>
                </c:pt>
                <c:pt idx="172">
                  <c:v>1.81</c:v>
                </c:pt>
                <c:pt idx="173">
                  <c:v>1.82</c:v>
                </c:pt>
                <c:pt idx="174">
                  <c:v>1.77</c:v>
                </c:pt>
                <c:pt idx="175">
                  <c:v>1.72</c:v>
                </c:pt>
                <c:pt idx="176">
                  <c:v>1.79</c:v>
                </c:pt>
                <c:pt idx="177">
                  <c:v>1.85</c:v>
                </c:pt>
                <c:pt idx="178">
                  <c:v>1.87</c:v>
                </c:pt>
                <c:pt idx="179">
                  <c:v>1.89</c:v>
                </c:pt>
                <c:pt idx="180">
                  <c:v>1.9</c:v>
                </c:pt>
                <c:pt idx="181">
                  <c:v>1.91</c:v>
                </c:pt>
                <c:pt idx="182">
                  <c:v>1.91</c:v>
                </c:pt>
                <c:pt idx="183">
                  <c:v>2.3199999999999998</c:v>
                </c:pt>
                <c:pt idx="184">
                  <c:v>2.68</c:v>
                </c:pt>
                <c:pt idx="185">
                  <c:v>2.68</c:v>
                </c:pt>
                <c:pt idx="186">
                  <c:v>2.62</c:v>
                </c:pt>
                <c:pt idx="187">
                  <c:v>2.56</c:v>
                </c:pt>
                <c:pt idx="188">
                  <c:v>2.5</c:v>
                </c:pt>
                <c:pt idx="189">
                  <c:v>2.44</c:v>
                </c:pt>
                <c:pt idx="190">
                  <c:v>2.38</c:v>
                </c:pt>
                <c:pt idx="191">
                  <c:v>2.36</c:v>
                </c:pt>
                <c:pt idx="192">
                  <c:v>2.31</c:v>
                </c:pt>
                <c:pt idx="193">
                  <c:v>2.27</c:v>
                </c:pt>
                <c:pt idx="194">
                  <c:v>2.23</c:v>
                </c:pt>
                <c:pt idx="195">
                  <c:v>2.21</c:v>
                </c:pt>
                <c:pt idx="196">
                  <c:v>2.2000000000000002</c:v>
                </c:pt>
                <c:pt idx="197">
                  <c:v>2.4300000000000002</c:v>
                </c:pt>
                <c:pt idx="198">
                  <c:v>2.5099999999999998</c:v>
                </c:pt>
                <c:pt idx="199">
                  <c:v>2.5099999999999998</c:v>
                </c:pt>
                <c:pt idx="200">
                  <c:v>2.46</c:v>
                </c:pt>
                <c:pt idx="201">
                  <c:v>2.59</c:v>
                </c:pt>
                <c:pt idx="202">
                  <c:v>2.62</c:v>
                </c:pt>
                <c:pt idx="203">
                  <c:v>2.6</c:v>
                </c:pt>
                <c:pt idx="204">
                  <c:v>2.56</c:v>
                </c:pt>
                <c:pt idx="205">
                  <c:v>2.54</c:v>
                </c:pt>
                <c:pt idx="206">
                  <c:v>2.89</c:v>
                </c:pt>
                <c:pt idx="207">
                  <c:v>2.95</c:v>
                </c:pt>
                <c:pt idx="208">
                  <c:v>2.94</c:v>
                </c:pt>
                <c:pt idx="209">
                  <c:v>2.88</c:v>
                </c:pt>
                <c:pt idx="210">
                  <c:v>3.02</c:v>
                </c:pt>
                <c:pt idx="211">
                  <c:v>3.04</c:v>
                </c:pt>
                <c:pt idx="212">
                  <c:v>3.03</c:v>
                </c:pt>
                <c:pt idx="213">
                  <c:v>3.08</c:v>
                </c:pt>
                <c:pt idx="214">
                  <c:v>3.04</c:v>
                </c:pt>
                <c:pt idx="215">
                  <c:v>2.99</c:v>
                </c:pt>
                <c:pt idx="216">
                  <c:v>2.93</c:v>
                </c:pt>
                <c:pt idx="217">
                  <c:v>2.88</c:v>
                </c:pt>
                <c:pt idx="218">
                  <c:v>2.84</c:v>
                </c:pt>
                <c:pt idx="219">
                  <c:v>2.8</c:v>
                </c:pt>
                <c:pt idx="220">
                  <c:v>2.78</c:v>
                </c:pt>
                <c:pt idx="221">
                  <c:v>2.75</c:v>
                </c:pt>
                <c:pt idx="222">
                  <c:v>2.7</c:v>
                </c:pt>
                <c:pt idx="223">
                  <c:v>2.67</c:v>
                </c:pt>
                <c:pt idx="224">
                  <c:v>2.68</c:v>
                </c:pt>
                <c:pt idx="225">
                  <c:v>2.74</c:v>
                </c:pt>
                <c:pt idx="226">
                  <c:v>2.74</c:v>
                </c:pt>
                <c:pt idx="227">
                  <c:v>2.7</c:v>
                </c:pt>
                <c:pt idx="228">
                  <c:v>2.67</c:v>
                </c:pt>
                <c:pt idx="229">
                  <c:v>2.66</c:v>
                </c:pt>
                <c:pt idx="230">
                  <c:v>2.9</c:v>
                </c:pt>
                <c:pt idx="231">
                  <c:v>2.93</c:v>
                </c:pt>
                <c:pt idx="232">
                  <c:v>3.23</c:v>
                </c:pt>
                <c:pt idx="233">
                  <c:v>3.25</c:v>
                </c:pt>
                <c:pt idx="234">
                  <c:v>3.2</c:v>
                </c:pt>
                <c:pt idx="235">
                  <c:v>3.14</c:v>
                </c:pt>
                <c:pt idx="236">
                  <c:v>3.13</c:v>
                </c:pt>
                <c:pt idx="237">
                  <c:v>3.13</c:v>
                </c:pt>
                <c:pt idx="238">
                  <c:v>3.11</c:v>
                </c:pt>
                <c:pt idx="239">
                  <c:v>3.1</c:v>
                </c:pt>
                <c:pt idx="240">
                  <c:v>3.07</c:v>
                </c:pt>
                <c:pt idx="241">
                  <c:v>3.05</c:v>
                </c:pt>
                <c:pt idx="242">
                  <c:v>3.03</c:v>
                </c:pt>
                <c:pt idx="243">
                  <c:v>3.12</c:v>
                </c:pt>
                <c:pt idx="244">
                  <c:v>3.12</c:v>
                </c:pt>
                <c:pt idx="245">
                  <c:v>3.16</c:v>
                </c:pt>
                <c:pt idx="246">
                  <c:v>3.3</c:v>
                </c:pt>
                <c:pt idx="247">
                  <c:v>3.31</c:v>
                </c:pt>
                <c:pt idx="248">
                  <c:v>3.26</c:v>
                </c:pt>
                <c:pt idx="249">
                  <c:v>3.44</c:v>
                </c:pt>
                <c:pt idx="250">
                  <c:v>3.45</c:v>
                </c:pt>
                <c:pt idx="251">
                  <c:v>3.43</c:v>
                </c:pt>
                <c:pt idx="252">
                  <c:v>3.57</c:v>
                </c:pt>
                <c:pt idx="253">
                  <c:v>3.56</c:v>
                </c:pt>
                <c:pt idx="254">
                  <c:v>3.46</c:v>
                </c:pt>
                <c:pt idx="255">
                  <c:v>3.41</c:v>
                </c:pt>
                <c:pt idx="256">
                  <c:v>3.37</c:v>
                </c:pt>
                <c:pt idx="257">
                  <c:v>3.34</c:v>
                </c:pt>
                <c:pt idx="258">
                  <c:v>3.31</c:v>
                </c:pt>
                <c:pt idx="259">
                  <c:v>3.28</c:v>
                </c:pt>
                <c:pt idx="260">
                  <c:v>3.25</c:v>
                </c:pt>
                <c:pt idx="261">
                  <c:v>3.23</c:v>
                </c:pt>
                <c:pt idx="262">
                  <c:v>3.21</c:v>
                </c:pt>
                <c:pt idx="263">
                  <c:v>3.19</c:v>
                </c:pt>
                <c:pt idx="264">
                  <c:v>3.17</c:v>
                </c:pt>
                <c:pt idx="265">
                  <c:v>3.16</c:v>
                </c:pt>
                <c:pt idx="266">
                  <c:v>3.14</c:v>
                </c:pt>
                <c:pt idx="267">
                  <c:v>3.13</c:v>
                </c:pt>
                <c:pt idx="268">
                  <c:v>3.12</c:v>
                </c:pt>
                <c:pt idx="269">
                  <c:v>3.11</c:v>
                </c:pt>
                <c:pt idx="270">
                  <c:v>3.11</c:v>
                </c:pt>
                <c:pt idx="271">
                  <c:v>3.1</c:v>
                </c:pt>
                <c:pt idx="272">
                  <c:v>3.09</c:v>
                </c:pt>
                <c:pt idx="273">
                  <c:v>3.08</c:v>
                </c:pt>
                <c:pt idx="274">
                  <c:v>3.07</c:v>
                </c:pt>
                <c:pt idx="275">
                  <c:v>3.07</c:v>
                </c:pt>
                <c:pt idx="276">
                  <c:v>3.06</c:v>
                </c:pt>
                <c:pt idx="277">
                  <c:v>3.07</c:v>
                </c:pt>
                <c:pt idx="278">
                  <c:v>3.08</c:v>
                </c:pt>
                <c:pt idx="279">
                  <c:v>3.06</c:v>
                </c:pt>
                <c:pt idx="280">
                  <c:v>3.07</c:v>
                </c:pt>
                <c:pt idx="281">
                  <c:v>3.07</c:v>
                </c:pt>
                <c:pt idx="282">
                  <c:v>3.06</c:v>
                </c:pt>
                <c:pt idx="283">
                  <c:v>3.14</c:v>
                </c:pt>
                <c:pt idx="284">
                  <c:v>3.23</c:v>
                </c:pt>
                <c:pt idx="285">
                  <c:v>3.23</c:v>
                </c:pt>
                <c:pt idx="286">
                  <c:v>3.22</c:v>
                </c:pt>
                <c:pt idx="287">
                  <c:v>3.21</c:v>
                </c:pt>
                <c:pt idx="288">
                  <c:v>3.39</c:v>
                </c:pt>
                <c:pt idx="289">
                  <c:v>3.57</c:v>
                </c:pt>
                <c:pt idx="290">
                  <c:v>3.55</c:v>
                </c:pt>
                <c:pt idx="291">
                  <c:v>3.64</c:v>
                </c:pt>
                <c:pt idx="292">
                  <c:v>3.65</c:v>
                </c:pt>
                <c:pt idx="293">
                  <c:v>3.65</c:v>
                </c:pt>
                <c:pt idx="294">
                  <c:v>3.59</c:v>
                </c:pt>
                <c:pt idx="295">
                  <c:v>3.49</c:v>
                </c:pt>
                <c:pt idx="296">
                  <c:v>3.44</c:v>
                </c:pt>
                <c:pt idx="297">
                  <c:v>3.54</c:v>
                </c:pt>
                <c:pt idx="298">
                  <c:v>3.5</c:v>
                </c:pt>
                <c:pt idx="299">
                  <c:v>3.46</c:v>
                </c:pt>
                <c:pt idx="300">
                  <c:v>3.43</c:v>
                </c:pt>
                <c:pt idx="301">
                  <c:v>3.39</c:v>
                </c:pt>
                <c:pt idx="302">
                  <c:v>3.38</c:v>
                </c:pt>
                <c:pt idx="303">
                  <c:v>3.36</c:v>
                </c:pt>
                <c:pt idx="304">
                  <c:v>3.33</c:v>
                </c:pt>
                <c:pt idx="305">
                  <c:v>3.31</c:v>
                </c:pt>
                <c:pt idx="306">
                  <c:v>3.29</c:v>
                </c:pt>
                <c:pt idx="307">
                  <c:v>3.27</c:v>
                </c:pt>
                <c:pt idx="308">
                  <c:v>3.24</c:v>
                </c:pt>
                <c:pt idx="309">
                  <c:v>3.23</c:v>
                </c:pt>
                <c:pt idx="310">
                  <c:v>3.21</c:v>
                </c:pt>
                <c:pt idx="311">
                  <c:v>3.19</c:v>
                </c:pt>
                <c:pt idx="312">
                  <c:v>3.18</c:v>
                </c:pt>
                <c:pt idx="313">
                  <c:v>3.16</c:v>
                </c:pt>
                <c:pt idx="314">
                  <c:v>3.16</c:v>
                </c:pt>
                <c:pt idx="315">
                  <c:v>3.16</c:v>
                </c:pt>
                <c:pt idx="316">
                  <c:v>3.16</c:v>
                </c:pt>
                <c:pt idx="317">
                  <c:v>3.14</c:v>
                </c:pt>
                <c:pt idx="318">
                  <c:v>3.13</c:v>
                </c:pt>
                <c:pt idx="319">
                  <c:v>3.12</c:v>
                </c:pt>
                <c:pt idx="320">
                  <c:v>3.1</c:v>
                </c:pt>
                <c:pt idx="321">
                  <c:v>3.09</c:v>
                </c:pt>
                <c:pt idx="322">
                  <c:v>3.08</c:v>
                </c:pt>
                <c:pt idx="323">
                  <c:v>3.08</c:v>
                </c:pt>
                <c:pt idx="324">
                  <c:v>3.08</c:v>
                </c:pt>
                <c:pt idx="325">
                  <c:v>3.07</c:v>
                </c:pt>
                <c:pt idx="326">
                  <c:v>3.08</c:v>
                </c:pt>
                <c:pt idx="327">
                  <c:v>3.11</c:v>
                </c:pt>
                <c:pt idx="328">
                  <c:v>3.11</c:v>
                </c:pt>
                <c:pt idx="329">
                  <c:v>3.09</c:v>
                </c:pt>
                <c:pt idx="330">
                  <c:v>3.08</c:v>
                </c:pt>
                <c:pt idx="331">
                  <c:v>3.08</c:v>
                </c:pt>
                <c:pt idx="332">
                  <c:v>3.08</c:v>
                </c:pt>
                <c:pt idx="333">
                  <c:v>3.11</c:v>
                </c:pt>
                <c:pt idx="334">
                  <c:v>3.11</c:v>
                </c:pt>
                <c:pt idx="335">
                  <c:v>3.12</c:v>
                </c:pt>
                <c:pt idx="336">
                  <c:v>3.13</c:v>
                </c:pt>
                <c:pt idx="337">
                  <c:v>3.13</c:v>
                </c:pt>
                <c:pt idx="338">
                  <c:v>3.12</c:v>
                </c:pt>
                <c:pt idx="339">
                  <c:v>3.12</c:v>
                </c:pt>
                <c:pt idx="340">
                  <c:v>3.1</c:v>
                </c:pt>
                <c:pt idx="341">
                  <c:v>3.09</c:v>
                </c:pt>
                <c:pt idx="342">
                  <c:v>3.16</c:v>
                </c:pt>
                <c:pt idx="343">
                  <c:v>3.12</c:v>
                </c:pt>
                <c:pt idx="344">
                  <c:v>3.09</c:v>
                </c:pt>
                <c:pt idx="345">
                  <c:v>3.07</c:v>
                </c:pt>
                <c:pt idx="346">
                  <c:v>3.06</c:v>
                </c:pt>
                <c:pt idx="347">
                  <c:v>3.04</c:v>
                </c:pt>
                <c:pt idx="348">
                  <c:v>3.03</c:v>
                </c:pt>
                <c:pt idx="349">
                  <c:v>3.03</c:v>
                </c:pt>
                <c:pt idx="350">
                  <c:v>3.02</c:v>
                </c:pt>
                <c:pt idx="351">
                  <c:v>3.01</c:v>
                </c:pt>
                <c:pt idx="352">
                  <c:v>3</c:v>
                </c:pt>
                <c:pt idx="353">
                  <c:v>2.99</c:v>
                </c:pt>
                <c:pt idx="354">
                  <c:v>2.99</c:v>
                </c:pt>
                <c:pt idx="355">
                  <c:v>2.99</c:v>
                </c:pt>
                <c:pt idx="356">
                  <c:v>2.98</c:v>
                </c:pt>
                <c:pt idx="357">
                  <c:v>3.12</c:v>
                </c:pt>
                <c:pt idx="358">
                  <c:v>3.09</c:v>
                </c:pt>
                <c:pt idx="359">
                  <c:v>3.04</c:v>
                </c:pt>
                <c:pt idx="360">
                  <c:v>3.02</c:v>
                </c:pt>
                <c:pt idx="361">
                  <c:v>3.01</c:v>
                </c:pt>
                <c:pt idx="362">
                  <c:v>2.99</c:v>
                </c:pt>
                <c:pt idx="363">
                  <c:v>2.97</c:v>
                </c:pt>
                <c:pt idx="364">
                  <c:v>2.96</c:v>
                </c:pt>
                <c:pt idx="365">
                  <c:v>2.95</c:v>
                </c:pt>
                <c:pt idx="366">
                  <c:v>2.99</c:v>
                </c:pt>
                <c:pt idx="367">
                  <c:v>3.02</c:v>
                </c:pt>
                <c:pt idx="368">
                  <c:v>2.98</c:v>
                </c:pt>
                <c:pt idx="369">
                  <c:v>2.96</c:v>
                </c:pt>
                <c:pt idx="370">
                  <c:v>2.93</c:v>
                </c:pt>
                <c:pt idx="371">
                  <c:v>2.91</c:v>
                </c:pt>
                <c:pt idx="372">
                  <c:v>2.9</c:v>
                </c:pt>
                <c:pt idx="373">
                  <c:v>2.9</c:v>
                </c:pt>
                <c:pt idx="374">
                  <c:v>2.91</c:v>
                </c:pt>
                <c:pt idx="375">
                  <c:v>3.01</c:v>
                </c:pt>
                <c:pt idx="376">
                  <c:v>3.04</c:v>
                </c:pt>
                <c:pt idx="377">
                  <c:v>3.08</c:v>
                </c:pt>
                <c:pt idx="378">
                  <c:v>3.07</c:v>
                </c:pt>
                <c:pt idx="379">
                  <c:v>3.05</c:v>
                </c:pt>
                <c:pt idx="380">
                  <c:v>3.01</c:v>
                </c:pt>
                <c:pt idx="381">
                  <c:v>2.98</c:v>
                </c:pt>
                <c:pt idx="382">
                  <c:v>2.96</c:v>
                </c:pt>
                <c:pt idx="383">
                  <c:v>2.93</c:v>
                </c:pt>
                <c:pt idx="384">
                  <c:v>2.91</c:v>
                </c:pt>
                <c:pt idx="385">
                  <c:v>2.9</c:v>
                </c:pt>
                <c:pt idx="386">
                  <c:v>2.88</c:v>
                </c:pt>
                <c:pt idx="387">
                  <c:v>2.87</c:v>
                </c:pt>
                <c:pt idx="388">
                  <c:v>2.85</c:v>
                </c:pt>
                <c:pt idx="389">
                  <c:v>2.87</c:v>
                </c:pt>
                <c:pt idx="390">
                  <c:v>2.88</c:v>
                </c:pt>
                <c:pt idx="391">
                  <c:v>2.86</c:v>
                </c:pt>
                <c:pt idx="392">
                  <c:v>2.84</c:v>
                </c:pt>
                <c:pt idx="393">
                  <c:v>2.81</c:v>
                </c:pt>
                <c:pt idx="394">
                  <c:v>2.79</c:v>
                </c:pt>
                <c:pt idx="395">
                  <c:v>2.76</c:v>
                </c:pt>
                <c:pt idx="396">
                  <c:v>2.75</c:v>
                </c:pt>
                <c:pt idx="397">
                  <c:v>2.73</c:v>
                </c:pt>
                <c:pt idx="398">
                  <c:v>2.73</c:v>
                </c:pt>
                <c:pt idx="399">
                  <c:v>2.76</c:v>
                </c:pt>
                <c:pt idx="400">
                  <c:v>2.82</c:v>
                </c:pt>
                <c:pt idx="401">
                  <c:v>2.81</c:v>
                </c:pt>
                <c:pt idx="402">
                  <c:v>2.78</c:v>
                </c:pt>
                <c:pt idx="403">
                  <c:v>2.75</c:v>
                </c:pt>
                <c:pt idx="404">
                  <c:v>2.72</c:v>
                </c:pt>
                <c:pt idx="405">
                  <c:v>2.74</c:v>
                </c:pt>
                <c:pt idx="406">
                  <c:v>2.74</c:v>
                </c:pt>
                <c:pt idx="407">
                  <c:v>2.73</c:v>
                </c:pt>
                <c:pt idx="408">
                  <c:v>2.7</c:v>
                </c:pt>
                <c:pt idx="409">
                  <c:v>2.7</c:v>
                </c:pt>
                <c:pt idx="410">
                  <c:v>2.69</c:v>
                </c:pt>
                <c:pt idx="411">
                  <c:v>2.66</c:v>
                </c:pt>
                <c:pt idx="412">
                  <c:v>2.64</c:v>
                </c:pt>
                <c:pt idx="413">
                  <c:v>2.61</c:v>
                </c:pt>
                <c:pt idx="414">
                  <c:v>2.59</c:v>
                </c:pt>
                <c:pt idx="415">
                  <c:v>2.57</c:v>
                </c:pt>
                <c:pt idx="416">
                  <c:v>2.57</c:v>
                </c:pt>
                <c:pt idx="417">
                  <c:v>3.05</c:v>
                </c:pt>
                <c:pt idx="418">
                  <c:v>3.04</c:v>
                </c:pt>
                <c:pt idx="419">
                  <c:v>2.95</c:v>
                </c:pt>
                <c:pt idx="420">
                  <c:v>2.89</c:v>
                </c:pt>
                <c:pt idx="421">
                  <c:v>2.85</c:v>
                </c:pt>
                <c:pt idx="422">
                  <c:v>2.81</c:v>
                </c:pt>
                <c:pt idx="423">
                  <c:v>2.8</c:v>
                </c:pt>
                <c:pt idx="424">
                  <c:v>3.06</c:v>
                </c:pt>
                <c:pt idx="425">
                  <c:v>3.02</c:v>
                </c:pt>
                <c:pt idx="426">
                  <c:v>2.96</c:v>
                </c:pt>
                <c:pt idx="427">
                  <c:v>2.92</c:v>
                </c:pt>
                <c:pt idx="428">
                  <c:v>2.87</c:v>
                </c:pt>
                <c:pt idx="429">
                  <c:v>2.82</c:v>
                </c:pt>
                <c:pt idx="430">
                  <c:v>2.79</c:v>
                </c:pt>
                <c:pt idx="431">
                  <c:v>2.96</c:v>
                </c:pt>
                <c:pt idx="434">
                  <c:v>2.96</c:v>
                </c:pt>
                <c:pt idx="435">
                  <c:v>2.9</c:v>
                </c:pt>
                <c:pt idx="436">
                  <c:v>2.84</c:v>
                </c:pt>
                <c:pt idx="437">
                  <c:v>2.81</c:v>
                </c:pt>
                <c:pt idx="438">
                  <c:v>2.75</c:v>
                </c:pt>
                <c:pt idx="439">
                  <c:v>2.71</c:v>
                </c:pt>
                <c:pt idx="440">
                  <c:v>2.66</c:v>
                </c:pt>
                <c:pt idx="441">
                  <c:v>2.64</c:v>
                </c:pt>
                <c:pt idx="442">
                  <c:v>2.63</c:v>
                </c:pt>
                <c:pt idx="443">
                  <c:v>2.62</c:v>
                </c:pt>
                <c:pt idx="444">
                  <c:v>2.61</c:v>
                </c:pt>
                <c:pt idx="445">
                  <c:v>2.58</c:v>
                </c:pt>
                <c:pt idx="446">
                  <c:v>2.57</c:v>
                </c:pt>
                <c:pt idx="447">
                  <c:v>2.56</c:v>
                </c:pt>
                <c:pt idx="448">
                  <c:v>2.5</c:v>
                </c:pt>
                <c:pt idx="449">
                  <c:v>2.46</c:v>
                </c:pt>
                <c:pt idx="450">
                  <c:v>2.4700000000000002</c:v>
                </c:pt>
                <c:pt idx="451">
                  <c:v>2.4300000000000002</c:v>
                </c:pt>
                <c:pt idx="452">
                  <c:v>2.4300000000000002</c:v>
                </c:pt>
                <c:pt idx="453">
                  <c:v>2.4</c:v>
                </c:pt>
                <c:pt idx="454">
                  <c:v>2.38</c:v>
                </c:pt>
                <c:pt idx="455">
                  <c:v>2.2999999999999998</c:v>
                </c:pt>
                <c:pt idx="456">
                  <c:v>2.3199999999999998</c:v>
                </c:pt>
                <c:pt idx="457">
                  <c:v>2.2999999999999998</c:v>
                </c:pt>
                <c:pt idx="458">
                  <c:v>2.2400000000000002</c:v>
                </c:pt>
                <c:pt idx="459">
                  <c:v>2.25</c:v>
                </c:pt>
                <c:pt idx="460">
                  <c:v>2.17</c:v>
                </c:pt>
                <c:pt idx="461">
                  <c:v>2.1800000000000002</c:v>
                </c:pt>
                <c:pt idx="462">
                  <c:v>2.06</c:v>
                </c:pt>
                <c:pt idx="463">
                  <c:v>2.09</c:v>
                </c:pt>
                <c:pt idx="464">
                  <c:v>2.1</c:v>
                </c:pt>
                <c:pt idx="465">
                  <c:v>1.99</c:v>
                </c:pt>
                <c:pt idx="466">
                  <c:v>2</c:v>
                </c:pt>
                <c:pt idx="467">
                  <c:v>1.95</c:v>
                </c:pt>
                <c:pt idx="468">
                  <c:v>2.12</c:v>
                </c:pt>
                <c:pt idx="469">
                  <c:v>2.38</c:v>
                </c:pt>
                <c:pt idx="470">
                  <c:v>2.4</c:v>
                </c:pt>
                <c:pt idx="471">
                  <c:v>2.37</c:v>
                </c:pt>
                <c:pt idx="472">
                  <c:v>2.35</c:v>
                </c:pt>
                <c:pt idx="473">
                  <c:v>2.2599999999999998</c:v>
                </c:pt>
                <c:pt idx="474">
                  <c:v>2.1800000000000002</c:v>
                </c:pt>
                <c:pt idx="475">
                  <c:v>2.19</c:v>
                </c:pt>
                <c:pt idx="476">
                  <c:v>2.12</c:v>
                </c:pt>
                <c:pt idx="477">
                  <c:v>2.09</c:v>
                </c:pt>
                <c:pt idx="478">
                  <c:v>2.1</c:v>
                </c:pt>
                <c:pt idx="479">
                  <c:v>2.0299999999999998</c:v>
                </c:pt>
                <c:pt idx="480">
                  <c:v>2.0499999999999998</c:v>
                </c:pt>
                <c:pt idx="481">
                  <c:v>2.06</c:v>
                </c:pt>
                <c:pt idx="482">
                  <c:v>2.0299999999999998</c:v>
                </c:pt>
                <c:pt idx="483">
                  <c:v>2.0299999999999998</c:v>
                </c:pt>
                <c:pt idx="484">
                  <c:v>2.14</c:v>
                </c:pt>
                <c:pt idx="485">
                  <c:v>2.17</c:v>
                </c:pt>
                <c:pt idx="486">
                  <c:v>2.17</c:v>
                </c:pt>
                <c:pt idx="487">
                  <c:v>2.13</c:v>
                </c:pt>
                <c:pt idx="488">
                  <c:v>2.06</c:v>
                </c:pt>
                <c:pt idx="489">
                  <c:v>2.06</c:v>
                </c:pt>
                <c:pt idx="490">
                  <c:v>2.06</c:v>
                </c:pt>
                <c:pt idx="491">
                  <c:v>2.06</c:v>
                </c:pt>
                <c:pt idx="492">
                  <c:v>2.0499999999999998</c:v>
                </c:pt>
                <c:pt idx="493">
                  <c:v>2</c:v>
                </c:pt>
                <c:pt idx="494">
                  <c:v>2</c:v>
                </c:pt>
                <c:pt idx="495">
                  <c:v>2.0099999999999998</c:v>
                </c:pt>
                <c:pt idx="496">
                  <c:v>1.98</c:v>
                </c:pt>
                <c:pt idx="497">
                  <c:v>1.9</c:v>
                </c:pt>
                <c:pt idx="498">
                  <c:v>1.89</c:v>
                </c:pt>
                <c:pt idx="499">
                  <c:v>1.88</c:v>
                </c:pt>
                <c:pt idx="500">
                  <c:v>1.9</c:v>
                </c:pt>
                <c:pt idx="501">
                  <c:v>1.92</c:v>
                </c:pt>
                <c:pt idx="502">
                  <c:v>1.92</c:v>
                </c:pt>
                <c:pt idx="503">
                  <c:v>1.9</c:v>
                </c:pt>
                <c:pt idx="504">
                  <c:v>1.9</c:v>
                </c:pt>
                <c:pt idx="505">
                  <c:v>1.85</c:v>
                </c:pt>
                <c:pt idx="506">
                  <c:v>1.85</c:v>
                </c:pt>
                <c:pt idx="507">
                  <c:v>1.86</c:v>
                </c:pt>
                <c:pt idx="508">
                  <c:v>1.87</c:v>
                </c:pt>
                <c:pt idx="509">
                  <c:v>1.8</c:v>
                </c:pt>
                <c:pt idx="510">
                  <c:v>1.8</c:v>
                </c:pt>
                <c:pt idx="511">
                  <c:v>1.75</c:v>
                </c:pt>
                <c:pt idx="512">
                  <c:v>1.77</c:v>
                </c:pt>
                <c:pt idx="513">
                  <c:v>1.77</c:v>
                </c:pt>
                <c:pt idx="514">
                  <c:v>1.82</c:v>
                </c:pt>
                <c:pt idx="515">
                  <c:v>1.84</c:v>
                </c:pt>
                <c:pt idx="516">
                  <c:v>1.77</c:v>
                </c:pt>
                <c:pt idx="517">
                  <c:v>1.68</c:v>
                </c:pt>
                <c:pt idx="518">
                  <c:v>1.67</c:v>
                </c:pt>
                <c:pt idx="519">
                  <c:v>1.71</c:v>
                </c:pt>
                <c:pt idx="520">
                  <c:v>1.74</c:v>
                </c:pt>
                <c:pt idx="521">
                  <c:v>1.74</c:v>
                </c:pt>
                <c:pt idx="535">
                  <c:v>1.94</c:v>
                </c:pt>
                <c:pt idx="536">
                  <c:v>1.94</c:v>
                </c:pt>
                <c:pt idx="537">
                  <c:v>1.95</c:v>
                </c:pt>
                <c:pt idx="538">
                  <c:v>1.95</c:v>
                </c:pt>
                <c:pt idx="539">
                  <c:v>1.95</c:v>
                </c:pt>
                <c:pt idx="540">
                  <c:v>1.91</c:v>
                </c:pt>
                <c:pt idx="541">
                  <c:v>1.91</c:v>
                </c:pt>
                <c:pt idx="542">
                  <c:v>1.9</c:v>
                </c:pt>
                <c:pt idx="543">
                  <c:v>1.91</c:v>
                </c:pt>
                <c:pt idx="544">
                  <c:v>1.88</c:v>
                </c:pt>
                <c:pt idx="545">
                  <c:v>1.87</c:v>
                </c:pt>
                <c:pt idx="546">
                  <c:v>1.87</c:v>
                </c:pt>
                <c:pt idx="547">
                  <c:v>1.79</c:v>
                </c:pt>
                <c:pt idx="548">
                  <c:v>1.79</c:v>
                </c:pt>
                <c:pt idx="549">
                  <c:v>1.94</c:v>
                </c:pt>
                <c:pt idx="550">
                  <c:v>1.98</c:v>
                </c:pt>
                <c:pt idx="551">
                  <c:v>2.02</c:v>
                </c:pt>
                <c:pt idx="552">
                  <c:v>2.0299999999999998</c:v>
                </c:pt>
                <c:pt idx="553">
                  <c:v>2.0299999999999998</c:v>
                </c:pt>
                <c:pt idx="554">
                  <c:v>2.17</c:v>
                </c:pt>
                <c:pt idx="555">
                  <c:v>2.19</c:v>
                </c:pt>
                <c:pt idx="556">
                  <c:v>2.21</c:v>
                </c:pt>
                <c:pt idx="557">
                  <c:v>2.52</c:v>
                </c:pt>
                <c:pt idx="558">
                  <c:v>2.59</c:v>
                </c:pt>
                <c:pt idx="559">
                  <c:v>2.57</c:v>
                </c:pt>
                <c:pt idx="560">
                  <c:v>2.5099999999999998</c:v>
                </c:pt>
                <c:pt idx="561">
                  <c:v>2.4500000000000002</c:v>
                </c:pt>
                <c:pt idx="562">
                  <c:v>2.41</c:v>
                </c:pt>
                <c:pt idx="563">
                  <c:v>2.39</c:v>
                </c:pt>
                <c:pt idx="564">
                  <c:v>2.36</c:v>
                </c:pt>
                <c:pt idx="565">
                  <c:v>2.36</c:v>
                </c:pt>
                <c:pt idx="566">
                  <c:v>2.48</c:v>
                </c:pt>
                <c:pt idx="567">
                  <c:v>2.73</c:v>
                </c:pt>
                <c:pt idx="568">
                  <c:v>3.02</c:v>
                </c:pt>
                <c:pt idx="569">
                  <c:v>3.38</c:v>
                </c:pt>
                <c:pt idx="570">
                  <c:v>3.62</c:v>
                </c:pt>
                <c:pt idx="571">
                  <c:v>3.56</c:v>
                </c:pt>
                <c:pt idx="572">
                  <c:v>3.52</c:v>
                </c:pt>
                <c:pt idx="573">
                  <c:v>3.55</c:v>
                </c:pt>
                <c:pt idx="574">
                  <c:v>3.45</c:v>
                </c:pt>
                <c:pt idx="575">
                  <c:v>3.49</c:v>
                </c:pt>
                <c:pt idx="576">
                  <c:v>3.44</c:v>
                </c:pt>
                <c:pt idx="577">
                  <c:v>3.48</c:v>
                </c:pt>
                <c:pt idx="578">
                  <c:v>3.47</c:v>
                </c:pt>
                <c:pt idx="579">
                  <c:v>3.61</c:v>
                </c:pt>
                <c:pt idx="580">
                  <c:v>3.57</c:v>
                </c:pt>
                <c:pt idx="581">
                  <c:v>3.65</c:v>
                </c:pt>
                <c:pt idx="582">
                  <c:v>3.62</c:v>
                </c:pt>
                <c:pt idx="583">
                  <c:v>3.51</c:v>
                </c:pt>
                <c:pt idx="584">
                  <c:v>3.45</c:v>
                </c:pt>
                <c:pt idx="585">
                  <c:v>3.42</c:v>
                </c:pt>
                <c:pt idx="586">
                  <c:v>3.4</c:v>
                </c:pt>
                <c:pt idx="587">
                  <c:v>3.43</c:v>
                </c:pt>
                <c:pt idx="588">
                  <c:v>3.46</c:v>
                </c:pt>
                <c:pt idx="589">
                  <c:v>3.46</c:v>
                </c:pt>
                <c:pt idx="590">
                  <c:v>3.43</c:v>
                </c:pt>
                <c:pt idx="591">
                  <c:v>3.43</c:v>
                </c:pt>
                <c:pt idx="592">
                  <c:v>3.57</c:v>
                </c:pt>
                <c:pt idx="593">
                  <c:v>3.65</c:v>
                </c:pt>
                <c:pt idx="594">
                  <c:v>3.65</c:v>
                </c:pt>
                <c:pt idx="595">
                  <c:v>3.65</c:v>
                </c:pt>
                <c:pt idx="596">
                  <c:v>3.65</c:v>
                </c:pt>
                <c:pt idx="597">
                  <c:v>3.56</c:v>
                </c:pt>
                <c:pt idx="598">
                  <c:v>3.49</c:v>
                </c:pt>
                <c:pt idx="599">
                  <c:v>3.46</c:v>
                </c:pt>
                <c:pt idx="600">
                  <c:v>3.43</c:v>
                </c:pt>
                <c:pt idx="601">
                  <c:v>3.4</c:v>
                </c:pt>
                <c:pt idx="602">
                  <c:v>3.37</c:v>
                </c:pt>
                <c:pt idx="603">
                  <c:v>3.42</c:v>
                </c:pt>
                <c:pt idx="604">
                  <c:v>3.52</c:v>
                </c:pt>
                <c:pt idx="605">
                  <c:v>3.49</c:v>
                </c:pt>
                <c:pt idx="606">
                  <c:v>3.5</c:v>
                </c:pt>
                <c:pt idx="607">
                  <c:v>3.65</c:v>
                </c:pt>
                <c:pt idx="608">
                  <c:v>3.65</c:v>
                </c:pt>
                <c:pt idx="691">
                  <c:v>3.62</c:v>
                </c:pt>
                <c:pt idx="692">
                  <c:v>3.64</c:v>
                </c:pt>
                <c:pt idx="693">
                  <c:v>3.54</c:v>
                </c:pt>
                <c:pt idx="694">
                  <c:v>3.47</c:v>
                </c:pt>
                <c:pt idx="695">
                  <c:v>3.48</c:v>
                </c:pt>
                <c:pt idx="696">
                  <c:v>3.49</c:v>
                </c:pt>
                <c:pt idx="796">
                  <c:v>3.06</c:v>
                </c:pt>
                <c:pt idx="797">
                  <c:v>3.03</c:v>
                </c:pt>
                <c:pt idx="798">
                  <c:v>3</c:v>
                </c:pt>
                <c:pt idx="799">
                  <c:v>2.96</c:v>
                </c:pt>
                <c:pt idx="800">
                  <c:v>2.93</c:v>
                </c:pt>
                <c:pt idx="801">
                  <c:v>2.89</c:v>
                </c:pt>
                <c:pt idx="802">
                  <c:v>2.88</c:v>
                </c:pt>
                <c:pt idx="803">
                  <c:v>2.86</c:v>
                </c:pt>
                <c:pt idx="804">
                  <c:v>2.83</c:v>
                </c:pt>
                <c:pt idx="805">
                  <c:v>2.81</c:v>
                </c:pt>
                <c:pt idx="806">
                  <c:v>2.77</c:v>
                </c:pt>
                <c:pt idx="807">
                  <c:v>2.77</c:v>
                </c:pt>
                <c:pt idx="808">
                  <c:v>2.75</c:v>
                </c:pt>
                <c:pt idx="809">
                  <c:v>2.72</c:v>
                </c:pt>
                <c:pt idx="810">
                  <c:v>2.67</c:v>
                </c:pt>
                <c:pt idx="811">
                  <c:v>2.65</c:v>
                </c:pt>
                <c:pt idx="812">
                  <c:v>2.66</c:v>
                </c:pt>
                <c:pt idx="813">
                  <c:v>2.64</c:v>
                </c:pt>
                <c:pt idx="814">
                  <c:v>2.62</c:v>
                </c:pt>
                <c:pt idx="815">
                  <c:v>2.62</c:v>
                </c:pt>
                <c:pt idx="816">
                  <c:v>2.59</c:v>
                </c:pt>
                <c:pt idx="817">
                  <c:v>2.5299999999999998</c:v>
                </c:pt>
                <c:pt idx="818">
                  <c:v>2.5299999999999998</c:v>
                </c:pt>
                <c:pt idx="819">
                  <c:v>2.54</c:v>
                </c:pt>
                <c:pt idx="820">
                  <c:v>2.5</c:v>
                </c:pt>
                <c:pt idx="821">
                  <c:v>2.5</c:v>
                </c:pt>
                <c:pt idx="822">
                  <c:v>2.48</c:v>
                </c:pt>
                <c:pt idx="823">
                  <c:v>2.4500000000000002</c:v>
                </c:pt>
                <c:pt idx="824">
                  <c:v>2.4</c:v>
                </c:pt>
                <c:pt idx="825">
                  <c:v>2.41</c:v>
                </c:pt>
                <c:pt idx="826">
                  <c:v>2.41</c:v>
                </c:pt>
                <c:pt idx="827">
                  <c:v>2.2999999999999998</c:v>
                </c:pt>
                <c:pt idx="828">
                  <c:v>2.29</c:v>
                </c:pt>
                <c:pt idx="829">
                  <c:v>2.29</c:v>
                </c:pt>
                <c:pt idx="830">
                  <c:v>2.31</c:v>
                </c:pt>
                <c:pt idx="831">
                  <c:v>2.2799999999999998</c:v>
                </c:pt>
                <c:pt idx="832">
                  <c:v>2.23</c:v>
                </c:pt>
                <c:pt idx="833">
                  <c:v>2.23</c:v>
                </c:pt>
                <c:pt idx="834">
                  <c:v>2.23</c:v>
                </c:pt>
                <c:pt idx="835">
                  <c:v>2.23</c:v>
                </c:pt>
                <c:pt idx="836">
                  <c:v>2.17</c:v>
                </c:pt>
                <c:pt idx="837">
                  <c:v>2.2200000000000002</c:v>
                </c:pt>
                <c:pt idx="838">
                  <c:v>2.16</c:v>
                </c:pt>
                <c:pt idx="839">
                  <c:v>2.17</c:v>
                </c:pt>
                <c:pt idx="840">
                  <c:v>2.14</c:v>
                </c:pt>
                <c:pt idx="841">
                  <c:v>2.13</c:v>
                </c:pt>
                <c:pt idx="842">
                  <c:v>2.1</c:v>
                </c:pt>
                <c:pt idx="843">
                  <c:v>2.11</c:v>
                </c:pt>
                <c:pt idx="844">
                  <c:v>2.12</c:v>
                </c:pt>
                <c:pt idx="845">
                  <c:v>2.11</c:v>
                </c:pt>
                <c:pt idx="846">
                  <c:v>2.0299999999999998</c:v>
                </c:pt>
                <c:pt idx="847">
                  <c:v>1.97</c:v>
                </c:pt>
                <c:pt idx="848">
                  <c:v>1.98</c:v>
                </c:pt>
                <c:pt idx="849">
                  <c:v>1.97</c:v>
                </c:pt>
                <c:pt idx="850">
                  <c:v>1.96</c:v>
                </c:pt>
                <c:pt idx="851">
                  <c:v>1.95</c:v>
                </c:pt>
                <c:pt idx="852">
                  <c:v>1.99</c:v>
                </c:pt>
                <c:pt idx="853">
                  <c:v>2.04</c:v>
                </c:pt>
                <c:pt idx="854">
                  <c:v>2.0699999999999998</c:v>
                </c:pt>
                <c:pt idx="855">
                  <c:v>2.09</c:v>
                </c:pt>
                <c:pt idx="856">
                  <c:v>2.09</c:v>
                </c:pt>
                <c:pt idx="857">
                  <c:v>2.11</c:v>
                </c:pt>
                <c:pt idx="858">
                  <c:v>2.08</c:v>
                </c:pt>
                <c:pt idx="859">
                  <c:v>2.02</c:v>
                </c:pt>
                <c:pt idx="860">
                  <c:v>1.93</c:v>
                </c:pt>
                <c:pt idx="861">
                  <c:v>1.97</c:v>
                </c:pt>
                <c:pt idx="862">
                  <c:v>1.99</c:v>
                </c:pt>
                <c:pt idx="863">
                  <c:v>1.99</c:v>
                </c:pt>
                <c:pt idx="864">
                  <c:v>1.94</c:v>
                </c:pt>
                <c:pt idx="865">
                  <c:v>1.96</c:v>
                </c:pt>
                <c:pt idx="866">
                  <c:v>1.91</c:v>
                </c:pt>
                <c:pt idx="867">
                  <c:v>1.89</c:v>
                </c:pt>
                <c:pt idx="868">
                  <c:v>1.92</c:v>
                </c:pt>
                <c:pt idx="869">
                  <c:v>1.94</c:v>
                </c:pt>
                <c:pt idx="870">
                  <c:v>1.92</c:v>
                </c:pt>
                <c:pt idx="871">
                  <c:v>1.9</c:v>
                </c:pt>
                <c:pt idx="872">
                  <c:v>1.92</c:v>
                </c:pt>
                <c:pt idx="873">
                  <c:v>1.89</c:v>
                </c:pt>
                <c:pt idx="874">
                  <c:v>1.88</c:v>
                </c:pt>
                <c:pt idx="875">
                  <c:v>1.86</c:v>
                </c:pt>
                <c:pt idx="876">
                  <c:v>1.82</c:v>
                </c:pt>
                <c:pt idx="877">
                  <c:v>1.85</c:v>
                </c:pt>
                <c:pt idx="878">
                  <c:v>1.84</c:v>
                </c:pt>
                <c:pt idx="879">
                  <c:v>1.84</c:v>
                </c:pt>
                <c:pt idx="880">
                  <c:v>1.85</c:v>
                </c:pt>
                <c:pt idx="881">
                  <c:v>1.84</c:v>
                </c:pt>
                <c:pt idx="882">
                  <c:v>1.84</c:v>
                </c:pt>
                <c:pt idx="883">
                  <c:v>1.81</c:v>
                </c:pt>
                <c:pt idx="884">
                  <c:v>1.82</c:v>
                </c:pt>
                <c:pt idx="885">
                  <c:v>1.81</c:v>
                </c:pt>
                <c:pt idx="886">
                  <c:v>1.78</c:v>
                </c:pt>
                <c:pt idx="887">
                  <c:v>1.79</c:v>
                </c:pt>
                <c:pt idx="888">
                  <c:v>1.8</c:v>
                </c:pt>
                <c:pt idx="889">
                  <c:v>1.81</c:v>
                </c:pt>
                <c:pt idx="890">
                  <c:v>1.78</c:v>
                </c:pt>
                <c:pt idx="891">
                  <c:v>1.82</c:v>
                </c:pt>
                <c:pt idx="892">
                  <c:v>2.2400000000000002</c:v>
                </c:pt>
                <c:pt idx="893">
                  <c:v>2.2400000000000002</c:v>
                </c:pt>
                <c:pt idx="894">
                  <c:v>2.2599999999999998</c:v>
                </c:pt>
                <c:pt idx="895">
                  <c:v>2.58</c:v>
                </c:pt>
                <c:pt idx="896">
                  <c:v>2.68</c:v>
                </c:pt>
                <c:pt idx="897">
                  <c:v>2.68</c:v>
                </c:pt>
                <c:pt idx="898">
                  <c:v>2.62</c:v>
                </c:pt>
                <c:pt idx="899">
                  <c:v>2.5299999999999998</c:v>
                </c:pt>
                <c:pt idx="900">
                  <c:v>2.46</c:v>
                </c:pt>
                <c:pt idx="901">
                  <c:v>2.42</c:v>
                </c:pt>
                <c:pt idx="902">
                  <c:v>2.6</c:v>
                </c:pt>
                <c:pt idx="903">
                  <c:v>2.98</c:v>
                </c:pt>
                <c:pt idx="904">
                  <c:v>3.24</c:v>
                </c:pt>
                <c:pt idx="905">
                  <c:v>3.19</c:v>
                </c:pt>
                <c:pt idx="906">
                  <c:v>3.13</c:v>
                </c:pt>
                <c:pt idx="907">
                  <c:v>3.13</c:v>
                </c:pt>
                <c:pt idx="908">
                  <c:v>3.06</c:v>
                </c:pt>
                <c:pt idx="909">
                  <c:v>2.98</c:v>
                </c:pt>
                <c:pt idx="910">
                  <c:v>2.9</c:v>
                </c:pt>
                <c:pt idx="911">
                  <c:v>2.84</c:v>
                </c:pt>
                <c:pt idx="912">
                  <c:v>2.79</c:v>
                </c:pt>
                <c:pt idx="913">
                  <c:v>2.75</c:v>
                </c:pt>
                <c:pt idx="914">
                  <c:v>2.76</c:v>
                </c:pt>
                <c:pt idx="915">
                  <c:v>2.75</c:v>
                </c:pt>
                <c:pt idx="916">
                  <c:v>2.7</c:v>
                </c:pt>
                <c:pt idx="917">
                  <c:v>2.67</c:v>
                </c:pt>
                <c:pt idx="918">
                  <c:v>2.65</c:v>
                </c:pt>
                <c:pt idx="919">
                  <c:v>2.62</c:v>
                </c:pt>
                <c:pt idx="920">
                  <c:v>2.63</c:v>
                </c:pt>
                <c:pt idx="921">
                  <c:v>2.67</c:v>
                </c:pt>
                <c:pt idx="922">
                  <c:v>2.64</c:v>
                </c:pt>
                <c:pt idx="923">
                  <c:v>3.33</c:v>
                </c:pt>
                <c:pt idx="924">
                  <c:v>3.28</c:v>
                </c:pt>
                <c:pt idx="925">
                  <c:v>3.26</c:v>
                </c:pt>
                <c:pt idx="926">
                  <c:v>3.26</c:v>
                </c:pt>
                <c:pt idx="927">
                  <c:v>3.43</c:v>
                </c:pt>
                <c:pt idx="928">
                  <c:v>3.36</c:v>
                </c:pt>
                <c:pt idx="929">
                  <c:v>3.29</c:v>
                </c:pt>
                <c:pt idx="930">
                  <c:v>3.24</c:v>
                </c:pt>
                <c:pt idx="931">
                  <c:v>3.2</c:v>
                </c:pt>
                <c:pt idx="932">
                  <c:v>3.17</c:v>
                </c:pt>
                <c:pt idx="933">
                  <c:v>3.14</c:v>
                </c:pt>
                <c:pt idx="934">
                  <c:v>3.11</c:v>
                </c:pt>
                <c:pt idx="935">
                  <c:v>3.09</c:v>
                </c:pt>
                <c:pt idx="936">
                  <c:v>3.07</c:v>
                </c:pt>
                <c:pt idx="937">
                  <c:v>3.05</c:v>
                </c:pt>
                <c:pt idx="938">
                  <c:v>3.04</c:v>
                </c:pt>
                <c:pt idx="939">
                  <c:v>3.04</c:v>
                </c:pt>
                <c:pt idx="940">
                  <c:v>3.02</c:v>
                </c:pt>
                <c:pt idx="941">
                  <c:v>3</c:v>
                </c:pt>
                <c:pt idx="942">
                  <c:v>2.99</c:v>
                </c:pt>
                <c:pt idx="943">
                  <c:v>2.98</c:v>
                </c:pt>
                <c:pt idx="944">
                  <c:v>2.97</c:v>
                </c:pt>
                <c:pt idx="945">
                  <c:v>2.96</c:v>
                </c:pt>
                <c:pt idx="946">
                  <c:v>2.95</c:v>
                </c:pt>
                <c:pt idx="947">
                  <c:v>3.07</c:v>
                </c:pt>
                <c:pt idx="948">
                  <c:v>3.04</c:v>
                </c:pt>
                <c:pt idx="949">
                  <c:v>3.05</c:v>
                </c:pt>
                <c:pt idx="950">
                  <c:v>3.05</c:v>
                </c:pt>
                <c:pt idx="951">
                  <c:v>3.04</c:v>
                </c:pt>
                <c:pt idx="952">
                  <c:v>3.03</c:v>
                </c:pt>
                <c:pt idx="953">
                  <c:v>3.03</c:v>
                </c:pt>
                <c:pt idx="954">
                  <c:v>3.02</c:v>
                </c:pt>
                <c:pt idx="955">
                  <c:v>3.02</c:v>
                </c:pt>
                <c:pt idx="956">
                  <c:v>3.02</c:v>
                </c:pt>
                <c:pt idx="957">
                  <c:v>3.01</c:v>
                </c:pt>
                <c:pt idx="958">
                  <c:v>3</c:v>
                </c:pt>
                <c:pt idx="959">
                  <c:v>2.99</c:v>
                </c:pt>
                <c:pt idx="960">
                  <c:v>2.98</c:v>
                </c:pt>
                <c:pt idx="961">
                  <c:v>2.97</c:v>
                </c:pt>
                <c:pt idx="962">
                  <c:v>2.96</c:v>
                </c:pt>
                <c:pt idx="963">
                  <c:v>2.94</c:v>
                </c:pt>
                <c:pt idx="964">
                  <c:v>2.95</c:v>
                </c:pt>
                <c:pt idx="965">
                  <c:v>3.47</c:v>
                </c:pt>
                <c:pt idx="966">
                  <c:v>3.63</c:v>
                </c:pt>
                <c:pt idx="967">
                  <c:v>3.56</c:v>
                </c:pt>
                <c:pt idx="968">
                  <c:v>3.54</c:v>
                </c:pt>
                <c:pt idx="969">
                  <c:v>3.56</c:v>
                </c:pt>
                <c:pt idx="970">
                  <c:v>3.46</c:v>
                </c:pt>
                <c:pt idx="971">
                  <c:v>3.47</c:v>
                </c:pt>
                <c:pt idx="972">
                  <c:v>3.55</c:v>
                </c:pt>
                <c:pt idx="973">
                  <c:v>3.62</c:v>
                </c:pt>
                <c:pt idx="974">
                  <c:v>3.55</c:v>
                </c:pt>
                <c:pt idx="975">
                  <c:v>3.48</c:v>
                </c:pt>
                <c:pt idx="976">
                  <c:v>3.52</c:v>
                </c:pt>
                <c:pt idx="977">
                  <c:v>3.5</c:v>
                </c:pt>
                <c:pt idx="978">
                  <c:v>3.45</c:v>
                </c:pt>
                <c:pt idx="979">
                  <c:v>3.44</c:v>
                </c:pt>
                <c:pt idx="980">
                  <c:v>3.42</c:v>
                </c:pt>
                <c:pt idx="981">
                  <c:v>3.39</c:v>
                </c:pt>
                <c:pt idx="982">
                  <c:v>3.38</c:v>
                </c:pt>
                <c:pt idx="983">
                  <c:v>3.39</c:v>
                </c:pt>
                <c:pt idx="984">
                  <c:v>3.37</c:v>
                </c:pt>
                <c:pt idx="985">
                  <c:v>3.35</c:v>
                </c:pt>
                <c:pt idx="986">
                  <c:v>3.34</c:v>
                </c:pt>
                <c:pt idx="987">
                  <c:v>3.31</c:v>
                </c:pt>
                <c:pt idx="988">
                  <c:v>3.31</c:v>
                </c:pt>
                <c:pt idx="989">
                  <c:v>3.63</c:v>
                </c:pt>
                <c:pt idx="990">
                  <c:v>3.63</c:v>
                </c:pt>
                <c:pt idx="991">
                  <c:v>3.63</c:v>
                </c:pt>
                <c:pt idx="992">
                  <c:v>3.63</c:v>
                </c:pt>
                <c:pt idx="993">
                  <c:v>3.63</c:v>
                </c:pt>
                <c:pt idx="994">
                  <c:v>3.57</c:v>
                </c:pt>
                <c:pt idx="995">
                  <c:v>3.48</c:v>
                </c:pt>
                <c:pt idx="996">
                  <c:v>3.46</c:v>
                </c:pt>
                <c:pt idx="997">
                  <c:v>3.42</c:v>
                </c:pt>
                <c:pt idx="998">
                  <c:v>3.39</c:v>
                </c:pt>
                <c:pt idx="999">
                  <c:v>3.36</c:v>
                </c:pt>
                <c:pt idx="1000">
                  <c:v>3.34</c:v>
                </c:pt>
                <c:pt idx="1001">
                  <c:v>3.32</c:v>
                </c:pt>
                <c:pt idx="1002">
                  <c:v>3.29</c:v>
                </c:pt>
                <c:pt idx="1003">
                  <c:v>3.26</c:v>
                </c:pt>
                <c:pt idx="1004">
                  <c:v>3.24</c:v>
                </c:pt>
                <c:pt idx="1005">
                  <c:v>3.25</c:v>
                </c:pt>
                <c:pt idx="1006">
                  <c:v>3.26</c:v>
                </c:pt>
                <c:pt idx="1007">
                  <c:v>3.32</c:v>
                </c:pt>
                <c:pt idx="1008">
                  <c:v>3.31</c:v>
                </c:pt>
                <c:pt idx="1009">
                  <c:v>3.3</c:v>
                </c:pt>
                <c:pt idx="1010">
                  <c:v>3.31</c:v>
                </c:pt>
                <c:pt idx="1011">
                  <c:v>3.29</c:v>
                </c:pt>
                <c:pt idx="1012">
                  <c:v>3.28</c:v>
                </c:pt>
                <c:pt idx="1013">
                  <c:v>3.27</c:v>
                </c:pt>
                <c:pt idx="1014">
                  <c:v>3.35</c:v>
                </c:pt>
                <c:pt idx="1015">
                  <c:v>3.62</c:v>
                </c:pt>
                <c:pt idx="1016">
                  <c:v>3.62</c:v>
                </c:pt>
                <c:pt idx="1017">
                  <c:v>3.62</c:v>
                </c:pt>
                <c:pt idx="1018">
                  <c:v>3.48</c:v>
                </c:pt>
                <c:pt idx="1019">
                  <c:v>3.44</c:v>
                </c:pt>
                <c:pt idx="1020">
                  <c:v>3.55</c:v>
                </c:pt>
                <c:pt idx="1021">
                  <c:v>3.48</c:v>
                </c:pt>
                <c:pt idx="1022">
                  <c:v>3.45</c:v>
                </c:pt>
                <c:pt idx="1023">
                  <c:v>3.63</c:v>
                </c:pt>
                <c:pt idx="1024">
                  <c:v>3.62</c:v>
                </c:pt>
                <c:pt idx="1025">
                  <c:v>3.63</c:v>
                </c:pt>
                <c:pt idx="1026">
                  <c:v>3.55</c:v>
                </c:pt>
                <c:pt idx="1027">
                  <c:v>3.49</c:v>
                </c:pt>
                <c:pt idx="1028">
                  <c:v>3.49</c:v>
                </c:pt>
                <c:pt idx="1029">
                  <c:v>3.45</c:v>
                </c:pt>
                <c:pt idx="1030">
                  <c:v>3.57</c:v>
                </c:pt>
                <c:pt idx="1031">
                  <c:v>3.51</c:v>
                </c:pt>
                <c:pt idx="1032">
                  <c:v>3.55</c:v>
                </c:pt>
                <c:pt idx="1033">
                  <c:v>3.61</c:v>
                </c:pt>
                <c:pt idx="1034">
                  <c:v>3.52</c:v>
                </c:pt>
                <c:pt idx="1035">
                  <c:v>3.46</c:v>
                </c:pt>
                <c:pt idx="1036">
                  <c:v>3.56</c:v>
                </c:pt>
                <c:pt idx="1037">
                  <c:v>3.48</c:v>
                </c:pt>
                <c:pt idx="1038">
                  <c:v>3.43</c:v>
                </c:pt>
                <c:pt idx="1039">
                  <c:v>3.4</c:v>
                </c:pt>
                <c:pt idx="1040">
                  <c:v>3.37</c:v>
                </c:pt>
                <c:pt idx="1041">
                  <c:v>3.35</c:v>
                </c:pt>
                <c:pt idx="1042">
                  <c:v>3.32</c:v>
                </c:pt>
                <c:pt idx="1043">
                  <c:v>3.3</c:v>
                </c:pt>
                <c:pt idx="1044">
                  <c:v>3.27</c:v>
                </c:pt>
                <c:pt idx="1045">
                  <c:v>3.25</c:v>
                </c:pt>
                <c:pt idx="1046">
                  <c:v>3.21</c:v>
                </c:pt>
                <c:pt idx="1047">
                  <c:v>3.2</c:v>
                </c:pt>
                <c:pt idx="1048">
                  <c:v>3.19</c:v>
                </c:pt>
                <c:pt idx="1049">
                  <c:v>3.17</c:v>
                </c:pt>
                <c:pt idx="1050">
                  <c:v>3.15</c:v>
                </c:pt>
                <c:pt idx="1051">
                  <c:v>3.14</c:v>
                </c:pt>
                <c:pt idx="1052">
                  <c:v>3.13</c:v>
                </c:pt>
                <c:pt idx="1053">
                  <c:v>3.12</c:v>
                </c:pt>
                <c:pt idx="1054">
                  <c:v>3.1</c:v>
                </c:pt>
                <c:pt idx="1055">
                  <c:v>3.1</c:v>
                </c:pt>
                <c:pt idx="1056">
                  <c:v>3.09</c:v>
                </c:pt>
                <c:pt idx="1057">
                  <c:v>3.08</c:v>
                </c:pt>
                <c:pt idx="1058">
                  <c:v>3.06</c:v>
                </c:pt>
                <c:pt idx="1059">
                  <c:v>3.06</c:v>
                </c:pt>
                <c:pt idx="1060">
                  <c:v>3.05</c:v>
                </c:pt>
                <c:pt idx="1061">
                  <c:v>3.04</c:v>
                </c:pt>
                <c:pt idx="1062">
                  <c:v>3.03</c:v>
                </c:pt>
                <c:pt idx="1063">
                  <c:v>3.04</c:v>
                </c:pt>
                <c:pt idx="1064">
                  <c:v>3.04</c:v>
                </c:pt>
                <c:pt idx="1065">
                  <c:v>3.08</c:v>
                </c:pt>
                <c:pt idx="1066">
                  <c:v>3.09</c:v>
                </c:pt>
                <c:pt idx="1067">
                  <c:v>3.07</c:v>
                </c:pt>
                <c:pt idx="1068">
                  <c:v>3.06</c:v>
                </c:pt>
                <c:pt idx="1069">
                  <c:v>3.06</c:v>
                </c:pt>
                <c:pt idx="1070">
                  <c:v>3.05</c:v>
                </c:pt>
                <c:pt idx="1071">
                  <c:v>3.04</c:v>
                </c:pt>
                <c:pt idx="1072">
                  <c:v>3.02</c:v>
                </c:pt>
                <c:pt idx="1073">
                  <c:v>3.02</c:v>
                </c:pt>
                <c:pt idx="1074">
                  <c:v>3.01</c:v>
                </c:pt>
                <c:pt idx="1075">
                  <c:v>3</c:v>
                </c:pt>
                <c:pt idx="1076">
                  <c:v>2.99</c:v>
                </c:pt>
                <c:pt idx="1077">
                  <c:v>2.98</c:v>
                </c:pt>
                <c:pt idx="1078">
                  <c:v>2.97</c:v>
                </c:pt>
                <c:pt idx="1079">
                  <c:v>2.96</c:v>
                </c:pt>
                <c:pt idx="1080">
                  <c:v>2.95</c:v>
                </c:pt>
                <c:pt idx="1081">
                  <c:v>2.95</c:v>
                </c:pt>
                <c:pt idx="1082">
                  <c:v>2.94</c:v>
                </c:pt>
                <c:pt idx="1083">
                  <c:v>2.94</c:v>
                </c:pt>
                <c:pt idx="1084">
                  <c:v>2.94</c:v>
                </c:pt>
                <c:pt idx="1085">
                  <c:v>2.93</c:v>
                </c:pt>
                <c:pt idx="1086">
                  <c:v>2.92</c:v>
                </c:pt>
                <c:pt idx="1087">
                  <c:v>2.91</c:v>
                </c:pt>
                <c:pt idx="1088">
                  <c:v>2.9</c:v>
                </c:pt>
                <c:pt idx="1089">
                  <c:v>2.88</c:v>
                </c:pt>
                <c:pt idx="1090">
                  <c:v>2.87</c:v>
                </c:pt>
                <c:pt idx="1091">
                  <c:v>2.87</c:v>
                </c:pt>
                <c:pt idx="1092">
                  <c:v>2.86</c:v>
                </c:pt>
                <c:pt idx="1093">
                  <c:v>2.88</c:v>
                </c:pt>
                <c:pt idx="1094">
                  <c:v>2.93</c:v>
                </c:pt>
                <c:pt idx="1095">
                  <c:v>2.88</c:v>
                </c:pt>
                <c:pt idx="1096">
                  <c:v>2.86</c:v>
                </c:pt>
                <c:pt idx="1097">
                  <c:v>2.85</c:v>
                </c:pt>
                <c:pt idx="1098">
                  <c:v>2.82</c:v>
                </c:pt>
                <c:pt idx="1099">
                  <c:v>2.81</c:v>
                </c:pt>
                <c:pt idx="1100">
                  <c:v>2.8</c:v>
                </c:pt>
                <c:pt idx="1101">
                  <c:v>2.77</c:v>
                </c:pt>
                <c:pt idx="1102">
                  <c:v>2.77</c:v>
                </c:pt>
                <c:pt idx="1103">
                  <c:v>2.77</c:v>
                </c:pt>
                <c:pt idx="1104">
                  <c:v>2.76</c:v>
                </c:pt>
                <c:pt idx="1105">
                  <c:v>2.73</c:v>
                </c:pt>
                <c:pt idx="1106">
                  <c:v>2.7</c:v>
                </c:pt>
                <c:pt idx="1107">
                  <c:v>2.69</c:v>
                </c:pt>
                <c:pt idx="1108">
                  <c:v>2.68</c:v>
                </c:pt>
                <c:pt idx="1109">
                  <c:v>2.68</c:v>
                </c:pt>
                <c:pt idx="1110">
                  <c:v>2.68</c:v>
                </c:pt>
                <c:pt idx="1111">
                  <c:v>2.68</c:v>
                </c:pt>
                <c:pt idx="1112">
                  <c:v>2.71</c:v>
                </c:pt>
                <c:pt idx="1113">
                  <c:v>2.69</c:v>
                </c:pt>
                <c:pt idx="1114">
                  <c:v>2.66</c:v>
                </c:pt>
                <c:pt idx="1115">
                  <c:v>2.65</c:v>
                </c:pt>
                <c:pt idx="1116">
                  <c:v>2.62</c:v>
                </c:pt>
                <c:pt idx="1117">
                  <c:v>2.64</c:v>
                </c:pt>
                <c:pt idx="1118">
                  <c:v>2.67</c:v>
                </c:pt>
                <c:pt idx="1119">
                  <c:v>2.75</c:v>
                </c:pt>
                <c:pt idx="1120">
                  <c:v>2.74</c:v>
                </c:pt>
                <c:pt idx="1121">
                  <c:v>2.7</c:v>
                </c:pt>
                <c:pt idx="1122">
                  <c:v>2.84</c:v>
                </c:pt>
                <c:pt idx="1123">
                  <c:v>2.94</c:v>
                </c:pt>
                <c:pt idx="1124">
                  <c:v>3</c:v>
                </c:pt>
                <c:pt idx="1125">
                  <c:v>2.96</c:v>
                </c:pt>
                <c:pt idx="1126">
                  <c:v>2.95</c:v>
                </c:pt>
                <c:pt idx="1127">
                  <c:v>2.93</c:v>
                </c:pt>
                <c:pt idx="1128">
                  <c:v>3.22</c:v>
                </c:pt>
                <c:pt idx="1129">
                  <c:v>3.14</c:v>
                </c:pt>
                <c:pt idx="1130">
                  <c:v>3.09</c:v>
                </c:pt>
                <c:pt idx="1131">
                  <c:v>3.05</c:v>
                </c:pt>
                <c:pt idx="1132">
                  <c:v>3.03</c:v>
                </c:pt>
                <c:pt idx="1133">
                  <c:v>2.99</c:v>
                </c:pt>
                <c:pt idx="1134">
                  <c:v>3.03</c:v>
                </c:pt>
                <c:pt idx="1135">
                  <c:v>3</c:v>
                </c:pt>
                <c:pt idx="1136">
                  <c:v>2.97</c:v>
                </c:pt>
                <c:pt idx="1137">
                  <c:v>2.94</c:v>
                </c:pt>
                <c:pt idx="1138">
                  <c:v>2.92</c:v>
                </c:pt>
                <c:pt idx="1139">
                  <c:v>2.92</c:v>
                </c:pt>
                <c:pt idx="1140">
                  <c:v>2.91</c:v>
                </c:pt>
                <c:pt idx="1141">
                  <c:v>2.89</c:v>
                </c:pt>
                <c:pt idx="1142">
                  <c:v>2.87</c:v>
                </c:pt>
                <c:pt idx="1143">
                  <c:v>2.86</c:v>
                </c:pt>
                <c:pt idx="1144">
                  <c:v>2.84</c:v>
                </c:pt>
                <c:pt idx="1145">
                  <c:v>2.82</c:v>
                </c:pt>
                <c:pt idx="1146">
                  <c:v>2.81</c:v>
                </c:pt>
                <c:pt idx="1147">
                  <c:v>3.01</c:v>
                </c:pt>
                <c:pt idx="1148">
                  <c:v>3.29</c:v>
                </c:pt>
                <c:pt idx="1149">
                  <c:v>3.2</c:v>
                </c:pt>
                <c:pt idx="1150">
                  <c:v>3.14</c:v>
                </c:pt>
                <c:pt idx="1151">
                  <c:v>3.06</c:v>
                </c:pt>
                <c:pt idx="1152">
                  <c:v>3.03</c:v>
                </c:pt>
                <c:pt idx="1153">
                  <c:v>2.99</c:v>
                </c:pt>
                <c:pt idx="1154">
                  <c:v>2.96</c:v>
                </c:pt>
                <c:pt idx="1155">
                  <c:v>2.92</c:v>
                </c:pt>
                <c:pt idx="1156">
                  <c:v>2.89</c:v>
                </c:pt>
                <c:pt idx="1157">
                  <c:v>2.86</c:v>
                </c:pt>
                <c:pt idx="1158">
                  <c:v>2.83</c:v>
                </c:pt>
                <c:pt idx="1159">
                  <c:v>2.81</c:v>
                </c:pt>
                <c:pt idx="1160">
                  <c:v>2.98</c:v>
                </c:pt>
                <c:pt idx="1161">
                  <c:v>3.66</c:v>
                </c:pt>
                <c:pt idx="1162">
                  <c:v>3.66</c:v>
                </c:pt>
                <c:pt idx="1163">
                  <c:v>3.55</c:v>
                </c:pt>
                <c:pt idx="1164">
                  <c:v>3.56</c:v>
                </c:pt>
                <c:pt idx="1165">
                  <c:v>3.45</c:v>
                </c:pt>
                <c:pt idx="1166">
                  <c:v>3.37</c:v>
                </c:pt>
                <c:pt idx="1167">
                  <c:v>3.33</c:v>
                </c:pt>
                <c:pt idx="1168">
                  <c:v>3.28</c:v>
                </c:pt>
                <c:pt idx="1169">
                  <c:v>3.24</c:v>
                </c:pt>
                <c:pt idx="1170">
                  <c:v>3.21</c:v>
                </c:pt>
                <c:pt idx="1171">
                  <c:v>3.33</c:v>
                </c:pt>
                <c:pt idx="1172">
                  <c:v>3.39</c:v>
                </c:pt>
                <c:pt idx="1173">
                  <c:v>3.42</c:v>
                </c:pt>
                <c:pt idx="1174">
                  <c:v>3.35</c:v>
                </c:pt>
                <c:pt idx="1175">
                  <c:v>3.3</c:v>
                </c:pt>
                <c:pt idx="1176">
                  <c:v>3.25</c:v>
                </c:pt>
                <c:pt idx="1177">
                  <c:v>3.2</c:v>
                </c:pt>
                <c:pt idx="1178">
                  <c:v>3.2</c:v>
                </c:pt>
                <c:pt idx="1179">
                  <c:v>3.17</c:v>
                </c:pt>
                <c:pt idx="1180">
                  <c:v>3.13</c:v>
                </c:pt>
                <c:pt idx="1181">
                  <c:v>3.16</c:v>
                </c:pt>
                <c:pt idx="1182">
                  <c:v>3.11</c:v>
                </c:pt>
                <c:pt idx="1183">
                  <c:v>3.09</c:v>
                </c:pt>
                <c:pt idx="1184">
                  <c:v>3.06</c:v>
                </c:pt>
                <c:pt idx="1185">
                  <c:v>3.05</c:v>
                </c:pt>
                <c:pt idx="1186">
                  <c:v>3.04</c:v>
                </c:pt>
                <c:pt idx="1187">
                  <c:v>3.08</c:v>
                </c:pt>
                <c:pt idx="1188">
                  <c:v>3.06</c:v>
                </c:pt>
                <c:pt idx="1189">
                  <c:v>3.03</c:v>
                </c:pt>
                <c:pt idx="1190">
                  <c:v>3.01</c:v>
                </c:pt>
                <c:pt idx="1191">
                  <c:v>2.99</c:v>
                </c:pt>
                <c:pt idx="1192">
                  <c:v>2.97</c:v>
                </c:pt>
                <c:pt idx="1193">
                  <c:v>2.95</c:v>
                </c:pt>
                <c:pt idx="1194">
                  <c:v>2.93</c:v>
                </c:pt>
                <c:pt idx="1195">
                  <c:v>2.91</c:v>
                </c:pt>
                <c:pt idx="1196">
                  <c:v>2.89</c:v>
                </c:pt>
                <c:pt idx="1197">
                  <c:v>2.87</c:v>
                </c:pt>
                <c:pt idx="1198">
                  <c:v>2.87</c:v>
                </c:pt>
                <c:pt idx="1199">
                  <c:v>2.87</c:v>
                </c:pt>
                <c:pt idx="1200">
                  <c:v>2.85</c:v>
                </c:pt>
                <c:pt idx="1201">
                  <c:v>2.83</c:v>
                </c:pt>
                <c:pt idx="1202">
                  <c:v>2.82</c:v>
                </c:pt>
                <c:pt idx="1203">
                  <c:v>2.81</c:v>
                </c:pt>
                <c:pt idx="1204">
                  <c:v>2.8</c:v>
                </c:pt>
                <c:pt idx="1205">
                  <c:v>2.79</c:v>
                </c:pt>
                <c:pt idx="1206">
                  <c:v>2.78</c:v>
                </c:pt>
                <c:pt idx="1207">
                  <c:v>2.76</c:v>
                </c:pt>
                <c:pt idx="1208">
                  <c:v>2.78</c:v>
                </c:pt>
                <c:pt idx="1209">
                  <c:v>2.82</c:v>
                </c:pt>
                <c:pt idx="1210">
                  <c:v>2.79</c:v>
                </c:pt>
                <c:pt idx="1211">
                  <c:v>2.78</c:v>
                </c:pt>
                <c:pt idx="1212">
                  <c:v>2.79</c:v>
                </c:pt>
                <c:pt idx="1213">
                  <c:v>2.75</c:v>
                </c:pt>
                <c:pt idx="1214">
                  <c:v>2.74</c:v>
                </c:pt>
                <c:pt idx="1215">
                  <c:v>2.73</c:v>
                </c:pt>
                <c:pt idx="1216">
                  <c:v>2.71</c:v>
                </c:pt>
                <c:pt idx="1217">
                  <c:v>2.69</c:v>
                </c:pt>
                <c:pt idx="1218">
                  <c:v>2.67</c:v>
                </c:pt>
                <c:pt idx="1219">
                  <c:v>2.65</c:v>
                </c:pt>
                <c:pt idx="1220">
                  <c:v>2.64</c:v>
                </c:pt>
                <c:pt idx="1221">
                  <c:v>2.63</c:v>
                </c:pt>
                <c:pt idx="1222">
                  <c:v>2.62</c:v>
                </c:pt>
                <c:pt idx="1223">
                  <c:v>2.6</c:v>
                </c:pt>
                <c:pt idx="1224">
                  <c:v>2.6</c:v>
                </c:pt>
                <c:pt idx="1225">
                  <c:v>2.57</c:v>
                </c:pt>
                <c:pt idx="1226">
                  <c:v>2.56</c:v>
                </c:pt>
                <c:pt idx="1227">
                  <c:v>2.5</c:v>
                </c:pt>
                <c:pt idx="1228">
                  <c:v>2.5</c:v>
                </c:pt>
                <c:pt idx="1229">
                  <c:v>2.4700000000000002</c:v>
                </c:pt>
                <c:pt idx="1230">
                  <c:v>2.4700000000000002</c:v>
                </c:pt>
                <c:pt idx="1231">
                  <c:v>2.4300000000000002</c:v>
                </c:pt>
                <c:pt idx="1232">
                  <c:v>2.4300000000000002</c:v>
                </c:pt>
                <c:pt idx="1233">
                  <c:v>2.38</c:v>
                </c:pt>
                <c:pt idx="1234">
                  <c:v>2.39</c:v>
                </c:pt>
                <c:pt idx="1235">
                  <c:v>2.4</c:v>
                </c:pt>
                <c:pt idx="1236">
                  <c:v>2.4</c:v>
                </c:pt>
                <c:pt idx="1237">
                  <c:v>2.38</c:v>
                </c:pt>
                <c:pt idx="1238">
                  <c:v>2.36</c:v>
                </c:pt>
                <c:pt idx="1239">
                  <c:v>2.37</c:v>
                </c:pt>
                <c:pt idx="1240">
                  <c:v>2.35</c:v>
                </c:pt>
                <c:pt idx="1241">
                  <c:v>2.35</c:v>
                </c:pt>
                <c:pt idx="1242">
                  <c:v>2.2200000000000002</c:v>
                </c:pt>
                <c:pt idx="1243">
                  <c:v>2.23</c:v>
                </c:pt>
                <c:pt idx="1244">
                  <c:v>2.21</c:v>
                </c:pt>
                <c:pt idx="1245">
                  <c:v>2.25</c:v>
                </c:pt>
                <c:pt idx="1246">
                  <c:v>2.2599999999999998</c:v>
                </c:pt>
                <c:pt idx="1247">
                  <c:v>2.27</c:v>
                </c:pt>
                <c:pt idx="1248">
                  <c:v>2.2799999999999998</c:v>
                </c:pt>
                <c:pt idx="1249">
                  <c:v>2.2799999999999998</c:v>
                </c:pt>
                <c:pt idx="1250">
                  <c:v>2.27</c:v>
                </c:pt>
                <c:pt idx="1251">
                  <c:v>2.27</c:v>
                </c:pt>
                <c:pt idx="1252">
                  <c:v>2.23</c:v>
                </c:pt>
                <c:pt idx="1253">
                  <c:v>2.23</c:v>
                </c:pt>
                <c:pt idx="1254">
                  <c:v>2.35</c:v>
                </c:pt>
                <c:pt idx="1255">
                  <c:v>2.39</c:v>
                </c:pt>
                <c:pt idx="1256">
                  <c:v>2.38</c:v>
                </c:pt>
                <c:pt idx="1257">
                  <c:v>2.36</c:v>
                </c:pt>
                <c:pt idx="1258">
                  <c:v>2.33</c:v>
                </c:pt>
                <c:pt idx="1259">
                  <c:v>2.3199999999999998</c:v>
                </c:pt>
                <c:pt idx="1260">
                  <c:v>2.31</c:v>
                </c:pt>
                <c:pt idx="1261">
                  <c:v>2.2799999999999998</c:v>
                </c:pt>
                <c:pt idx="1262">
                  <c:v>2.2999999999999998</c:v>
                </c:pt>
                <c:pt idx="1263">
                  <c:v>2.2799999999999998</c:v>
                </c:pt>
                <c:pt idx="1264">
                  <c:v>2.27</c:v>
                </c:pt>
                <c:pt idx="1265">
                  <c:v>2.2599999999999998</c:v>
                </c:pt>
                <c:pt idx="1266">
                  <c:v>2.2599999999999998</c:v>
                </c:pt>
                <c:pt idx="1267">
                  <c:v>2.25</c:v>
                </c:pt>
                <c:pt idx="1268">
                  <c:v>2.2599999999999998</c:v>
                </c:pt>
                <c:pt idx="1269">
                  <c:v>2.2799999999999998</c:v>
                </c:pt>
                <c:pt idx="1270">
                  <c:v>2.27</c:v>
                </c:pt>
                <c:pt idx="1271">
                  <c:v>2.34</c:v>
                </c:pt>
                <c:pt idx="1272">
                  <c:v>2.3199999999999998</c:v>
                </c:pt>
                <c:pt idx="1273">
                  <c:v>2.31</c:v>
                </c:pt>
                <c:pt idx="1274">
                  <c:v>2.29</c:v>
                </c:pt>
                <c:pt idx="1275">
                  <c:v>2.2799999999999998</c:v>
                </c:pt>
                <c:pt idx="1276">
                  <c:v>2.21</c:v>
                </c:pt>
                <c:pt idx="1277">
                  <c:v>2.23</c:v>
                </c:pt>
                <c:pt idx="1278">
                  <c:v>2.21</c:v>
                </c:pt>
                <c:pt idx="1279">
                  <c:v>2.21</c:v>
                </c:pt>
                <c:pt idx="1280">
                  <c:v>2.21</c:v>
                </c:pt>
                <c:pt idx="1281">
                  <c:v>2.15</c:v>
                </c:pt>
                <c:pt idx="1282">
                  <c:v>2.17</c:v>
                </c:pt>
                <c:pt idx="1283">
                  <c:v>2.17</c:v>
                </c:pt>
                <c:pt idx="1284">
                  <c:v>2.16</c:v>
                </c:pt>
                <c:pt idx="1285">
                  <c:v>2.16</c:v>
                </c:pt>
                <c:pt idx="1286">
                  <c:v>2.15</c:v>
                </c:pt>
                <c:pt idx="1287">
                  <c:v>2.16</c:v>
                </c:pt>
                <c:pt idx="1288">
                  <c:v>2.16</c:v>
                </c:pt>
                <c:pt idx="1289">
                  <c:v>2.15</c:v>
                </c:pt>
                <c:pt idx="1290">
                  <c:v>2.14</c:v>
                </c:pt>
                <c:pt idx="1291">
                  <c:v>2.17</c:v>
                </c:pt>
                <c:pt idx="1292">
                  <c:v>2.17</c:v>
                </c:pt>
                <c:pt idx="1293">
                  <c:v>2.17</c:v>
                </c:pt>
                <c:pt idx="1294">
                  <c:v>2.1800000000000002</c:v>
                </c:pt>
                <c:pt idx="1295">
                  <c:v>2.17</c:v>
                </c:pt>
                <c:pt idx="1296">
                  <c:v>2.1800000000000002</c:v>
                </c:pt>
                <c:pt idx="1297">
                  <c:v>2.17</c:v>
                </c:pt>
                <c:pt idx="1298">
                  <c:v>2.2000000000000002</c:v>
                </c:pt>
                <c:pt idx="1299">
                  <c:v>2.36</c:v>
                </c:pt>
                <c:pt idx="1300">
                  <c:v>2.41</c:v>
                </c:pt>
                <c:pt idx="1301">
                  <c:v>2.38</c:v>
                </c:pt>
                <c:pt idx="1302">
                  <c:v>2.36</c:v>
                </c:pt>
                <c:pt idx="1303">
                  <c:v>2.34</c:v>
                </c:pt>
                <c:pt idx="1304">
                  <c:v>2.3199999999999998</c:v>
                </c:pt>
                <c:pt idx="1305">
                  <c:v>2.31</c:v>
                </c:pt>
                <c:pt idx="1306">
                  <c:v>2.2999999999999998</c:v>
                </c:pt>
                <c:pt idx="1307">
                  <c:v>2.29</c:v>
                </c:pt>
                <c:pt idx="1308">
                  <c:v>2.2799999999999998</c:v>
                </c:pt>
                <c:pt idx="1309">
                  <c:v>2.2599999999999998</c:v>
                </c:pt>
                <c:pt idx="1310">
                  <c:v>2.27</c:v>
                </c:pt>
                <c:pt idx="1311">
                  <c:v>2.2400000000000002</c:v>
                </c:pt>
                <c:pt idx="1312">
                  <c:v>2.2400000000000002</c:v>
                </c:pt>
                <c:pt idx="1313">
                  <c:v>2.2400000000000002</c:v>
                </c:pt>
                <c:pt idx="1314">
                  <c:v>2.23</c:v>
                </c:pt>
                <c:pt idx="1315">
                  <c:v>2.2200000000000002</c:v>
                </c:pt>
                <c:pt idx="1316">
                  <c:v>2.2000000000000002</c:v>
                </c:pt>
                <c:pt idx="1317">
                  <c:v>2.21</c:v>
                </c:pt>
                <c:pt idx="1318">
                  <c:v>2.21</c:v>
                </c:pt>
                <c:pt idx="1319">
                  <c:v>2.21</c:v>
                </c:pt>
                <c:pt idx="1320">
                  <c:v>2.2000000000000002</c:v>
                </c:pt>
                <c:pt idx="1321">
                  <c:v>2.29</c:v>
                </c:pt>
                <c:pt idx="1322">
                  <c:v>2.4</c:v>
                </c:pt>
                <c:pt idx="1323">
                  <c:v>2.4500000000000002</c:v>
                </c:pt>
                <c:pt idx="1324">
                  <c:v>2.57</c:v>
                </c:pt>
                <c:pt idx="1325">
                  <c:v>2.5299999999999998</c:v>
                </c:pt>
                <c:pt idx="1326">
                  <c:v>2.52</c:v>
                </c:pt>
                <c:pt idx="1327">
                  <c:v>2.57</c:v>
                </c:pt>
                <c:pt idx="1328">
                  <c:v>2.7</c:v>
                </c:pt>
                <c:pt idx="1329">
                  <c:v>2.68</c:v>
                </c:pt>
                <c:pt idx="1330">
                  <c:v>3.13</c:v>
                </c:pt>
                <c:pt idx="1331">
                  <c:v>3.19</c:v>
                </c:pt>
                <c:pt idx="1332">
                  <c:v>3.12</c:v>
                </c:pt>
                <c:pt idx="1333">
                  <c:v>3.24</c:v>
                </c:pt>
                <c:pt idx="1334">
                  <c:v>3.43</c:v>
                </c:pt>
                <c:pt idx="1335">
                  <c:v>3.44</c:v>
                </c:pt>
                <c:pt idx="1336">
                  <c:v>3.53</c:v>
                </c:pt>
                <c:pt idx="1337">
                  <c:v>3.51</c:v>
                </c:pt>
                <c:pt idx="1338">
                  <c:v>3.42</c:v>
                </c:pt>
                <c:pt idx="1339">
                  <c:v>3.36</c:v>
                </c:pt>
                <c:pt idx="1340">
                  <c:v>3.33</c:v>
                </c:pt>
                <c:pt idx="1341">
                  <c:v>3.29</c:v>
                </c:pt>
                <c:pt idx="1342">
                  <c:v>3.25</c:v>
                </c:pt>
                <c:pt idx="1343">
                  <c:v>3.22</c:v>
                </c:pt>
                <c:pt idx="1344">
                  <c:v>3.2</c:v>
                </c:pt>
                <c:pt idx="1345">
                  <c:v>3.18</c:v>
                </c:pt>
                <c:pt idx="1346">
                  <c:v>3.17</c:v>
                </c:pt>
                <c:pt idx="1347">
                  <c:v>3.15</c:v>
                </c:pt>
                <c:pt idx="1348">
                  <c:v>3.13</c:v>
                </c:pt>
                <c:pt idx="1349">
                  <c:v>3.12</c:v>
                </c:pt>
                <c:pt idx="1350">
                  <c:v>3.11</c:v>
                </c:pt>
                <c:pt idx="1351">
                  <c:v>3.1</c:v>
                </c:pt>
                <c:pt idx="1352">
                  <c:v>3.08</c:v>
                </c:pt>
                <c:pt idx="1353">
                  <c:v>3.1</c:v>
                </c:pt>
                <c:pt idx="1354">
                  <c:v>3.6</c:v>
                </c:pt>
                <c:pt idx="1355">
                  <c:v>3.56</c:v>
                </c:pt>
                <c:pt idx="1356">
                  <c:v>3.5</c:v>
                </c:pt>
                <c:pt idx="1357">
                  <c:v>3.45</c:v>
                </c:pt>
                <c:pt idx="1358">
                  <c:v>3.41</c:v>
                </c:pt>
                <c:pt idx="1359">
                  <c:v>3.38</c:v>
                </c:pt>
                <c:pt idx="1360">
                  <c:v>3.35</c:v>
                </c:pt>
                <c:pt idx="1361">
                  <c:v>3.35</c:v>
                </c:pt>
                <c:pt idx="1362">
                  <c:v>3.33</c:v>
                </c:pt>
                <c:pt idx="1363">
                  <c:v>3.31</c:v>
                </c:pt>
                <c:pt idx="1364">
                  <c:v>3.29</c:v>
                </c:pt>
                <c:pt idx="1365">
                  <c:v>3.31</c:v>
                </c:pt>
                <c:pt idx="1366">
                  <c:v>3.38</c:v>
                </c:pt>
                <c:pt idx="1367">
                  <c:v>3.65</c:v>
                </c:pt>
                <c:pt idx="1368">
                  <c:v>3.59</c:v>
                </c:pt>
                <c:pt idx="1369">
                  <c:v>3.5</c:v>
                </c:pt>
                <c:pt idx="1370">
                  <c:v>3.45</c:v>
                </c:pt>
                <c:pt idx="1371">
                  <c:v>3.42</c:v>
                </c:pt>
                <c:pt idx="1372">
                  <c:v>3.39</c:v>
                </c:pt>
                <c:pt idx="1373">
                  <c:v>3.36</c:v>
                </c:pt>
                <c:pt idx="1374">
                  <c:v>3.31</c:v>
                </c:pt>
                <c:pt idx="1375">
                  <c:v>3.3</c:v>
                </c:pt>
                <c:pt idx="1376">
                  <c:v>3.28</c:v>
                </c:pt>
                <c:pt idx="1377">
                  <c:v>3.3</c:v>
                </c:pt>
                <c:pt idx="1378">
                  <c:v>3.31</c:v>
                </c:pt>
                <c:pt idx="1379">
                  <c:v>3.29</c:v>
                </c:pt>
                <c:pt idx="1380">
                  <c:v>3.27</c:v>
                </c:pt>
                <c:pt idx="1381">
                  <c:v>3.26</c:v>
                </c:pt>
                <c:pt idx="1382">
                  <c:v>3.24</c:v>
                </c:pt>
                <c:pt idx="1383">
                  <c:v>3.22</c:v>
                </c:pt>
                <c:pt idx="1384">
                  <c:v>3.21</c:v>
                </c:pt>
                <c:pt idx="1385">
                  <c:v>3.19</c:v>
                </c:pt>
                <c:pt idx="1386">
                  <c:v>3.18</c:v>
                </c:pt>
                <c:pt idx="1387">
                  <c:v>3.17</c:v>
                </c:pt>
                <c:pt idx="1388">
                  <c:v>3.17</c:v>
                </c:pt>
                <c:pt idx="1389">
                  <c:v>3.16</c:v>
                </c:pt>
                <c:pt idx="1390">
                  <c:v>3.15</c:v>
                </c:pt>
                <c:pt idx="1391">
                  <c:v>3.16</c:v>
                </c:pt>
                <c:pt idx="1392">
                  <c:v>3.15</c:v>
                </c:pt>
                <c:pt idx="1393">
                  <c:v>3.14</c:v>
                </c:pt>
                <c:pt idx="1394">
                  <c:v>3.14</c:v>
                </c:pt>
                <c:pt idx="1395">
                  <c:v>3.14</c:v>
                </c:pt>
                <c:pt idx="1396">
                  <c:v>3.14</c:v>
                </c:pt>
                <c:pt idx="1397">
                  <c:v>3.14</c:v>
                </c:pt>
                <c:pt idx="1398">
                  <c:v>3.13</c:v>
                </c:pt>
                <c:pt idx="1399">
                  <c:v>3.13</c:v>
                </c:pt>
                <c:pt idx="1400">
                  <c:v>3.12</c:v>
                </c:pt>
                <c:pt idx="1401">
                  <c:v>3.12</c:v>
                </c:pt>
                <c:pt idx="1402">
                  <c:v>3.12</c:v>
                </c:pt>
                <c:pt idx="1403">
                  <c:v>3.16</c:v>
                </c:pt>
                <c:pt idx="1404">
                  <c:v>3.3</c:v>
                </c:pt>
                <c:pt idx="1405">
                  <c:v>3.49</c:v>
                </c:pt>
                <c:pt idx="1406">
                  <c:v>3.47</c:v>
                </c:pt>
                <c:pt idx="1407">
                  <c:v>3.44</c:v>
                </c:pt>
                <c:pt idx="1408">
                  <c:v>3.4</c:v>
                </c:pt>
                <c:pt idx="1409">
                  <c:v>3.37</c:v>
                </c:pt>
                <c:pt idx="1410">
                  <c:v>3.35</c:v>
                </c:pt>
                <c:pt idx="1411">
                  <c:v>3.32</c:v>
                </c:pt>
                <c:pt idx="1412">
                  <c:v>3.31</c:v>
                </c:pt>
                <c:pt idx="1413">
                  <c:v>3.27</c:v>
                </c:pt>
                <c:pt idx="1414">
                  <c:v>3.25</c:v>
                </c:pt>
                <c:pt idx="1415">
                  <c:v>3.24</c:v>
                </c:pt>
                <c:pt idx="1416">
                  <c:v>3.2</c:v>
                </c:pt>
                <c:pt idx="1417">
                  <c:v>3.19</c:v>
                </c:pt>
                <c:pt idx="1418">
                  <c:v>3.18</c:v>
                </c:pt>
                <c:pt idx="1419">
                  <c:v>3.17</c:v>
                </c:pt>
                <c:pt idx="1420">
                  <c:v>3.16</c:v>
                </c:pt>
                <c:pt idx="1421">
                  <c:v>3.15</c:v>
                </c:pt>
                <c:pt idx="1422">
                  <c:v>3.14</c:v>
                </c:pt>
                <c:pt idx="1423">
                  <c:v>3.14</c:v>
                </c:pt>
                <c:pt idx="1424">
                  <c:v>3.14</c:v>
                </c:pt>
                <c:pt idx="1425">
                  <c:v>3.14</c:v>
                </c:pt>
                <c:pt idx="1426">
                  <c:v>3.12</c:v>
                </c:pt>
                <c:pt idx="1427">
                  <c:v>3.21</c:v>
                </c:pt>
                <c:pt idx="1428">
                  <c:v>3.46</c:v>
                </c:pt>
                <c:pt idx="1429">
                  <c:v>3.53</c:v>
                </c:pt>
                <c:pt idx="1430">
                  <c:v>3.5</c:v>
                </c:pt>
                <c:pt idx="1431">
                  <c:v>3.42</c:v>
                </c:pt>
                <c:pt idx="1432">
                  <c:v>3.39</c:v>
                </c:pt>
                <c:pt idx="1433">
                  <c:v>3.35</c:v>
                </c:pt>
                <c:pt idx="1435">
                  <c:v>3.27</c:v>
                </c:pt>
                <c:pt idx="1436">
                  <c:v>3.25</c:v>
                </c:pt>
                <c:pt idx="1437">
                  <c:v>3.24</c:v>
                </c:pt>
                <c:pt idx="1438">
                  <c:v>3.22</c:v>
                </c:pt>
                <c:pt idx="1439">
                  <c:v>3.19</c:v>
                </c:pt>
                <c:pt idx="1440">
                  <c:v>3.17</c:v>
                </c:pt>
                <c:pt idx="1441">
                  <c:v>3.15</c:v>
                </c:pt>
                <c:pt idx="1442">
                  <c:v>3.14</c:v>
                </c:pt>
                <c:pt idx="1443">
                  <c:v>3.12</c:v>
                </c:pt>
                <c:pt idx="1444">
                  <c:v>3.09</c:v>
                </c:pt>
                <c:pt idx="1445">
                  <c:v>3.09</c:v>
                </c:pt>
                <c:pt idx="1446">
                  <c:v>3.08</c:v>
                </c:pt>
                <c:pt idx="1447">
                  <c:v>3.07</c:v>
                </c:pt>
                <c:pt idx="1448">
                  <c:v>3.07</c:v>
                </c:pt>
                <c:pt idx="1449">
                  <c:v>3.05</c:v>
                </c:pt>
                <c:pt idx="1450">
                  <c:v>3.03</c:v>
                </c:pt>
                <c:pt idx="1451">
                  <c:v>3.02</c:v>
                </c:pt>
                <c:pt idx="1452">
                  <c:v>3.01</c:v>
                </c:pt>
                <c:pt idx="1453">
                  <c:v>3.01</c:v>
                </c:pt>
                <c:pt idx="1454">
                  <c:v>3.03</c:v>
                </c:pt>
                <c:pt idx="1455">
                  <c:v>3.16</c:v>
                </c:pt>
                <c:pt idx="1456">
                  <c:v>3.12</c:v>
                </c:pt>
                <c:pt idx="1457">
                  <c:v>3.09</c:v>
                </c:pt>
                <c:pt idx="1458">
                  <c:v>3.09</c:v>
                </c:pt>
                <c:pt idx="1459">
                  <c:v>3.07</c:v>
                </c:pt>
                <c:pt idx="1460">
                  <c:v>3.04</c:v>
                </c:pt>
                <c:pt idx="1461">
                  <c:v>3.02</c:v>
                </c:pt>
                <c:pt idx="1462">
                  <c:v>3.01</c:v>
                </c:pt>
                <c:pt idx="1463">
                  <c:v>3</c:v>
                </c:pt>
                <c:pt idx="1464">
                  <c:v>2.98</c:v>
                </c:pt>
                <c:pt idx="1465">
                  <c:v>2.98</c:v>
                </c:pt>
                <c:pt idx="1466">
                  <c:v>2.97</c:v>
                </c:pt>
                <c:pt idx="1467">
                  <c:v>3.02</c:v>
                </c:pt>
                <c:pt idx="1468">
                  <c:v>3.14</c:v>
                </c:pt>
                <c:pt idx="1469">
                  <c:v>3.11</c:v>
                </c:pt>
                <c:pt idx="1470">
                  <c:v>3.09</c:v>
                </c:pt>
                <c:pt idx="1471">
                  <c:v>3.13</c:v>
                </c:pt>
                <c:pt idx="1472">
                  <c:v>3.08</c:v>
                </c:pt>
                <c:pt idx="1473">
                  <c:v>3.06</c:v>
                </c:pt>
                <c:pt idx="1474">
                  <c:v>3.05</c:v>
                </c:pt>
                <c:pt idx="1475">
                  <c:v>3.04</c:v>
                </c:pt>
                <c:pt idx="1476">
                  <c:v>3.02</c:v>
                </c:pt>
                <c:pt idx="1479">
                  <c:v>2.96</c:v>
                </c:pt>
                <c:pt idx="1480">
                  <c:v>2.96</c:v>
                </c:pt>
                <c:pt idx="1481">
                  <c:v>2.94</c:v>
                </c:pt>
                <c:pt idx="1482">
                  <c:v>2.91</c:v>
                </c:pt>
                <c:pt idx="1483">
                  <c:v>2.89</c:v>
                </c:pt>
                <c:pt idx="1484">
                  <c:v>2.88</c:v>
                </c:pt>
                <c:pt idx="1485">
                  <c:v>2.86</c:v>
                </c:pt>
                <c:pt idx="1486">
                  <c:v>2.84</c:v>
                </c:pt>
                <c:pt idx="1487">
                  <c:v>2.83</c:v>
                </c:pt>
                <c:pt idx="1488">
                  <c:v>2.81</c:v>
                </c:pt>
                <c:pt idx="1489">
                  <c:v>2.78</c:v>
                </c:pt>
                <c:pt idx="1490">
                  <c:v>2.77</c:v>
                </c:pt>
                <c:pt idx="1491">
                  <c:v>2.75</c:v>
                </c:pt>
                <c:pt idx="1492">
                  <c:v>2.72</c:v>
                </c:pt>
                <c:pt idx="1493">
                  <c:v>2.77</c:v>
                </c:pt>
                <c:pt idx="1494">
                  <c:v>2.75</c:v>
                </c:pt>
                <c:pt idx="1495">
                  <c:v>2.73</c:v>
                </c:pt>
                <c:pt idx="1496">
                  <c:v>2.69</c:v>
                </c:pt>
                <c:pt idx="1497">
                  <c:v>2.69</c:v>
                </c:pt>
                <c:pt idx="1498">
                  <c:v>2.75</c:v>
                </c:pt>
                <c:pt idx="1499">
                  <c:v>2.7</c:v>
                </c:pt>
                <c:pt idx="1500">
                  <c:v>2.68</c:v>
                </c:pt>
                <c:pt idx="1501">
                  <c:v>2.66</c:v>
                </c:pt>
                <c:pt idx="1502">
                  <c:v>2.64</c:v>
                </c:pt>
                <c:pt idx="1503">
                  <c:v>2.62</c:v>
                </c:pt>
                <c:pt idx="1504">
                  <c:v>2.59</c:v>
                </c:pt>
                <c:pt idx="1505">
                  <c:v>2.58</c:v>
                </c:pt>
                <c:pt idx="1506">
                  <c:v>2.57</c:v>
                </c:pt>
                <c:pt idx="1507">
                  <c:v>2.54</c:v>
                </c:pt>
                <c:pt idx="1508">
                  <c:v>2.52</c:v>
                </c:pt>
                <c:pt idx="1509">
                  <c:v>2.5</c:v>
                </c:pt>
                <c:pt idx="1510">
                  <c:v>2.48</c:v>
                </c:pt>
                <c:pt idx="1511">
                  <c:v>2.4700000000000002</c:v>
                </c:pt>
                <c:pt idx="1512">
                  <c:v>2.4500000000000002</c:v>
                </c:pt>
                <c:pt idx="1513">
                  <c:v>2.46</c:v>
                </c:pt>
                <c:pt idx="1514">
                  <c:v>2.44</c:v>
                </c:pt>
                <c:pt idx="1515">
                  <c:v>2.44</c:v>
                </c:pt>
                <c:pt idx="1516">
                  <c:v>2.38</c:v>
                </c:pt>
                <c:pt idx="1517">
                  <c:v>2.52</c:v>
                </c:pt>
                <c:pt idx="1518">
                  <c:v>2.48</c:v>
                </c:pt>
                <c:pt idx="1519">
                  <c:v>2.44</c:v>
                </c:pt>
                <c:pt idx="1520">
                  <c:v>2.41</c:v>
                </c:pt>
                <c:pt idx="1521">
                  <c:v>2.38</c:v>
                </c:pt>
                <c:pt idx="1522">
                  <c:v>2.37</c:v>
                </c:pt>
                <c:pt idx="1523">
                  <c:v>2.34</c:v>
                </c:pt>
                <c:pt idx="1524">
                  <c:v>2.3199999999999998</c:v>
                </c:pt>
                <c:pt idx="1525">
                  <c:v>2.2799999999999998</c:v>
                </c:pt>
                <c:pt idx="1526">
                  <c:v>2.23</c:v>
                </c:pt>
                <c:pt idx="1546">
                  <c:v>2.19</c:v>
                </c:pt>
                <c:pt idx="1547">
                  <c:v>2.17</c:v>
                </c:pt>
                <c:pt idx="1548">
                  <c:v>2.16</c:v>
                </c:pt>
                <c:pt idx="1550">
                  <c:v>2.0699999999999998</c:v>
                </c:pt>
                <c:pt idx="1551">
                  <c:v>2.0299999999999998</c:v>
                </c:pt>
                <c:pt idx="1552">
                  <c:v>2</c:v>
                </c:pt>
                <c:pt idx="1554">
                  <c:v>2</c:v>
                </c:pt>
                <c:pt idx="1555">
                  <c:v>1.96</c:v>
                </c:pt>
                <c:pt idx="1556">
                  <c:v>1.97</c:v>
                </c:pt>
                <c:pt idx="1557">
                  <c:v>1.93</c:v>
                </c:pt>
                <c:pt idx="1558">
                  <c:v>1.94</c:v>
                </c:pt>
                <c:pt idx="1559">
                  <c:v>1.9</c:v>
                </c:pt>
                <c:pt idx="1560">
                  <c:v>1.88</c:v>
                </c:pt>
                <c:pt idx="1561">
                  <c:v>1.91</c:v>
                </c:pt>
                <c:pt idx="1562">
                  <c:v>1.92</c:v>
                </c:pt>
                <c:pt idx="1563">
                  <c:v>1.91</c:v>
                </c:pt>
                <c:pt idx="1564">
                  <c:v>1.88</c:v>
                </c:pt>
                <c:pt idx="1565">
                  <c:v>1.89</c:v>
                </c:pt>
                <c:pt idx="1566">
                  <c:v>1.84</c:v>
                </c:pt>
                <c:pt idx="1567">
                  <c:v>1.8</c:v>
                </c:pt>
                <c:pt idx="1568">
                  <c:v>1.82</c:v>
                </c:pt>
                <c:pt idx="1569">
                  <c:v>1.84</c:v>
                </c:pt>
                <c:pt idx="1570">
                  <c:v>1.85</c:v>
                </c:pt>
                <c:pt idx="1571">
                  <c:v>1.78</c:v>
                </c:pt>
                <c:pt idx="1572">
                  <c:v>1.73</c:v>
                </c:pt>
                <c:pt idx="1573">
                  <c:v>1.66</c:v>
                </c:pt>
                <c:pt idx="1574">
                  <c:v>1.67</c:v>
                </c:pt>
                <c:pt idx="1575">
                  <c:v>1.68</c:v>
                </c:pt>
                <c:pt idx="1576">
                  <c:v>1.67</c:v>
                </c:pt>
                <c:pt idx="1577">
                  <c:v>1.68</c:v>
                </c:pt>
                <c:pt idx="1578">
                  <c:v>1.66</c:v>
                </c:pt>
                <c:pt idx="1579">
                  <c:v>1.62</c:v>
                </c:pt>
                <c:pt idx="1580">
                  <c:v>1.64</c:v>
                </c:pt>
                <c:pt idx="1581">
                  <c:v>1.61</c:v>
                </c:pt>
                <c:pt idx="1582">
                  <c:v>1.45</c:v>
                </c:pt>
                <c:pt idx="1583">
                  <c:v>1.52</c:v>
                </c:pt>
                <c:pt idx="1584">
                  <c:v>1.54</c:v>
                </c:pt>
                <c:pt idx="1585">
                  <c:v>1.61</c:v>
                </c:pt>
                <c:pt idx="1586">
                  <c:v>1.71</c:v>
                </c:pt>
                <c:pt idx="1587">
                  <c:v>1.73</c:v>
                </c:pt>
                <c:pt idx="1588">
                  <c:v>1.72</c:v>
                </c:pt>
                <c:pt idx="1589">
                  <c:v>1.71</c:v>
                </c:pt>
                <c:pt idx="1590">
                  <c:v>1.7</c:v>
                </c:pt>
                <c:pt idx="1591">
                  <c:v>1.7</c:v>
                </c:pt>
                <c:pt idx="1592">
                  <c:v>1.67</c:v>
                </c:pt>
                <c:pt idx="1593">
                  <c:v>1.69</c:v>
                </c:pt>
                <c:pt idx="1594">
                  <c:v>1.65</c:v>
                </c:pt>
                <c:pt idx="1595">
                  <c:v>1.71</c:v>
                </c:pt>
                <c:pt idx="1596">
                  <c:v>1.74</c:v>
                </c:pt>
                <c:pt idx="1597">
                  <c:v>1.7</c:v>
                </c:pt>
                <c:pt idx="1598">
                  <c:v>1.73</c:v>
                </c:pt>
                <c:pt idx="1599">
                  <c:v>1.76</c:v>
                </c:pt>
                <c:pt idx="1600">
                  <c:v>1.7</c:v>
                </c:pt>
                <c:pt idx="1601">
                  <c:v>1.7</c:v>
                </c:pt>
                <c:pt idx="1602">
                  <c:v>1.71</c:v>
                </c:pt>
                <c:pt idx="1603">
                  <c:v>1.61</c:v>
                </c:pt>
                <c:pt idx="1604">
                  <c:v>1.61</c:v>
                </c:pt>
                <c:pt idx="1605">
                  <c:v>1.64</c:v>
                </c:pt>
                <c:pt idx="1606">
                  <c:v>1.55</c:v>
                </c:pt>
                <c:pt idx="1607">
                  <c:v>1.53</c:v>
                </c:pt>
                <c:pt idx="1608">
                  <c:v>1.56</c:v>
                </c:pt>
                <c:pt idx="1609">
                  <c:v>1.57</c:v>
                </c:pt>
                <c:pt idx="1610">
                  <c:v>1.55</c:v>
                </c:pt>
                <c:pt idx="1611">
                  <c:v>1.56</c:v>
                </c:pt>
                <c:pt idx="1612">
                  <c:v>1.54</c:v>
                </c:pt>
                <c:pt idx="1613">
                  <c:v>1.55</c:v>
                </c:pt>
                <c:pt idx="1614">
                  <c:v>1.54</c:v>
                </c:pt>
                <c:pt idx="1615">
                  <c:v>1.55</c:v>
                </c:pt>
                <c:pt idx="1616">
                  <c:v>1.51</c:v>
                </c:pt>
                <c:pt idx="1617">
                  <c:v>1.54</c:v>
                </c:pt>
                <c:pt idx="1618">
                  <c:v>1.51</c:v>
                </c:pt>
                <c:pt idx="1619">
                  <c:v>1.45</c:v>
                </c:pt>
                <c:pt idx="1620">
                  <c:v>1.47</c:v>
                </c:pt>
                <c:pt idx="1621">
                  <c:v>1.48</c:v>
                </c:pt>
                <c:pt idx="1622">
                  <c:v>1.49</c:v>
                </c:pt>
                <c:pt idx="1623">
                  <c:v>1.48</c:v>
                </c:pt>
                <c:pt idx="1624">
                  <c:v>1.49</c:v>
                </c:pt>
                <c:pt idx="1625">
                  <c:v>1.51</c:v>
                </c:pt>
                <c:pt idx="1626">
                  <c:v>1.53</c:v>
                </c:pt>
                <c:pt idx="1627">
                  <c:v>1.52</c:v>
                </c:pt>
                <c:pt idx="1628">
                  <c:v>1.52</c:v>
                </c:pt>
                <c:pt idx="1629">
                  <c:v>1.56</c:v>
                </c:pt>
                <c:pt idx="1630">
                  <c:v>1.58</c:v>
                </c:pt>
                <c:pt idx="1631">
                  <c:v>1.57</c:v>
                </c:pt>
                <c:pt idx="1632">
                  <c:v>1.63</c:v>
                </c:pt>
                <c:pt idx="1633">
                  <c:v>1.65</c:v>
                </c:pt>
                <c:pt idx="1634">
                  <c:v>1.64</c:v>
                </c:pt>
                <c:pt idx="1635">
                  <c:v>1.66</c:v>
                </c:pt>
                <c:pt idx="1636">
                  <c:v>1.66</c:v>
                </c:pt>
                <c:pt idx="1637">
                  <c:v>1.65</c:v>
                </c:pt>
                <c:pt idx="1638">
                  <c:v>1.66</c:v>
                </c:pt>
                <c:pt idx="1639">
                  <c:v>1.63</c:v>
                </c:pt>
                <c:pt idx="1640">
                  <c:v>1.62</c:v>
                </c:pt>
                <c:pt idx="1641">
                  <c:v>1.63</c:v>
                </c:pt>
                <c:pt idx="1642">
                  <c:v>1.68</c:v>
                </c:pt>
                <c:pt idx="1643">
                  <c:v>1.71</c:v>
                </c:pt>
                <c:pt idx="1644">
                  <c:v>1.71</c:v>
                </c:pt>
                <c:pt idx="1645">
                  <c:v>1.72</c:v>
                </c:pt>
                <c:pt idx="1646">
                  <c:v>1.73</c:v>
                </c:pt>
                <c:pt idx="1647">
                  <c:v>1.71</c:v>
                </c:pt>
                <c:pt idx="1648">
                  <c:v>1.73</c:v>
                </c:pt>
                <c:pt idx="1649">
                  <c:v>1.73</c:v>
                </c:pt>
                <c:pt idx="1650">
                  <c:v>1.73</c:v>
                </c:pt>
                <c:pt idx="1651">
                  <c:v>1.79</c:v>
                </c:pt>
                <c:pt idx="1652">
                  <c:v>1.81</c:v>
                </c:pt>
                <c:pt idx="1653">
                  <c:v>1.79</c:v>
                </c:pt>
                <c:pt idx="1654">
                  <c:v>1.76</c:v>
                </c:pt>
                <c:pt idx="1655">
                  <c:v>1.76</c:v>
                </c:pt>
                <c:pt idx="1656">
                  <c:v>1.75</c:v>
                </c:pt>
                <c:pt idx="1657">
                  <c:v>1.76</c:v>
                </c:pt>
                <c:pt idx="1658">
                  <c:v>1.76</c:v>
                </c:pt>
                <c:pt idx="1659">
                  <c:v>1.76</c:v>
                </c:pt>
                <c:pt idx="1660">
                  <c:v>1.72</c:v>
                </c:pt>
                <c:pt idx="1661">
                  <c:v>1.73</c:v>
                </c:pt>
                <c:pt idx="1662">
                  <c:v>1.73</c:v>
                </c:pt>
                <c:pt idx="1663">
                  <c:v>1.73</c:v>
                </c:pt>
                <c:pt idx="1664">
                  <c:v>1.73</c:v>
                </c:pt>
                <c:pt idx="1665">
                  <c:v>1.74</c:v>
                </c:pt>
                <c:pt idx="1666">
                  <c:v>1.81</c:v>
                </c:pt>
                <c:pt idx="1667">
                  <c:v>1.82</c:v>
                </c:pt>
                <c:pt idx="1668">
                  <c:v>1.82</c:v>
                </c:pt>
                <c:pt idx="1669">
                  <c:v>1.82</c:v>
                </c:pt>
                <c:pt idx="1670">
                  <c:v>1.83</c:v>
                </c:pt>
                <c:pt idx="1671">
                  <c:v>1.85</c:v>
                </c:pt>
                <c:pt idx="1672">
                  <c:v>1.83</c:v>
                </c:pt>
                <c:pt idx="1673">
                  <c:v>1.82</c:v>
                </c:pt>
                <c:pt idx="1674">
                  <c:v>1.82</c:v>
                </c:pt>
                <c:pt idx="1675">
                  <c:v>1.82</c:v>
                </c:pt>
                <c:pt idx="1676">
                  <c:v>1.89</c:v>
                </c:pt>
                <c:pt idx="1677">
                  <c:v>2</c:v>
                </c:pt>
                <c:pt idx="1678">
                  <c:v>2.0699999999999998</c:v>
                </c:pt>
                <c:pt idx="1679">
                  <c:v>2.2999999999999998</c:v>
                </c:pt>
                <c:pt idx="1680">
                  <c:v>2.35</c:v>
                </c:pt>
                <c:pt idx="1681">
                  <c:v>2.33</c:v>
                </c:pt>
                <c:pt idx="1682">
                  <c:v>2.5</c:v>
                </c:pt>
                <c:pt idx="1683">
                  <c:v>2.5</c:v>
                </c:pt>
                <c:pt idx="1684">
                  <c:v>2.7</c:v>
                </c:pt>
                <c:pt idx="1685">
                  <c:v>2.66</c:v>
                </c:pt>
                <c:pt idx="1686">
                  <c:v>2.57</c:v>
                </c:pt>
                <c:pt idx="1687">
                  <c:v>2.5499999999999998</c:v>
                </c:pt>
                <c:pt idx="1688">
                  <c:v>2.4900000000000002</c:v>
                </c:pt>
                <c:pt idx="1689">
                  <c:v>2.64</c:v>
                </c:pt>
                <c:pt idx="1690">
                  <c:v>2.68</c:v>
                </c:pt>
                <c:pt idx="1691">
                  <c:v>2.64</c:v>
                </c:pt>
                <c:pt idx="1692">
                  <c:v>2.58</c:v>
                </c:pt>
                <c:pt idx="1693">
                  <c:v>2.52</c:v>
                </c:pt>
                <c:pt idx="1694">
                  <c:v>2.4700000000000002</c:v>
                </c:pt>
                <c:pt idx="1695">
                  <c:v>2.44</c:v>
                </c:pt>
                <c:pt idx="1696">
                  <c:v>2.4</c:v>
                </c:pt>
                <c:pt idx="1697">
                  <c:v>2.36</c:v>
                </c:pt>
                <c:pt idx="1698">
                  <c:v>2.31</c:v>
                </c:pt>
                <c:pt idx="1699">
                  <c:v>2.29</c:v>
                </c:pt>
                <c:pt idx="1700">
                  <c:v>2.29</c:v>
                </c:pt>
                <c:pt idx="1701">
                  <c:v>2.2599999999999998</c:v>
                </c:pt>
                <c:pt idx="1702">
                  <c:v>2.2400000000000002</c:v>
                </c:pt>
                <c:pt idx="1703">
                  <c:v>2.2200000000000002</c:v>
                </c:pt>
                <c:pt idx="1704">
                  <c:v>2.31</c:v>
                </c:pt>
                <c:pt idx="1705">
                  <c:v>2.5</c:v>
                </c:pt>
                <c:pt idx="1706">
                  <c:v>2.63</c:v>
                </c:pt>
                <c:pt idx="1707">
                  <c:v>2.63</c:v>
                </c:pt>
                <c:pt idx="1708">
                  <c:v>2.6</c:v>
                </c:pt>
                <c:pt idx="1709">
                  <c:v>2.5499999999999998</c:v>
                </c:pt>
                <c:pt idx="1710">
                  <c:v>2.5</c:v>
                </c:pt>
                <c:pt idx="1711">
                  <c:v>2.4500000000000002</c:v>
                </c:pt>
                <c:pt idx="1712">
                  <c:v>2.42</c:v>
                </c:pt>
                <c:pt idx="1713">
                  <c:v>2.4900000000000002</c:v>
                </c:pt>
                <c:pt idx="1714">
                  <c:v>2.5299999999999998</c:v>
                </c:pt>
                <c:pt idx="1715">
                  <c:v>2.52</c:v>
                </c:pt>
                <c:pt idx="1716">
                  <c:v>2.52</c:v>
                </c:pt>
                <c:pt idx="1717">
                  <c:v>2.4900000000000002</c:v>
                </c:pt>
                <c:pt idx="1718">
                  <c:v>2.46</c:v>
                </c:pt>
                <c:pt idx="1719">
                  <c:v>2.44</c:v>
                </c:pt>
                <c:pt idx="1720">
                  <c:v>2.82</c:v>
                </c:pt>
                <c:pt idx="1721">
                  <c:v>2.88</c:v>
                </c:pt>
                <c:pt idx="1722">
                  <c:v>2.86</c:v>
                </c:pt>
                <c:pt idx="1723">
                  <c:v>2.8</c:v>
                </c:pt>
                <c:pt idx="1724">
                  <c:v>2.75</c:v>
                </c:pt>
                <c:pt idx="1725">
                  <c:v>2.72</c:v>
                </c:pt>
                <c:pt idx="1726">
                  <c:v>2.69</c:v>
                </c:pt>
                <c:pt idx="1727">
                  <c:v>2.66</c:v>
                </c:pt>
                <c:pt idx="1728">
                  <c:v>2.63</c:v>
                </c:pt>
                <c:pt idx="1729">
                  <c:v>2.61</c:v>
                </c:pt>
                <c:pt idx="1730">
                  <c:v>3.01</c:v>
                </c:pt>
                <c:pt idx="1731">
                  <c:v>3.15</c:v>
                </c:pt>
                <c:pt idx="1732">
                  <c:v>3.14</c:v>
                </c:pt>
                <c:pt idx="1733">
                  <c:v>3.08</c:v>
                </c:pt>
                <c:pt idx="1734">
                  <c:v>3.03</c:v>
                </c:pt>
                <c:pt idx="1735">
                  <c:v>3.04</c:v>
                </c:pt>
                <c:pt idx="1736">
                  <c:v>3.03</c:v>
                </c:pt>
                <c:pt idx="1737">
                  <c:v>3.05</c:v>
                </c:pt>
                <c:pt idx="1738">
                  <c:v>3.07</c:v>
                </c:pt>
                <c:pt idx="1739">
                  <c:v>3.54</c:v>
                </c:pt>
                <c:pt idx="1740">
                  <c:v>3.52</c:v>
                </c:pt>
                <c:pt idx="1741">
                  <c:v>3.64</c:v>
                </c:pt>
                <c:pt idx="1742">
                  <c:v>3.53</c:v>
                </c:pt>
                <c:pt idx="1743">
                  <c:v>3.45</c:v>
                </c:pt>
                <c:pt idx="1744">
                  <c:v>3.39</c:v>
                </c:pt>
                <c:pt idx="1745">
                  <c:v>3.35</c:v>
                </c:pt>
                <c:pt idx="1746">
                  <c:v>3.33</c:v>
                </c:pt>
                <c:pt idx="1747">
                  <c:v>3.29</c:v>
                </c:pt>
                <c:pt idx="1748">
                  <c:v>3.27</c:v>
                </c:pt>
                <c:pt idx="1749">
                  <c:v>3.25</c:v>
                </c:pt>
                <c:pt idx="1750">
                  <c:v>3.24</c:v>
                </c:pt>
                <c:pt idx="1751">
                  <c:v>3.21</c:v>
                </c:pt>
                <c:pt idx="1752">
                  <c:v>3.19</c:v>
                </c:pt>
                <c:pt idx="1753">
                  <c:v>3.17</c:v>
                </c:pt>
                <c:pt idx="1754">
                  <c:v>3.15</c:v>
                </c:pt>
                <c:pt idx="1755">
                  <c:v>3.14</c:v>
                </c:pt>
                <c:pt idx="1756">
                  <c:v>3.12</c:v>
                </c:pt>
                <c:pt idx="1757">
                  <c:v>3.1</c:v>
                </c:pt>
                <c:pt idx="1758">
                  <c:v>3.09</c:v>
                </c:pt>
                <c:pt idx="1759">
                  <c:v>3.08</c:v>
                </c:pt>
                <c:pt idx="1760">
                  <c:v>3.07</c:v>
                </c:pt>
                <c:pt idx="1761">
                  <c:v>3.05</c:v>
                </c:pt>
                <c:pt idx="1762">
                  <c:v>3.04</c:v>
                </c:pt>
                <c:pt idx="1763">
                  <c:v>3.03</c:v>
                </c:pt>
                <c:pt idx="1764">
                  <c:v>3.02</c:v>
                </c:pt>
                <c:pt idx="1765">
                  <c:v>3.01</c:v>
                </c:pt>
                <c:pt idx="1766">
                  <c:v>3</c:v>
                </c:pt>
                <c:pt idx="1767">
                  <c:v>2.99</c:v>
                </c:pt>
                <c:pt idx="1768">
                  <c:v>2.99</c:v>
                </c:pt>
                <c:pt idx="1769">
                  <c:v>2.97</c:v>
                </c:pt>
                <c:pt idx="1770">
                  <c:v>2.96</c:v>
                </c:pt>
                <c:pt idx="1771">
                  <c:v>2.96</c:v>
                </c:pt>
                <c:pt idx="1772">
                  <c:v>2.95</c:v>
                </c:pt>
                <c:pt idx="1773">
                  <c:v>2.94</c:v>
                </c:pt>
                <c:pt idx="1774">
                  <c:v>2.95</c:v>
                </c:pt>
                <c:pt idx="1775">
                  <c:v>2.94</c:v>
                </c:pt>
                <c:pt idx="1776">
                  <c:v>3.01</c:v>
                </c:pt>
                <c:pt idx="1777">
                  <c:v>3.61</c:v>
                </c:pt>
                <c:pt idx="1778">
                  <c:v>3.55</c:v>
                </c:pt>
                <c:pt idx="1779">
                  <c:v>3.47</c:v>
                </c:pt>
                <c:pt idx="1780">
                  <c:v>3.41</c:v>
                </c:pt>
                <c:pt idx="1781">
                  <c:v>3.35</c:v>
                </c:pt>
                <c:pt idx="1782">
                  <c:v>3.3</c:v>
                </c:pt>
                <c:pt idx="1783">
                  <c:v>3.27</c:v>
                </c:pt>
                <c:pt idx="1784">
                  <c:v>3.25</c:v>
                </c:pt>
                <c:pt idx="1785">
                  <c:v>3.22</c:v>
                </c:pt>
                <c:pt idx="1786">
                  <c:v>3.2</c:v>
                </c:pt>
                <c:pt idx="1787">
                  <c:v>3.19</c:v>
                </c:pt>
                <c:pt idx="1788">
                  <c:v>3.17</c:v>
                </c:pt>
                <c:pt idx="1789">
                  <c:v>3.2</c:v>
                </c:pt>
                <c:pt idx="1790">
                  <c:v>3.27</c:v>
                </c:pt>
                <c:pt idx="1791">
                  <c:v>3.27</c:v>
                </c:pt>
                <c:pt idx="1792">
                  <c:v>3.65</c:v>
                </c:pt>
                <c:pt idx="1793">
                  <c:v>3.62</c:v>
                </c:pt>
                <c:pt idx="1794">
                  <c:v>3.55</c:v>
                </c:pt>
                <c:pt idx="1795">
                  <c:v>3.61</c:v>
                </c:pt>
                <c:pt idx="1796">
                  <c:v>3.64</c:v>
                </c:pt>
                <c:pt idx="1797">
                  <c:v>3.52</c:v>
                </c:pt>
                <c:pt idx="1798">
                  <c:v>3.47</c:v>
                </c:pt>
                <c:pt idx="1799">
                  <c:v>3.48</c:v>
                </c:pt>
                <c:pt idx="1800">
                  <c:v>3.46</c:v>
                </c:pt>
                <c:pt idx="1801">
                  <c:v>3.42</c:v>
                </c:pt>
                <c:pt idx="1802">
                  <c:v>3.38</c:v>
                </c:pt>
                <c:pt idx="1803">
                  <c:v>3.35</c:v>
                </c:pt>
                <c:pt idx="1804">
                  <c:v>3.33</c:v>
                </c:pt>
                <c:pt idx="1805">
                  <c:v>3.32</c:v>
                </c:pt>
                <c:pt idx="1806">
                  <c:v>3.29</c:v>
                </c:pt>
                <c:pt idx="1807">
                  <c:v>3.34</c:v>
                </c:pt>
                <c:pt idx="1808">
                  <c:v>3.34</c:v>
                </c:pt>
                <c:pt idx="1809">
                  <c:v>3.31</c:v>
                </c:pt>
                <c:pt idx="1810">
                  <c:v>3.28</c:v>
                </c:pt>
                <c:pt idx="1811">
                  <c:v>3.25</c:v>
                </c:pt>
                <c:pt idx="1812">
                  <c:v>3.22</c:v>
                </c:pt>
                <c:pt idx="1813">
                  <c:v>3.21</c:v>
                </c:pt>
                <c:pt idx="1814">
                  <c:v>3.2</c:v>
                </c:pt>
                <c:pt idx="1815">
                  <c:v>3.19</c:v>
                </c:pt>
                <c:pt idx="1816">
                  <c:v>3.18</c:v>
                </c:pt>
                <c:pt idx="1817">
                  <c:v>3.16</c:v>
                </c:pt>
                <c:pt idx="1818">
                  <c:v>3.13</c:v>
                </c:pt>
                <c:pt idx="1819">
                  <c:v>3.12</c:v>
                </c:pt>
                <c:pt idx="1820">
                  <c:v>3.1</c:v>
                </c:pt>
                <c:pt idx="1821">
                  <c:v>3.08</c:v>
                </c:pt>
                <c:pt idx="1822">
                  <c:v>3.07</c:v>
                </c:pt>
                <c:pt idx="1823">
                  <c:v>3.06</c:v>
                </c:pt>
                <c:pt idx="1824">
                  <c:v>3.05</c:v>
                </c:pt>
                <c:pt idx="1825">
                  <c:v>3.06</c:v>
                </c:pt>
                <c:pt idx="1826">
                  <c:v>3.23</c:v>
                </c:pt>
                <c:pt idx="1827">
                  <c:v>3.31</c:v>
                </c:pt>
                <c:pt idx="1828">
                  <c:v>3.29</c:v>
                </c:pt>
                <c:pt idx="1829">
                  <c:v>3.24</c:v>
                </c:pt>
                <c:pt idx="1830">
                  <c:v>3.22</c:v>
                </c:pt>
                <c:pt idx="1831">
                  <c:v>3.18</c:v>
                </c:pt>
                <c:pt idx="1832">
                  <c:v>3.17</c:v>
                </c:pt>
                <c:pt idx="1833">
                  <c:v>3.14</c:v>
                </c:pt>
                <c:pt idx="1834">
                  <c:v>3.15</c:v>
                </c:pt>
                <c:pt idx="1835">
                  <c:v>3.13</c:v>
                </c:pt>
                <c:pt idx="1836">
                  <c:v>3.11</c:v>
                </c:pt>
                <c:pt idx="1837">
                  <c:v>3.1</c:v>
                </c:pt>
                <c:pt idx="1838">
                  <c:v>3.1</c:v>
                </c:pt>
                <c:pt idx="1839">
                  <c:v>3.08</c:v>
                </c:pt>
                <c:pt idx="1840">
                  <c:v>3.07</c:v>
                </c:pt>
                <c:pt idx="1841">
                  <c:v>3.05</c:v>
                </c:pt>
                <c:pt idx="1842">
                  <c:v>3.04</c:v>
                </c:pt>
                <c:pt idx="1843">
                  <c:v>3.02</c:v>
                </c:pt>
                <c:pt idx="1844">
                  <c:v>3</c:v>
                </c:pt>
                <c:pt idx="1845">
                  <c:v>3</c:v>
                </c:pt>
                <c:pt idx="1846">
                  <c:v>2.98</c:v>
                </c:pt>
                <c:pt idx="1847">
                  <c:v>2.96</c:v>
                </c:pt>
                <c:pt idx="1848">
                  <c:v>2.95</c:v>
                </c:pt>
                <c:pt idx="1849">
                  <c:v>2.93</c:v>
                </c:pt>
                <c:pt idx="1850">
                  <c:v>2.93</c:v>
                </c:pt>
                <c:pt idx="1851">
                  <c:v>2.98</c:v>
                </c:pt>
                <c:pt idx="1852">
                  <c:v>2.97</c:v>
                </c:pt>
                <c:pt idx="1853">
                  <c:v>2.99</c:v>
                </c:pt>
                <c:pt idx="1854">
                  <c:v>3.01</c:v>
                </c:pt>
                <c:pt idx="1855">
                  <c:v>3.01</c:v>
                </c:pt>
                <c:pt idx="1856">
                  <c:v>2.97</c:v>
                </c:pt>
                <c:pt idx="1857">
                  <c:v>2.94</c:v>
                </c:pt>
                <c:pt idx="1858">
                  <c:v>2.91</c:v>
                </c:pt>
                <c:pt idx="1859">
                  <c:v>2.89</c:v>
                </c:pt>
                <c:pt idx="1860">
                  <c:v>2.87</c:v>
                </c:pt>
                <c:pt idx="1861">
                  <c:v>2.85</c:v>
                </c:pt>
                <c:pt idx="1862">
                  <c:v>2.83</c:v>
                </c:pt>
                <c:pt idx="1863">
                  <c:v>2.82</c:v>
                </c:pt>
                <c:pt idx="1864">
                  <c:v>2.84</c:v>
                </c:pt>
                <c:pt idx="1865">
                  <c:v>2.84</c:v>
                </c:pt>
                <c:pt idx="1866">
                  <c:v>2.81</c:v>
                </c:pt>
                <c:pt idx="1867">
                  <c:v>2.78</c:v>
                </c:pt>
                <c:pt idx="1868">
                  <c:v>2.77</c:v>
                </c:pt>
                <c:pt idx="1869">
                  <c:v>2.76</c:v>
                </c:pt>
                <c:pt idx="1870">
                  <c:v>2.74</c:v>
                </c:pt>
                <c:pt idx="1871">
                  <c:v>2.72</c:v>
                </c:pt>
                <c:pt idx="1872">
                  <c:v>2.71</c:v>
                </c:pt>
                <c:pt idx="1873">
                  <c:v>2.69</c:v>
                </c:pt>
                <c:pt idx="1874">
                  <c:v>2.68</c:v>
                </c:pt>
                <c:pt idx="1875">
                  <c:v>2.66</c:v>
                </c:pt>
                <c:pt idx="1876">
                  <c:v>2.63</c:v>
                </c:pt>
                <c:pt idx="1877">
                  <c:v>2.63</c:v>
                </c:pt>
                <c:pt idx="1878">
                  <c:v>2.61</c:v>
                </c:pt>
                <c:pt idx="1879" formatCode="General">
                  <c:v>2.5499999999999998</c:v>
                </c:pt>
                <c:pt idx="1880" formatCode="General">
                  <c:v>2.56</c:v>
                </c:pt>
                <c:pt idx="1881" formatCode="General">
                  <c:v>2.54</c:v>
                </c:pt>
                <c:pt idx="1882" formatCode="General">
                  <c:v>2.5299999999999998</c:v>
                </c:pt>
                <c:pt idx="1883" formatCode="General">
                  <c:v>2.58</c:v>
                </c:pt>
                <c:pt idx="1884" formatCode="General">
                  <c:v>2.57</c:v>
                </c:pt>
                <c:pt idx="1885" formatCode="General">
                  <c:v>2.52</c:v>
                </c:pt>
                <c:pt idx="1886" formatCode="General">
                  <c:v>2.5099999999999998</c:v>
                </c:pt>
                <c:pt idx="1887" formatCode="General">
                  <c:v>2.5099999999999998</c:v>
                </c:pt>
                <c:pt idx="1888" formatCode="General">
                  <c:v>2.5</c:v>
                </c:pt>
                <c:pt idx="1889" formatCode="General">
                  <c:v>2.42</c:v>
                </c:pt>
                <c:pt idx="1890" formatCode="General">
                  <c:v>2.35</c:v>
                </c:pt>
                <c:pt idx="1891" formatCode="General">
                  <c:v>2.4</c:v>
                </c:pt>
                <c:pt idx="1892" formatCode="General">
                  <c:v>2.41</c:v>
                </c:pt>
                <c:pt idx="1893" formatCode="General">
                  <c:v>2.41</c:v>
                </c:pt>
                <c:pt idx="1894" formatCode="General">
                  <c:v>2.66</c:v>
                </c:pt>
                <c:pt idx="1895" formatCode="General">
                  <c:v>2.88</c:v>
                </c:pt>
                <c:pt idx="1896" formatCode="General">
                  <c:v>2.84</c:v>
                </c:pt>
                <c:pt idx="1897" formatCode="General">
                  <c:v>2.76</c:v>
                </c:pt>
                <c:pt idx="1898" formatCode="General">
                  <c:v>2.71</c:v>
                </c:pt>
                <c:pt idx="1899" formatCode="General">
                  <c:v>2.64</c:v>
                </c:pt>
                <c:pt idx="1900" formatCode="General">
                  <c:v>2.62</c:v>
                </c:pt>
                <c:pt idx="1901" formatCode="General">
                  <c:v>2.59</c:v>
                </c:pt>
                <c:pt idx="1902" formatCode="General">
                  <c:v>2.54</c:v>
                </c:pt>
                <c:pt idx="1903" formatCode="General">
                  <c:v>2.52</c:v>
                </c:pt>
                <c:pt idx="1904" formatCode="General">
                  <c:v>2.4900000000000002</c:v>
                </c:pt>
                <c:pt idx="1905" formatCode="General">
                  <c:v>2.4900000000000002</c:v>
                </c:pt>
                <c:pt idx="1906" formatCode="General">
                  <c:v>2.48</c:v>
                </c:pt>
                <c:pt idx="1907" formatCode="General">
                  <c:v>2.4</c:v>
                </c:pt>
                <c:pt idx="1908" formatCode="General">
                  <c:v>2.4</c:v>
                </c:pt>
                <c:pt idx="1909" formatCode="General">
                  <c:v>2.4300000000000002</c:v>
                </c:pt>
                <c:pt idx="1910" formatCode="General">
                  <c:v>2.44</c:v>
                </c:pt>
                <c:pt idx="1911" formatCode="General">
                  <c:v>2.42</c:v>
                </c:pt>
                <c:pt idx="1912" formatCode="General">
                  <c:v>2.3199999999999998</c:v>
                </c:pt>
                <c:pt idx="1913" formatCode="General">
                  <c:v>2.35</c:v>
                </c:pt>
                <c:pt idx="1914" formatCode="General">
                  <c:v>2.35</c:v>
                </c:pt>
                <c:pt idx="1915" formatCode="General">
                  <c:v>2.2799999999999998</c:v>
                </c:pt>
                <c:pt idx="1916" formatCode="General">
                  <c:v>2.2200000000000002</c:v>
                </c:pt>
                <c:pt idx="1917" formatCode="General">
                  <c:v>2.21</c:v>
                </c:pt>
                <c:pt idx="1918" formatCode="General">
                  <c:v>2.19</c:v>
                </c:pt>
                <c:pt idx="1919" formatCode="General">
                  <c:v>2.1800000000000002</c:v>
                </c:pt>
                <c:pt idx="1920" formatCode="General">
                  <c:v>2.19</c:v>
                </c:pt>
                <c:pt idx="1921" formatCode="General">
                  <c:v>2.21</c:v>
                </c:pt>
                <c:pt idx="1922" formatCode="General">
                  <c:v>2.1800000000000002</c:v>
                </c:pt>
                <c:pt idx="1923" formatCode="General">
                  <c:v>2.19</c:v>
                </c:pt>
                <c:pt idx="1924" formatCode="General">
                  <c:v>2.14</c:v>
                </c:pt>
                <c:pt idx="1925" formatCode="General">
                  <c:v>2.11</c:v>
                </c:pt>
                <c:pt idx="1926" formatCode="General">
                  <c:v>2.08</c:v>
                </c:pt>
                <c:pt idx="1927" formatCode="General">
                  <c:v>2.08</c:v>
                </c:pt>
                <c:pt idx="1928" formatCode="General">
                  <c:v>2.06</c:v>
                </c:pt>
                <c:pt idx="1929" formatCode="General">
                  <c:v>2.06</c:v>
                </c:pt>
                <c:pt idx="1930" formatCode="General">
                  <c:v>2.0499999999999998</c:v>
                </c:pt>
                <c:pt idx="1931" formatCode="General">
                  <c:v>2.04</c:v>
                </c:pt>
                <c:pt idx="1932" formatCode="General">
                  <c:v>2.02</c:v>
                </c:pt>
                <c:pt idx="1933" formatCode="General">
                  <c:v>2.08</c:v>
                </c:pt>
                <c:pt idx="1934" formatCode="General">
                  <c:v>2.04</c:v>
                </c:pt>
                <c:pt idx="1935" formatCode="General">
                  <c:v>2.04</c:v>
                </c:pt>
                <c:pt idx="1936" formatCode="General">
                  <c:v>2.0699999999999998</c:v>
                </c:pt>
                <c:pt idx="1937" formatCode="General">
                  <c:v>2.0699999999999998</c:v>
                </c:pt>
                <c:pt idx="1938" formatCode="General">
                  <c:v>2.14</c:v>
                </c:pt>
                <c:pt idx="1939" formatCode="General">
                  <c:v>2.2200000000000002</c:v>
                </c:pt>
                <c:pt idx="1940" formatCode="General">
                  <c:v>2.2200000000000002</c:v>
                </c:pt>
                <c:pt idx="1941" formatCode="General">
                  <c:v>2.1</c:v>
                </c:pt>
                <c:pt idx="1942" formatCode="General">
                  <c:v>2.1</c:v>
                </c:pt>
                <c:pt idx="1943" formatCode="General">
                  <c:v>2.12</c:v>
                </c:pt>
                <c:pt idx="1944" formatCode="General">
                  <c:v>2.04</c:v>
                </c:pt>
                <c:pt idx="1945" formatCode="General">
                  <c:v>2.0099999999999998</c:v>
                </c:pt>
                <c:pt idx="1946" formatCode="General">
                  <c:v>1.99</c:v>
                </c:pt>
                <c:pt idx="1947" formatCode="General">
                  <c:v>1.96</c:v>
                </c:pt>
                <c:pt idx="1948" formatCode="General">
                  <c:v>1.96</c:v>
                </c:pt>
                <c:pt idx="1949" formatCode="General">
                  <c:v>2.02</c:v>
                </c:pt>
                <c:pt idx="1950" formatCode="General">
                  <c:v>2.11</c:v>
                </c:pt>
                <c:pt idx="1951" formatCode="General">
                  <c:v>2.13</c:v>
                </c:pt>
                <c:pt idx="1952" formatCode="General">
                  <c:v>2.0699999999999998</c:v>
                </c:pt>
                <c:pt idx="1953" formatCode="General">
                  <c:v>2.0699999999999998</c:v>
                </c:pt>
                <c:pt idx="1954" formatCode="General">
                  <c:v>1.99</c:v>
                </c:pt>
                <c:pt idx="1955" formatCode="General">
                  <c:v>1.96</c:v>
                </c:pt>
                <c:pt idx="1956" formatCode="General">
                  <c:v>1.93</c:v>
                </c:pt>
                <c:pt idx="1957" formatCode="General">
                  <c:v>1.9</c:v>
                </c:pt>
                <c:pt idx="1958" formatCode="General">
                  <c:v>1.83</c:v>
                </c:pt>
                <c:pt idx="1959" formatCode="General">
                  <c:v>1.77</c:v>
                </c:pt>
                <c:pt idx="1960" formatCode="General">
                  <c:v>1.77</c:v>
                </c:pt>
                <c:pt idx="1961" formatCode="General">
                  <c:v>1.76</c:v>
                </c:pt>
                <c:pt idx="1962" formatCode="General">
                  <c:v>1.79</c:v>
                </c:pt>
                <c:pt idx="1963" formatCode="General">
                  <c:v>1.82</c:v>
                </c:pt>
                <c:pt idx="1964" formatCode="General">
                  <c:v>1.84</c:v>
                </c:pt>
                <c:pt idx="1965" formatCode="General">
                  <c:v>1.86</c:v>
                </c:pt>
                <c:pt idx="1966" formatCode="General">
                  <c:v>1.82</c:v>
                </c:pt>
                <c:pt idx="1967" formatCode="General">
                  <c:v>1.81</c:v>
                </c:pt>
                <c:pt idx="1968" formatCode="General">
                  <c:v>1.84</c:v>
                </c:pt>
                <c:pt idx="1969" formatCode="General">
                  <c:v>1.87</c:v>
                </c:pt>
                <c:pt idx="1970" formatCode="General">
                  <c:v>1.82</c:v>
                </c:pt>
                <c:pt idx="1971" formatCode="General">
                  <c:v>1.8</c:v>
                </c:pt>
                <c:pt idx="1972" formatCode="General">
                  <c:v>1.81</c:v>
                </c:pt>
                <c:pt idx="1973" formatCode="General">
                  <c:v>1.79</c:v>
                </c:pt>
                <c:pt idx="1974" formatCode="General">
                  <c:v>1.71</c:v>
                </c:pt>
                <c:pt idx="1975" formatCode="General">
                  <c:v>1.73</c:v>
                </c:pt>
                <c:pt idx="1976" formatCode="General">
                  <c:v>1.71</c:v>
                </c:pt>
                <c:pt idx="1977" formatCode="General">
                  <c:v>1.75</c:v>
                </c:pt>
                <c:pt idx="1978" formatCode="General">
                  <c:v>1.79</c:v>
                </c:pt>
                <c:pt idx="1979" formatCode="General">
                  <c:v>1.79</c:v>
                </c:pt>
                <c:pt idx="1980" formatCode="General">
                  <c:v>1.78</c:v>
                </c:pt>
                <c:pt idx="1981" formatCode="General">
                  <c:v>1.81</c:v>
                </c:pt>
                <c:pt idx="1982" formatCode="General">
                  <c:v>1.85</c:v>
                </c:pt>
                <c:pt idx="1983" formatCode="General">
                  <c:v>1.89</c:v>
                </c:pt>
                <c:pt idx="1984" formatCode="General">
                  <c:v>1.91</c:v>
                </c:pt>
                <c:pt idx="1985" formatCode="General">
                  <c:v>1.92</c:v>
                </c:pt>
                <c:pt idx="1986" formatCode="General">
                  <c:v>1.93</c:v>
                </c:pt>
                <c:pt idx="1987" formatCode="General">
                  <c:v>2.0099999999999998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B6B-4451-BAF3-CB5C6363276D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B6B-4451-BAF3-CB5C6363276D}"/>
              </c:ext>
            </c:extLst>
          </c:dPt>
          <c:xVal>
            <c:numRef>
              <c:f>PZ!$F$17:$F$22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PZ!$G$17:$G$22</c:f>
              <c:numCache>
                <c:formatCode>General</c:formatCode>
                <c:ptCount val="6"/>
                <c:pt idx="0" formatCode="0.00">
                  <c:v>1.95</c:v>
                </c:pt>
                <c:pt idx="2" formatCode="0.00">
                  <c:v>2.2599999999999998</c:v>
                </c:pt>
                <c:pt idx="3" formatCode="0.00">
                  <c:v>2.3199999999999998</c:v>
                </c:pt>
                <c:pt idx="4" formatCode="0.00">
                  <c:v>1.49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B6B-4451-BAF3-CB5C63632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8297569444444443E-2"/>
              <c:y val="0.28917916666666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PZ!$H$3:$H$2029</c:f>
              <c:numCache>
                <c:formatCode>0.00</c:formatCode>
                <c:ptCount val="2027"/>
                <c:pt idx="0">
                  <c:v>3.75</c:v>
                </c:pt>
                <c:pt idx="1">
                  <c:v>3.76</c:v>
                </c:pt>
                <c:pt idx="2">
                  <c:v>3.76</c:v>
                </c:pt>
                <c:pt idx="3">
                  <c:v>3.75</c:v>
                </c:pt>
                <c:pt idx="4">
                  <c:v>3.72</c:v>
                </c:pt>
                <c:pt idx="5">
                  <c:v>3.7</c:v>
                </c:pt>
                <c:pt idx="6">
                  <c:v>3.66</c:v>
                </c:pt>
                <c:pt idx="7">
                  <c:v>3.65</c:v>
                </c:pt>
                <c:pt idx="8">
                  <c:v>3.66</c:v>
                </c:pt>
                <c:pt idx="9">
                  <c:v>3.64</c:v>
                </c:pt>
                <c:pt idx="10">
                  <c:v>3.62</c:v>
                </c:pt>
                <c:pt idx="11">
                  <c:v>3.57</c:v>
                </c:pt>
                <c:pt idx="12">
                  <c:v>3.57</c:v>
                </c:pt>
                <c:pt idx="13">
                  <c:v>3.57</c:v>
                </c:pt>
                <c:pt idx="14">
                  <c:v>3.63</c:v>
                </c:pt>
                <c:pt idx="15">
                  <c:v>3.65</c:v>
                </c:pt>
                <c:pt idx="16">
                  <c:v>3.67</c:v>
                </c:pt>
                <c:pt idx="17">
                  <c:v>3.68</c:v>
                </c:pt>
                <c:pt idx="18">
                  <c:v>3.69</c:v>
                </c:pt>
                <c:pt idx="19">
                  <c:v>3.67</c:v>
                </c:pt>
                <c:pt idx="20">
                  <c:v>3.63</c:v>
                </c:pt>
                <c:pt idx="21">
                  <c:v>3.61</c:v>
                </c:pt>
                <c:pt idx="22">
                  <c:v>3.6</c:v>
                </c:pt>
                <c:pt idx="23">
                  <c:v>3.58</c:v>
                </c:pt>
                <c:pt idx="24">
                  <c:v>3.55</c:v>
                </c:pt>
                <c:pt idx="25">
                  <c:v>3.54</c:v>
                </c:pt>
                <c:pt idx="26">
                  <c:v>3.54</c:v>
                </c:pt>
                <c:pt idx="27">
                  <c:v>3.53</c:v>
                </c:pt>
                <c:pt idx="28">
                  <c:v>3.58</c:v>
                </c:pt>
                <c:pt idx="29">
                  <c:v>3.59</c:v>
                </c:pt>
                <c:pt idx="30">
                  <c:v>3.6</c:v>
                </c:pt>
                <c:pt idx="31">
                  <c:v>3.61</c:v>
                </c:pt>
                <c:pt idx="32">
                  <c:v>3.62</c:v>
                </c:pt>
                <c:pt idx="33">
                  <c:v>3.63</c:v>
                </c:pt>
                <c:pt idx="34">
                  <c:v>3.62</c:v>
                </c:pt>
                <c:pt idx="35">
                  <c:v>3.59</c:v>
                </c:pt>
                <c:pt idx="36">
                  <c:v>3.58</c:v>
                </c:pt>
                <c:pt idx="37">
                  <c:v>3.58</c:v>
                </c:pt>
                <c:pt idx="38">
                  <c:v>3.57</c:v>
                </c:pt>
                <c:pt idx="39">
                  <c:v>3.53</c:v>
                </c:pt>
                <c:pt idx="40">
                  <c:v>3.51</c:v>
                </c:pt>
                <c:pt idx="41">
                  <c:v>3.52</c:v>
                </c:pt>
                <c:pt idx="42">
                  <c:v>3.55</c:v>
                </c:pt>
                <c:pt idx="43">
                  <c:v>3.56</c:v>
                </c:pt>
                <c:pt idx="44">
                  <c:v>3.58</c:v>
                </c:pt>
                <c:pt idx="45">
                  <c:v>3.61</c:v>
                </c:pt>
                <c:pt idx="46">
                  <c:v>3.62</c:v>
                </c:pt>
                <c:pt idx="47">
                  <c:v>3.62</c:v>
                </c:pt>
                <c:pt idx="48">
                  <c:v>3.61</c:v>
                </c:pt>
                <c:pt idx="49">
                  <c:v>3.62</c:v>
                </c:pt>
                <c:pt idx="50">
                  <c:v>3.57</c:v>
                </c:pt>
                <c:pt idx="51">
                  <c:v>3.6</c:v>
                </c:pt>
                <c:pt idx="52">
                  <c:v>3.63</c:v>
                </c:pt>
                <c:pt idx="53">
                  <c:v>3.63</c:v>
                </c:pt>
                <c:pt idx="54">
                  <c:v>3.63</c:v>
                </c:pt>
                <c:pt idx="55">
                  <c:v>3.62</c:v>
                </c:pt>
                <c:pt idx="56">
                  <c:v>3.62</c:v>
                </c:pt>
                <c:pt idx="57">
                  <c:v>3.62</c:v>
                </c:pt>
                <c:pt idx="58">
                  <c:v>3.63</c:v>
                </c:pt>
                <c:pt idx="59">
                  <c:v>3.67</c:v>
                </c:pt>
                <c:pt idx="60">
                  <c:v>3.67</c:v>
                </c:pt>
                <c:pt idx="61">
                  <c:v>3.66</c:v>
                </c:pt>
                <c:pt idx="62">
                  <c:v>3.67</c:v>
                </c:pt>
                <c:pt idx="63">
                  <c:v>3.68</c:v>
                </c:pt>
                <c:pt idx="64">
                  <c:v>3.67</c:v>
                </c:pt>
                <c:pt idx="65">
                  <c:v>3.61</c:v>
                </c:pt>
                <c:pt idx="66">
                  <c:v>3.6</c:v>
                </c:pt>
                <c:pt idx="67">
                  <c:v>3.58</c:v>
                </c:pt>
                <c:pt idx="68">
                  <c:v>3.52</c:v>
                </c:pt>
                <c:pt idx="69">
                  <c:v>3.5</c:v>
                </c:pt>
                <c:pt idx="70">
                  <c:v>3.49</c:v>
                </c:pt>
                <c:pt idx="71">
                  <c:v>3.47</c:v>
                </c:pt>
                <c:pt idx="72">
                  <c:v>3.45</c:v>
                </c:pt>
                <c:pt idx="73">
                  <c:v>3.43</c:v>
                </c:pt>
                <c:pt idx="74">
                  <c:v>3.4</c:v>
                </c:pt>
                <c:pt idx="75">
                  <c:v>3.4</c:v>
                </c:pt>
                <c:pt idx="76">
                  <c:v>3.39</c:v>
                </c:pt>
                <c:pt idx="77">
                  <c:v>3.36</c:v>
                </c:pt>
                <c:pt idx="78">
                  <c:v>3.45</c:v>
                </c:pt>
                <c:pt idx="79">
                  <c:v>3.46</c:v>
                </c:pt>
                <c:pt idx="80">
                  <c:v>3.43</c:v>
                </c:pt>
                <c:pt idx="81">
                  <c:v>3.41</c:v>
                </c:pt>
                <c:pt idx="82">
                  <c:v>3.44</c:v>
                </c:pt>
                <c:pt idx="83">
                  <c:v>3.43</c:v>
                </c:pt>
                <c:pt idx="84">
                  <c:v>3.43</c:v>
                </c:pt>
                <c:pt idx="85">
                  <c:v>3.42</c:v>
                </c:pt>
                <c:pt idx="86">
                  <c:v>3.39</c:v>
                </c:pt>
                <c:pt idx="87">
                  <c:v>3.37</c:v>
                </c:pt>
                <c:pt idx="88">
                  <c:v>3.36</c:v>
                </c:pt>
                <c:pt idx="89">
                  <c:v>3.35</c:v>
                </c:pt>
                <c:pt idx="90">
                  <c:v>3.33</c:v>
                </c:pt>
                <c:pt idx="91">
                  <c:v>3.34</c:v>
                </c:pt>
                <c:pt idx="92">
                  <c:v>3.35</c:v>
                </c:pt>
                <c:pt idx="93">
                  <c:v>3.35</c:v>
                </c:pt>
                <c:pt idx="94">
                  <c:v>3.33</c:v>
                </c:pt>
                <c:pt idx="95">
                  <c:v>3.34</c:v>
                </c:pt>
                <c:pt idx="96">
                  <c:v>3.31</c:v>
                </c:pt>
                <c:pt idx="97">
                  <c:v>3.29</c:v>
                </c:pt>
                <c:pt idx="98">
                  <c:v>3.26</c:v>
                </c:pt>
                <c:pt idx="99">
                  <c:v>3.25</c:v>
                </c:pt>
                <c:pt idx="100">
                  <c:v>3.24</c:v>
                </c:pt>
                <c:pt idx="101">
                  <c:v>3.21</c:v>
                </c:pt>
                <c:pt idx="102">
                  <c:v>3.18</c:v>
                </c:pt>
                <c:pt idx="103">
                  <c:v>3.17</c:v>
                </c:pt>
                <c:pt idx="104">
                  <c:v>3.17</c:v>
                </c:pt>
                <c:pt idx="105">
                  <c:v>3.17</c:v>
                </c:pt>
                <c:pt idx="106">
                  <c:v>3.18</c:v>
                </c:pt>
                <c:pt idx="107">
                  <c:v>3.16</c:v>
                </c:pt>
                <c:pt idx="108">
                  <c:v>3.13</c:v>
                </c:pt>
                <c:pt idx="109">
                  <c:v>3.11</c:v>
                </c:pt>
                <c:pt idx="110">
                  <c:v>3.09</c:v>
                </c:pt>
                <c:pt idx="111">
                  <c:v>3.08</c:v>
                </c:pt>
                <c:pt idx="112">
                  <c:v>3.07</c:v>
                </c:pt>
                <c:pt idx="113">
                  <c:v>3.05</c:v>
                </c:pt>
                <c:pt idx="114">
                  <c:v>3.05</c:v>
                </c:pt>
                <c:pt idx="115">
                  <c:v>3.04</c:v>
                </c:pt>
                <c:pt idx="116">
                  <c:v>3.06</c:v>
                </c:pt>
                <c:pt idx="117">
                  <c:v>3.07</c:v>
                </c:pt>
                <c:pt idx="118">
                  <c:v>3.07</c:v>
                </c:pt>
                <c:pt idx="119">
                  <c:v>3.07</c:v>
                </c:pt>
                <c:pt idx="120">
                  <c:v>3.08</c:v>
                </c:pt>
                <c:pt idx="121">
                  <c:v>3.09</c:v>
                </c:pt>
                <c:pt idx="122">
                  <c:v>3.09</c:v>
                </c:pt>
                <c:pt idx="123">
                  <c:v>3.08</c:v>
                </c:pt>
                <c:pt idx="124">
                  <c:v>3.07</c:v>
                </c:pt>
                <c:pt idx="125">
                  <c:v>3.04</c:v>
                </c:pt>
                <c:pt idx="126">
                  <c:v>3.02</c:v>
                </c:pt>
                <c:pt idx="127">
                  <c:v>2.99</c:v>
                </c:pt>
                <c:pt idx="128">
                  <c:v>2.97</c:v>
                </c:pt>
                <c:pt idx="129">
                  <c:v>2.94</c:v>
                </c:pt>
                <c:pt idx="130">
                  <c:v>2.92</c:v>
                </c:pt>
                <c:pt idx="131">
                  <c:v>2.93</c:v>
                </c:pt>
                <c:pt idx="132">
                  <c:v>2.93</c:v>
                </c:pt>
                <c:pt idx="133">
                  <c:v>2.95</c:v>
                </c:pt>
                <c:pt idx="134">
                  <c:v>2.95</c:v>
                </c:pt>
                <c:pt idx="135">
                  <c:v>2.95</c:v>
                </c:pt>
                <c:pt idx="136">
                  <c:v>2.92</c:v>
                </c:pt>
                <c:pt idx="137">
                  <c:v>2.93</c:v>
                </c:pt>
                <c:pt idx="138">
                  <c:v>2.9</c:v>
                </c:pt>
                <c:pt idx="139">
                  <c:v>2.9</c:v>
                </c:pt>
                <c:pt idx="140">
                  <c:v>2.91</c:v>
                </c:pt>
                <c:pt idx="141">
                  <c:v>2.91</c:v>
                </c:pt>
                <c:pt idx="142">
                  <c:v>2.9</c:v>
                </c:pt>
                <c:pt idx="143">
                  <c:v>2.86</c:v>
                </c:pt>
                <c:pt idx="144">
                  <c:v>2.85</c:v>
                </c:pt>
                <c:pt idx="145">
                  <c:v>2.88</c:v>
                </c:pt>
                <c:pt idx="146">
                  <c:v>2.89</c:v>
                </c:pt>
                <c:pt idx="147">
                  <c:v>2.9</c:v>
                </c:pt>
                <c:pt idx="148">
                  <c:v>2.92</c:v>
                </c:pt>
                <c:pt idx="149">
                  <c:v>2.91</c:v>
                </c:pt>
                <c:pt idx="150">
                  <c:v>2.89</c:v>
                </c:pt>
                <c:pt idx="151">
                  <c:v>2.88</c:v>
                </c:pt>
                <c:pt idx="152">
                  <c:v>2.87</c:v>
                </c:pt>
                <c:pt idx="153">
                  <c:v>2.86</c:v>
                </c:pt>
                <c:pt idx="154">
                  <c:v>2.86</c:v>
                </c:pt>
                <c:pt idx="155">
                  <c:v>2.86</c:v>
                </c:pt>
                <c:pt idx="156">
                  <c:v>2.85</c:v>
                </c:pt>
                <c:pt idx="157">
                  <c:v>2.82</c:v>
                </c:pt>
                <c:pt idx="158">
                  <c:v>2.8</c:v>
                </c:pt>
                <c:pt idx="159">
                  <c:v>2.81</c:v>
                </c:pt>
                <c:pt idx="160">
                  <c:v>2.82</c:v>
                </c:pt>
                <c:pt idx="161">
                  <c:v>2.83</c:v>
                </c:pt>
                <c:pt idx="162">
                  <c:v>2.82</c:v>
                </c:pt>
                <c:pt idx="163">
                  <c:v>2.82</c:v>
                </c:pt>
                <c:pt idx="164">
                  <c:v>2.8</c:v>
                </c:pt>
                <c:pt idx="165">
                  <c:v>2.79</c:v>
                </c:pt>
                <c:pt idx="166">
                  <c:v>2.78</c:v>
                </c:pt>
                <c:pt idx="167">
                  <c:v>2.78</c:v>
                </c:pt>
                <c:pt idx="168">
                  <c:v>2.79</c:v>
                </c:pt>
                <c:pt idx="169">
                  <c:v>2.8</c:v>
                </c:pt>
                <c:pt idx="170">
                  <c:v>2.8</c:v>
                </c:pt>
                <c:pt idx="171">
                  <c:v>2.77</c:v>
                </c:pt>
                <c:pt idx="172">
                  <c:v>2.76</c:v>
                </c:pt>
                <c:pt idx="173">
                  <c:v>2.76</c:v>
                </c:pt>
                <c:pt idx="174">
                  <c:v>2.77</c:v>
                </c:pt>
                <c:pt idx="175">
                  <c:v>2.8</c:v>
                </c:pt>
                <c:pt idx="176">
                  <c:v>2.84</c:v>
                </c:pt>
                <c:pt idx="177">
                  <c:v>2.83</c:v>
                </c:pt>
                <c:pt idx="178">
                  <c:v>2.84</c:v>
                </c:pt>
                <c:pt idx="179">
                  <c:v>2.85</c:v>
                </c:pt>
                <c:pt idx="180">
                  <c:v>2.86</c:v>
                </c:pt>
                <c:pt idx="181">
                  <c:v>2.85</c:v>
                </c:pt>
                <c:pt idx="182">
                  <c:v>2.85</c:v>
                </c:pt>
                <c:pt idx="183">
                  <c:v>2.87</c:v>
                </c:pt>
                <c:pt idx="184">
                  <c:v>2.87</c:v>
                </c:pt>
                <c:pt idx="185">
                  <c:v>2.87</c:v>
                </c:pt>
                <c:pt idx="186">
                  <c:v>2.85</c:v>
                </c:pt>
                <c:pt idx="187">
                  <c:v>2.86</c:v>
                </c:pt>
                <c:pt idx="188">
                  <c:v>2.87</c:v>
                </c:pt>
                <c:pt idx="189">
                  <c:v>2.88</c:v>
                </c:pt>
                <c:pt idx="190">
                  <c:v>2.88</c:v>
                </c:pt>
                <c:pt idx="191">
                  <c:v>2.87</c:v>
                </c:pt>
                <c:pt idx="192">
                  <c:v>2.84</c:v>
                </c:pt>
                <c:pt idx="193">
                  <c:v>2.84</c:v>
                </c:pt>
                <c:pt idx="194">
                  <c:v>2.86</c:v>
                </c:pt>
                <c:pt idx="195">
                  <c:v>2.87</c:v>
                </c:pt>
                <c:pt idx="196">
                  <c:v>2.89</c:v>
                </c:pt>
                <c:pt idx="197">
                  <c:v>2.91</c:v>
                </c:pt>
                <c:pt idx="198">
                  <c:v>2.94</c:v>
                </c:pt>
                <c:pt idx="199">
                  <c:v>2.93</c:v>
                </c:pt>
                <c:pt idx="200">
                  <c:v>2.93</c:v>
                </c:pt>
                <c:pt idx="201">
                  <c:v>2.94</c:v>
                </c:pt>
                <c:pt idx="202">
                  <c:v>2.95</c:v>
                </c:pt>
                <c:pt idx="203">
                  <c:v>2.97</c:v>
                </c:pt>
                <c:pt idx="204">
                  <c:v>2.99</c:v>
                </c:pt>
                <c:pt idx="205">
                  <c:v>3</c:v>
                </c:pt>
                <c:pt idx="206">
                  <c:v>3.04</c:v>
                </c:pt>
                <c:pt idx="207">
                  <c:v>3.07</c:v>
                </c:pt>
                <c:pt idx="208">
                  <c:v>3.07</c:v>
                </c:pt>
                <c:pt idx="209">
                  <c:v>3.08</c:v>
                </c:pt>
                <c:pt idx="210">
                  <c:v>3.13</c:v>
                </c:pt>
                <c:pt idx="211">
                  <c:v>3.15</c:v>
                </c:pt>
                <c:pt idx="212">
                  <c:v>3.16</c:v>
                </c:pt>
                <c:pt idx="213">
                  <c:v>3.13</c:v>
                </c:pt>
                <c:pt idx="214">
                  <c:v>3.12</c:v>
                </c:pt>
                <c:pt idx="215">
                  <c:v>3.11</c:v>
                </c:pt>
                <c:pt idx="216">
                  <c:v>3.08</c:v>
                </c:pt>
                <c:pt idx="217">
                  <c:v>3.09</c:v>
                </c:pt>
                <c:pt idx="218">
                  <c:v>3.1</c:v>
                </c:pt>
                <c:pt idx="219">
                  <c:v>3.1</c:v>
                </c:pt>
                <c:pt idx="220">
                  <c:v>3.09</c:v>
                </c:pt>
                <c:pt idx="221">
                  <c:v>3.07</c:v>
                </c:pt>
                <c:pt idx="222">
                  <c:v>3.06</c:v>
                </c:pt>
                <c:pt idx="223">
                  <c:v>3.08</c:v>
                </c:pt>
                <c:pt idx="224">
                  <c:v>3.1</c:v>
                </c:pt>
                <c:pt idx="225">
                  <c:v>3.14</c:v>
                </c:pt>
                <c:pt idx="226">
                  <c:v>3.15</c:v>
                </c:pt>
                <c:pt idx="227">
                  <c:v>3.11</c:v>
                </c:pt>
                <c:pt idx="228">
                  <c:v>3.1</c:v>
                </c:pt>
                <c:pt idx="229">
                  <c:v>3.1</c:v>
                </c:pt>
                <c:pt idx="230">
                  <c:v>3.13</c:v>
                </c:pt>
                <c:pt idx="231">
                  <c:v>3.16</c:v>
                </c:pt>
                <c:pt idx="232">
                  <c:v>3.22</c:v>
                </c:pt>
                <c:pt idx="233">
                  <c:v>3.23</c:v>
                </c:pt>
                <c:pt idx="234">
                  <c:v>3.22</c:v>
                </c:pt>
                <c:pt idx="235">
                  <c:v>3.22</c:v>
                </c:pt>
                <c:pt idx="236">
                  <c:v>3.21</c:v>
                </c:pt>
                <c:pt idx="237">
                  <c:v>3.22</c:v>
                </c:pt>
                <c:pt idx="238">
                  <c:v>3.21</c:v>
                </c:pt>
                <c:pt idx="239">
                  <c:v>3.22</c:v>
                </c:pt>
                <c:pt idx="240">
                  <c:v>3.21</c:v>
                </c:pt>
                <c:pt idx="241">
                  <c:v>3.19</c:v>
                </c:pt>
                <c:pt idx="242">
                  <c:v>3.18</c:v>
                </c:pt>
                <c:pt idx="243">
                  <c:v>3.19</c:v>
                </c:pt>
                <c:pt idx="244">
                  <c:v>3.21</c:v>
                </c:pt>
                <c:pt idx="245">
                  <c:v>3.22</c:v>
                </c:pt>
                <c:pt idx="246">
                  <c:v>3.27</c:v>
                </c:pt>
                <c:pt idx="247">
                  <c:v>3.27</c:v>
                </c:pt>
                <c:pt idx="248">
                  <c:v>3.26</c:v>
                </c:pt>
                <c:pt idx="249">
                  <c:v>3.3</c:v>
                </c:pt>
                <c:pt idx="250">
                  <c:v>3.36</c:v>
                </c:pt>
                <c:pt idx="251">
                  <c:v>3.36</c:v>
                </c:pt>
                <c:pt idx="252">
                  <c:v>3.4</c:v>
                </c:pt>
                <c:pt idx="253">
                  <c:v>3.4</c:v>
                </c:pt>
                <c:pt idx="254">
                  <c:v>3.39</c:v>
                </c:pt>
                <c:pt idx="255">
                  <c:v>3.38</c:v>
                </c:pt>
                <c:pt idx="256">
                  <c:v>3.37</c:v>
                </c:pt>
                <c:pt idx="257">
                  <c:v>3.36</c:v>
                </c:pt>
                <c:pt idx="258">
                  <c:v>3.34</c:v>
                </c:pt>
                <c:pt idx="259">
                  <c:v>3.32</c:v>
                </c:pt>
                <c:pt idx="260">
                  <c:v>3.3</c:v>
                </c:pt>
                <c:pt idx="261">
                  <c:v>3.29</c:v>
                </c:pt>
                <c:pt idx="262">
                  <c:v>3.28</c:v>
                </c:pt>
                <c:pt idx="263">
                  <c:v>3.26</c:v>
                </c:pt>
                <c:pt idx="264">
                  <c:v>3.24</c:v>
                </c:pt>
                <c:pt idx="265">
                  <c:v>3.23</c:v>
                </c:pt>
                <c:pt idx="266">
                  <c:v>3.22</c:v>
                </c:pt>
                <c:pt idx="267">
                  <c:v>3.22</c:v>
                </c:pt>
                <c:pt idx="268">
                  <c:v>3.21</c:v>
                </c:pt>
                <c:pt idx="269">
                  <c:v>3.19</c:v>
                </c:pt>
                <c:pt idx="270">
                  <c:v>3.2</c:v>
                </c:pt>
                <c:pt idx="271">
                  <c:v>3.19</c:v>
                </c:pt>
                <c:pt idx="272">
                  <c:v>3.17</c:v>
                </c:pt>
                <c:pt idx="273">
                  <c:v>3.17</c:v>
                </c:pt>
                <c:pt idx="274">
                  <c:v>3.18</c:v>
                </c:pt>
                <c:pt idx="275">
                  <c:v>3.19</c:v>
                </c:pt>
                <c:pt idx="276">
                  <c:v>3.18</c:v>
                </c:pt>
                <c:pt idx="277">
                  <c:v>3.19</c:v>
                </c:pt>
                <c:pt idx="278">
                  <c:v>3.19</c:v>
                </c:pt>
                <c:pt idx="279">
                  <c:v>3.2</c:v>
                </c:pt>
                <c:pt idx="280">
                  <c:v>3.27</c:v>
                </c:pt>
                <c:pt idx="281">
                  <c:v>3.27</c:v>
                </c:pt>
                <c:pt idx="282">
                  <c:v>3.28</c:v>
                </c:pt>
                <c:pt idx="283">
                  <c:v>3.3</c:v>
                </c:pt>
                <c:pt idx="284">
                  <c:v>3.35</c:v>
                </c:pt>
                <c:pt idx="285">
                  <c:v>3.34</c:v>
                </c:pt>
                <c:pt idx="286">
                  <c:v>3.32</c:v>
                </c:pt>
                <c:pt idx="287">
                  <c:v>3.33</c:v>
                </c:pt>
                <c:pt idx="288">
                  <c:v>3.38</c:v>
                </c:pt>
                <c:pt idx="289">
                  <c:v>3.42</c:v>
                </c:pt>
                <c:pt idx="290">
                  <c:v>3.43</c:v>
                </c:pt>
                <c:pt idx="291">
                  <c:v>3.47</c:v>
                </c:pt>
                <c:pt idx="292">
                  <c:v>3.55</c:v>
                </c:pt>
                <c:pt idx="293">
                  <c:v>3.59</c:v>
                </c:pt>
                <c:pt idx="294">
                  <c:v>3.61</c:v>
                </c:pt>
                <c:pt idx="295">
                  <c:v>3.61</c:v>
                </c:pt>
                <c:pt idx="296">
                  <c:v>3.61</c:v>
                </c:pt>
                <c:pt idx="297">
                  <c:v>3.61</c:v>
                </c:pt>
                <c:pt idx="298">
                  <c:v>3.6</c:v>
                </c:pt>
                <c:pt idx="299">
                  <c:v>3.61</c:v>
                </c:pt>
                <c:pt idx="300">
                  <c:v>3.61</c:v>
                </c:pt>
                <c:pt idx="301">
                  <c:v>3.6</c:v>
                </c:pt>
                <c:pt idx="302">
                  <c:v>3.6</c:v>
                </c:pt>
                <c:pt idx="303">
                  <c:v>3.58</c:v>
                </c:pt>
                <c:pt idx="304">
                  <c:v>3.53</c:v>
                </c:pt>
                <c:pt idx="305">
                  <c:v>3.5</c:v>
                </c:pt>
                <c:pt idx="306">
                  <c:v>3.48</c:v>
                </c:pt>
                <c:pt idx="307">
                  <c:v>3.47</c:v>
                </c:pt>
                <c:pt idx="308">
                  <c:v>3.47</c:v>
                </c:pt>
                <c:pt idx="309">
                  <c:v>3.49</c:v>
                </c:pt>
                <c:pt idx="310">
                  <c:v>3.49</c:v>
                </c:pt>
                <c:pt idx="311">
                  <c:v>3.47</c:v>
                </c:pt>
                <c:pt idx="312">
                  <c:v>3.46</c:v>
                </c:pt>
                <c:pt idx="313">
                  <c:v>3.46</c:v>
                </c:pt>
                <c:pt idx="314">
                  <c:v>3.45</c:v>
                </c:pt>
                <c:pt idx="315">
                  <c:v>3.46</c:v>
                </c:pt>
                <c:pt idx="316">
                  <c:v>3.45</c:v>
                </c:pt>
                <c:pt idx="317">
                  <c:v>3.43</c:v>
                </c:pt>
                <c:pt idx="318">
                  <c:v>3.39</c:v>
                </c:pt>
                <c:pt idx="319">
                  <c:v>3.38</c:v>
                </c:pt>
                <c:pt idx="320">
                  <c:v>3.35</c:v>
                </c:pt>
                <c:pt idx="321">
                  <c:v>3.35</c:v>
                </c:pt>
                <c:pt idx="322">
                  <c:v>3.37</c:v>
                </c:pt>
                <c:pt idx="323">
                  <c:v>3.4</c:v>
                </c:pt>
                <c:pt idx="324">
                  <c:v>3.4</c:v>
                </c:pt>
                <c:pt idx="325">
                  <c:v>3.39</c:v>
                </c:pt>
                <c:pt idx="326">
                  <c:v>3.41</c:v>
                </c:pt>
                <c:pt idx="327">
                  <c:v>3.41</c:v>
                </c:pt>
                <c:pt idx="328">
                  <c:v>3.39</c:v>
                </c:pt>
                <c:pt idx="329">
                  <c:v>3.38</c:v>
                </c:pt>
                <c:pt idx="330">
                  <c:v>3.38</c:v>
                </c:pt>
                <c:pt idx="331">
                  <c:v>3.37</c:v>
                </c:pt>
                <c:pt idx="332">
                  <c:v>3.34</c:v>
                </c:pt>
                <c:pt idx="333">
                  <c:v>3.34</c:v>
                </c:pt>
                <c:pt idx="334">
                  <c:v>3.33</c:v>
                </c:pt>
                <c:pt idx="335">
                  <c:v>3.32</c:v>
                </c:pt>
                <c:pt idx="336">
                  <c:v>3.35</c:v>
                </c:pt>
                <c:pt idx="337">
                  <c:v>3.35</c:v>
                </c:pt>
                <c:pt idx="338">
                  <c:v>3.32</c:v>
                </c:pt>
                <c:pt idx="339">
                  <c:v>3.32</c:v>
                </c:pt>
                <c:pt idx="340">
                  <c:v>3.32</c:v>
                </c:pt>
                <c:pt idx="341">
                  <c:v>3.32</c:v>
                </c:pt>
                <c:pt idx="342">
                  <c:v>3.32</c:v>
                </c:pt>
                <c:pt idx="343">
                  <c:v>3.33</c:v>
                </c:pt>
                <c:pt idx="344">
                  <c:v>3.34</c:v>
                </c:pt>
                <c:pt idx="345">
                  <c:v>3.32</c:v>
                </c:pt>
                <c:pt idx="346">
                  <c:v>3.29</c:v>
                </c:pt>
                <c:pt idx="347">
                  <c:v>3.27</c:v>
                </c:pt>
                <c:pt idx="348">
                  <c:v>3.23</c:v>
                </c:pt>
                <c:pt idx="349">
                  <c:v>3.22</c:v>
                </c:pt>
                <c:pt idx="350">
                  <c:v>3.21</c:v>
                </c:pt>
                <c:pt idx="351">
                  <c:v>3.23</c:v>
                </c:pt>
                <c:pt idx="352">
                  <c:v>3.22</c:v>
                </c:pt>
                <c:pt idx="353">
                  <c:v>3.22</c:v>
                </c:pt>
                <c:pt idx="354">
                  <c:v>3.24</c:v>
                </c:pt>
                <c:pt idx="355">
                  <c:v>3.25</c:v>
                </c:pt>
                <c:pt idx="356">
                  <c:v>3.26</c:v>
                </c:pt>
                <c:pt idx="357">
                  <c:v>3.33</c:v>
                </c:pt>
                <c:pt idx="358">
                  <c:v>3.34</c:v>
                </c:pt>
                <c:pt idx="359">
                  <c:v>3.32</c:v>
                </c:pt>
                <c:pt idx="360">
                  <c:v>3.31</c:v>
                </c:pt>
                <c:pt idx="361">
                  <c:v>3.3</c:v>
                </c:pt>
                <c:pt idx="362">
                  <c:v>3.28</c:v>
                </c:pt>
                <c:pt idx="363">
                  <c:v>3.25</c:v>
                </c:pt>
                <c:pt idx="364">
                  <c:v>3.24</c:v>
                </c:pt>
                <c:pt idx="365">
                  <c:v>3.24</c:v>
                </c:pt>
                <c:pt idx="366">
                  <c:v>3.24</c:v>
                </c:pt>
                <c:pt idx="367">
                  <c:v>3.25</c:v>
                </c:pt>
                <c:pt idx="368">
                  <c:v>3.25</c:v>
                </c:pt>
                <c:pt idx="369">
                  <c:v>3.25</c:v>
                </c:pt>
                <c:pt idx="370">
                  <c:v>3.24</c:v>
                </c:pt>
                <c:pt idx="371">
                  <c:v>3.23</c:v>
                </c:pt>
                <c:pt idx="372">
                  <c:v>3.25</c:v>
                </c:pt>
                <c:pt idx="373">
                  <c:v>3.27</c:v>
                </c:pt>
                <c:pt idx="374">
                  <c:v>3.27</c:v>
                </c:pt>
                <c:pt idx="375">
                  <c:v>3.3</c:v>
                </c:pt>
                <c:pt idx="376">
                  <c:v>3.32</c:v>
                </c:pt>
                <c:pt idx="377">
                  <c:v>3.31</c:v>
                </c:pt>
                <c:pt idx="378">
                  <c:v>3.32</c:v>
                </c:pt>
                <c:pt idx="379">
                  <c:v>3.31</c:v>
                </c:pt>
                <c:pt idx="380">
                  <c:v>3.3</c:v>
                </c:pt>
                <c:pt idx="381">
                  <c:v>3.27</c:v>
                </c:pt>
                <c:pt idx="382">
                  <c:v>3.28</c:v>
                </c:pt>
                <c:pt idx="383">
                  <c:v>3.27</c:v>
                </c:pt>
                <c:pt idx="384">
                  <c:v>3.25</c:v>
                </c:pt>
                <c:pt idx="385">
                  <c:v>3.26</c:v>
                </c:pt>
                <c:pt idx="386">
                  <c:v>3.25</c:v>
                </c:pt>
                <c:pt idx="387">
                  <c:v>3.24</c:v>
                </c:pt>
                <c:pt idx="388">
                  <c:v>3.23</c:v>
                </c:pt>
                <c:pt idx="389">
                  <c:v>3.23</c:v>
                </c:pt>
                <c:pt idx="390">
                  <c:v>3.24</c:v>
                </c:pt>
                <c:pt idx="391">
                  <c:v>3.24</c:v>
                </c:pt>
                <c:pt idx="392">
                  <c:v>3.22</c:v>
                </c:pt>
                <c:pt idx="393">
                  <c:v>3.2</c:v>
                </c:pt>
                <c:pt idx="394">
                  <c:v>3.19</c:v>
                </c:pt>
                <c:pt idx="395">
                  <c:v>3.18</c:v>
                </c:pt>
                <c:pt idx="396">
                  <c:v>3.16</c:v>
                </c:pt>
                <c:pt idx="397">
                  <c:v>3.17</c:v>
                </c:pt>
                <c:pt idx="398">
                  <c:v>3.18</c:v>
                </c:pt>
                <c:pt idx="399">
                  <c:v>3.2</c:v>
                </c:pt>
                <c:pt idx="400">
                  <c:v>3.22</c:v>
                </c:pt>
                <c:pt idx="401">
                  <c:v>3.23</c:v>
                </c:pt>
                <c:pt idx="402">
                  <c:v>3.21</c:v>
                </c:pt>
                <c:pt idx="403">
                  <c:v>3.18</c:v>
                </c:pt>
                <c:pt idx="404">
                  <c:v>3.18</c:v>
                </c:pt>
                <c:pt idx="405">
                  <c:v>3.15</c:v>
                </c:pt>
                <c:pt idx="406">
                  <c:v>3.14</c:v>
                </c:pt>
                <c:pt idx="407">
                  <c:v>3.14</c:v>
                </c:pt>
                <c:pt idx="408">
                  <c:v>3.14</c:v>
                </c:pt>
                <c:pt idx="409">
                  <c:v>3.14</c:v>
                </c:pt>
                <c:pt idx="410">
                  <c:v>3.12</c:v>
                </c:pt>
                <c:pt idx="411">
                  <c:v>3.1</c:v>
                </c:pt>
                <c:pt idx="412">
                  <c:v>3.09</c:v>
                </c:pt>
                <c:pt idx="413">
                  <c:v>3.09</c:v>
                </c:pt>
                <c:pt idx="414">
                  <c:v>3.09</c:v>
                </c:pt>
                <c:pt idx="415">
                  <c:v>3.1</c:v>
                </c:pt>
                <c:pt idx="416">
                  <c:v>3.09</c:v>
                </c:pt>
                <c:pt idx="417">
                  <c:v>3.21</c:v>
                </c:pt>
                <c:pt idx="418">
                  <c:v>3.23</c:v>
                </c:pt>
                <c:pt idx="419">
                  <c:v>3.22</c:v>
                </c:pt>
                <c:pt idx="420">
                  <c:v>3.2</c:v>
                </c:pt>
                <c:pt idx="421">
                  <c:v>3.2</c:v>
                </c:pt>
                <c:pt idx="422">
                  <c:v>3.19</c:v>
                </c:pt>
                <c:pt idx="423">
                  <c:v>3.19</c:v>
                </c:pt>
                <c:pt idx="424">
                  <c:v>3.23</c:v>
                </c:pt>
                <c:pt idx="425">
                  <c:v>3.22</c:v>
                </c:pt>
                <c:pt idx="426">
                  <c:v>3.23</c:v>
                </c:pt>
                <c:pt idx="427">
                  <c:v>3.21</c:v>
                </c:pt>
                <c:pt idx="428">
                  <c:v>3.2</c:v>
                </c:pt>
                <c:pt idx="429">
                  <c:v>3.19</c:v>
                </c:pt>
                <c:pt idx="430">
                  <c:v>3.15</c:v>
                </c:pt>
                <c:pt idx="431">
                  <c:v>3.13</c:v>
                </c:pt>
                <c:pt idx="432">
                  <c:v>3.12</c:v>
                </c:pt>
                <c:pt idx="433">
                  <c:v>3.09</c:v>
                </c:pt>
                <c:pt idx="434">
                  <c:v>3.1</c:v>
                </c:pt>
                <c:pt idx="435">
                  <c:v>3.11</c:v>
                </c:pt>
                <c:pt idx="436">
                  <c:v>3.09</c:v>
                </c:pt>
                <c:pt idx="437">
                  <c:v>3.05</c:v>
                </c:pt>
                <c:pt idx="438">
                  <c:v>3.04</c:v>
                </c:pt>
                <c:pt idx="439">
                  <c:v>3.02</c:v>
                </c:pt>
                <c:pt idx="440">
                  <c:v>3</c:v>
                </c:pt>
                <c:pt idx="441">
                  <c:v>3.01</c:v>
                </c:pt>
                <c:pt idx="442">
                  <c:v>3.01</c:v>
                </c:pt>
                <c:pt idx="443">
                  <c:v>3.01</c:v>
                </c:pt>
                <c:pt idx="444">
                  <c:v>2.99</c:v>
                </c:pt>
                <c:pt idx="445">
                  <c:v>2.99</c:v>
                </c:pt>
                <c:pt idx="446">
                  <c:v>2.98</c:v>
                </c:pt>
                <c:pt idx="447">
                  <c:v>2.97</c:v>
                </c:pt>
                <c:pt idx="448">
                  <c:v>2.98</c:v>
                </c:pt>
                <c:pt idx="449">
                  <c:v>2.98</c:v>
                </c:pt>
                <c:pt idx="450">
                  <c:v>2.97</c:v>
                </c:pt>
                <c:pt idx="451">
                  <c:v>2.95</c:v>
                </c:pt>
                <c:pt idx="452">
                  <c:v>2.93</c:v>
                </c:pt>
                <c:pt idx="453">
                  <c:v>2.92</c:v>
                </c:pt>
                <c:pt idx="454">
                  <c:v>2.89</c:v>
                </c:pt>
                <c:pt idx="455">
                  <c:v>2.89</c:v>
                </c:pt>
                <c:pt idx="456">
                  <c:v>2.89</c:v>
                </c:pt>
                <c:pt idx="457">
                  <c:v>2.88</c:v>
                </c:pt>
                <c:pt idx="458">
                  <c:v>2.84</c:v>
                </c:pt>
                <c:pt idx="459">
                  <c:v>2.85</c:v>
                </c:pt>
                <c:pt idx="460">
                  <c:v>2.83</c:v>
                </c:pt>
                <c:pt idx="461">
                  <c:v>2.82</c:v>
                </c:pt>
                <c:pt idx="462">
                  <c:v>2.82</c:v>
                </c:pt>
                <c:pt idx="463">
                  <c:v>2.79</c:v>
                </c:pt>
                <c:pt idx="464">
                  <c:v>2.8</c:v>
                </c:pt>
                <c:pt idx="465">
                  <c:v>2.78</c:v>
                </c:pt>
                <c:pt idx="466">
                  <c:v>2.76</c:v>
                </c:pt>
                <c:pt idx="467">
                  <c:v>2.76</c:v>
                </c:pt>
                <c:pt idx="468">
                  <c:v>2.78</c:v>
                </c:pt>
                <c:pt idx="469">
                  <c:v>2.85</c:v>
                </c:pt>
                <c:pt idx="470">
                  <c:v>2.85</c:v>
                </c:pt>
                <c:pt idx="471">
                  <c:v>2.84</c:v>
                </c:pt>
                <c:pt idx="472">
                  <c:v>2.82</c:v>
                </c:pt>
                <c:pt idx="473">
                  <c:v>2.82</c:v>
                </c:pt>
                <c:pt idx="474">
                  <c:v>2.82</c:v>
                </c:pt>
                <c:pt idx="475">
                  <c:v>2.82</c:v>
                </c:pt>
                <c:pt idx="476">
                  <c:v>2.82</c:v>
                </c:pt>
                <c:pt idx="477">
                  <c:v>2.83</c:v>
                </c:pt>
                <c:pt idx="478">
                  <c:v>2.82</c:v>
                </c:pt>
                <c:pt idx="479">
                  <c:v>2.8</c:v>
                </c:pt>
                <c:pt idx="480">
                  <c:v>2.8</c:v>
                </c:pt>
                <c:pt idx="481">
                  <c:v>2.79</c:v>
                </c:pt>
                <c:pt idx="482">
                  <c:v>2.77</c:v>
                </c:pt>
                <c:pt idx="483">
                  <c:v>2.75</c:v>
                </c:pt>
                <c:pt idx="484">
                  <c:v>2.78</c:v>
                </c:pt>
                <c:pt idx="485">
                  <c:v>2.78</c:v>
                </c:pt>
                <c:pt idx="486">
                  <c:v>2.77</c:v>
                </c:pt>
                <c:pt idx="487">
                  <c:v>2.77</c:v>
                </c:pt>
                <c:pt idx="488">
                  <c:v>2.77</c:v>
                </c:pt>
                <c:pt idx="489">
                  <c:v>2.78</c:v>
                </c:pt>
                <c:pt idx="490">
                  <c:v>2.78</c:v>
                </c:pt>
                <c:pt idx="491">
                  <c:v>2.78</c:v>
                </c:pt>
                <c:pt idx="492">
                  <c:v>2.78</c:v>
                </c:pt>
                <c:pt idx="493">
                  <c:v>2.76</c:v>
                </c:pt>
                <c:pt idx="494">
                  <c:v>2.73</c:v>
                </c:pt>
                <c:pt idx="495">
                  <c:v>2.72</c:v>
                </c:pt>
                <c:pt idx="496">
                  <c:v>2.7</c:v>
                </c:pt>
                <c:pt idx="497">
                  <c:v>2.69</c:v>
                </c:pt>
                <c:pt idx="498">
                  <c:v>2.69</c:v>
                </c:pt>
                <c:pt idx="499">
                  <c:v>2.69</c:v>
                </c:pt>
                <c:pt idx="500">
                  <c:v>2.68</c:v>
                </c:pt>
                <c:pt idx="501">
                  <c:v>2.67</c:v>
                </c:pt>
                <c:pt idx="502">
                  <c:v>2.66</c:v>
                </c:pt>
                <c:pt idx="503">
                  <c:v>2.67</c:v>
                </c:pt>
                <c:pt idx="504">
                  <c:v>2.68</c:v>
                </c:pt>
                <c:pt idx="505">
                  <c:v>2.7</c:v>
                </c:pt>
                <c:pt idx="506">
                  <c:v>2.72</c:v>
                </c:pt>
                <c:pt idx="507">
                  <c:v>2.69</c:v>
                </c:pt>
                <c:pt idx="508">
                  <c:v>2.68</c:v>
                </c:pt>
                <c:pt idx="509">
                  <c:v>2.66</c:v>
                </c:pt>
                <c:pt idx="510">
                  <c:v>2.64</c:v>
                </c:pt>
                <c:pt idx="511">
                  <c:v>2.65</c:v>
                </c:pt>
                <c:pt idx="512">
                  <c:v>2.65</c:v>
                </c:pt>
                <c:pt idx="513">
                  <c:v>2.63</c:v>
                </c:pt>
                <c:pt idx="514">
                  <c:v>2.64</c:v>
                </c:pt>
                <c:pt idx="515">
                  <c:v>2.63</c:v>
                </c:pt>
                <c:pt idx="516">
                  <c:v>2.62</c:v>
                </c:pt>
                <c:pt idx="517">
                  <c:v>2.62</c:v>
                </c:pt>
                <c:pt idx="518">
                  <c:v>2.62</c:v>
                </c:pt>
                <c:pt idx="519">
                  <c:v>2.63</c:v>
                </c:pt>
                <c:pt idx="520">
                  <c:v>2.61</c:v>
                </c:pt>
                <c:pt idx="521">
                  <c:v>2.61</c:v>
                </c:pt>
                <c:pt idx="522">
                  <c:v>2.6</c:v>
                </c:pt>
                <c:pt idx="523">
                  <c:v>2.58</c:v>
                </c:pt>
                <c:pt idx="524">
                  <c:v>2.58</c:v>
                </c:pt>
                <c:pt idx="525">
                  <c:v>2.6</c:v>
                </c:pt>
                <c:pt idx="526">
                  <c:v>2.62</c:v>
                </c:pt>
                <c:pt idx="527">
                  <c:v>2.62</c:v>
                </c:pt>
                <c:pt idx="528">
                  <c:v>2.64</c:v>
                </c:pt>
                <c:pt idx="529">
                  <c:v>2.65</c:v>
                </c:pt>
                <c:pt idx="530">
                  <c:v>2.67</c:v>
                </c:pt>
                <c:pt idx="531">
                  <c:v>2.68</c:v>
                </c:pt>
                <c:pt idx="532">
                  <c:v>2.7</c:v>
                </c:pt>
                <c:pt idx="533">
                  <c:v>2.72</c:v>
                </c:pt>
                <c:pt idx="534">
                  <c:v>2.72</c:v>
                </c:pt>
                <c:pt idx="535">
                  <c:v>2.73</c:v>
                </c:pt>
                <c:pt idx="536">
                  <c:v>2.74</c:v>
                </c:pt>
                <c:pt idx="537">
                  <c:v>2.73</c:v>
                </c:pt>
                <c:pt idx="538">
                  <c:v>2.72</c:v>
                </c:pt>
                <c:pt idx="539">
                  <c:v>2.7</c:v>
                </c:pt>
                <c:pt idx="540">
                  <c:v>2.71</c:v>
                </c:pt>
                <c:pt idx="541">
                  <c:v>2.7</c:v>
                </c:pt>
                <c:pt idx="542">
                  <c:v>2.68</c:v>
                </c:pt>
                <c:pt idx="543">
                  <c:v>2.67</c:v>
                </c:pt>
                <c:pt idx="544">
                  <c:v>2.67</c:v>
                </c:pt>
                <c:pt idx="545">
                  <c:v>2.68</c:v>
                </c:pt>
                <c:pt idx="546">
                  <c:v>2.69</c:v>
                </c:pt>
                <c:pt idx="547">
                  <c:v>2.69</c:v>
                </c:pt>
                <c:pt idx="548">
                  <c:v>2.69</c:v>
                </c:pt>
                <c:pt idx="549">
                  <c:v>2.71</c:v>
                </c:pt>
                <c:pt idx="550">
                  <c:v>2.72</c:v>
                </c:pt>
                <c:pt idx="551">
                  <c:v>2.73</c:v>
                </c:pt>
                <c:pt idx="552">
                  <c:v>2.74</c:v>
                </c:pt>
                <c:pt idx="553">
                  <c:v>2.76</c:v>
                </c:pt>
                <c:pt idx="554">
                  <c:v>2.79</c:v>
                </c:pt>
                <c:pt idx="555">
                  <c:v>2.78</c:v>
                </c:pt>
                <c:pt idx="556">
                  <c:v>2.71</c:v>
                </c:pt>
                <c:pt idx="557">
                  <c:v>2.79</c:v>
                </c:pt>
                <c:pt idx="558">
                  <c:v>2.84</c:v>
                </c:pt>
                <c:pt idx="559">
                  <c:v>2.88</c:v>
                </c:pt>
                <c:pt idx="560">
                  <c:v>2.91</c:v>
                </c:pt>
                <c:pt idx="561">
                  <c:v>2.91</c:v>
                </c:pt>
                <c:pt idx="562">
                  <c:v>2.92</c:v>
                </c:pt>
                <c:pt idx="563">
                  <c:v>2.92</c:v>
                </c:pt>
                <c:pt idx="564">
                  <c:v>2.91</c:v>
                </c:pt>
                <c:pt idx="565">
                  <c:v>2.9</c:v>
                </c:pt>
                <c:pt idx="566">
                  <c:v>2.93</c:v>
                </c:pt>
                <c:pt idx="567">
                  <c:v>3</c:v>
                </c:pt>
                <c:pt idx="568">
                  <c:v>3.12</c:v>
                </c:pt>
                <c:pt idx="569">
                  <c:v>3.2</c:v>
                </c:pt>
                <c:pt idx="570">
                  <c:v>3.29</c:v>
                </c:pt>
                <c:pt idx="571">
                  <c:v>3.33</c:v>
                </c:pt>
                <c:pt idx="572">
                  <c:v>3.38</c:v>
                </c:pt>
                <c:pt idx="573">
                  <c:v>3.43</c:v>
                </c:pt>
                <c:pt idx="574">
                  <c:v>3.47</c:v>
                </c:pt>
                <c:pt idx="575">
                  <c:v>3.48</c:v>
                </c:pt>
                <c:pt idx="576">
                  <c:v>3.48</c:v>
                </c:pt>
                <c:pt idx="577">
                  <c:v>3.49</c:v>
                </c:pt>
                <c:pt idx="578">
                  <c:v>3.49</c:v>
                </c:pt>
                <c:pt idx="579">
                  <c:v>3.54</c:v>
                </c:pt>
                <c:pt idx="580">
                  <c:v>3.55</c:v>
                </c:pt>
                <c:pt idx="581">
                  <c:v>3.57</c:v>
                </c:pt>
                <c:pt idx="582">
                  <c:v>3.59</c:v>
                </c:pt>
                <c:pt idx="583">
                  <c:v>3.58</c:v>
                </c:pt>
                <c:pt idx="584">
                  <c:v>3.54</c:v>
                </c:pt>
                <c:pt idx="585">
                  <c:v>3.54</c:v>
                </c:pt>
                <c:pt idx="586">
                  <c:v>3.53</c:v>
                </c:pt>
                <c:pt idx="587">
                  <c:v>3.5</c:v>
                </c:pt>
                <c:pt idx="588">
                  <c:v>3.57</c:v>
                </c:pt>
                <c:pt idx="589">
                  <c:v>3.56</c:v>
                </c:pt>
                <c:pt idx="590">
                  <c:v>3.57</c:v>
                </c:pt>
                <c:pt idx="591">
                  <c:v>3.59</c:v>
                </c:pt>
                <c:pt idx="592">
                  <c:v>3.64</c:v>
                </c:pt>
                <c:pt idx="593">
                  <c:v>3.74</c:v>
                </c:pt>
                <c:pt idx="594">
                  <c:v>3.74</c:v>
                </c:pt>
                <c:pt idx="595">
                  <c:v>3.74</c:v>
                </c:pt>
                <c:pt idx="596">
                  <c:v>3.74</c:v>
                </c:pt>
                <c:pt idx="597">
                  <c:v>3.74</c:v>
                </c:pt>
                <c:pt idx="598">
                  <c:v>3.7</c:v>
                </c:pt>
                <c:pt idx="599">
                  <c:v>3.68</c:v>
                </c:pt>
                <c:pt idx="600">
                  <c:v>3.65</c:v>
                </c:pt>
                <c:pt idx="601">
                  <c:v>3.61</c:v>
                </c:pt>
                <c:pt idx="602">
                  <c:v>3.61</c:v>
                </c:pt>
                <c:pt idx="603">
                  <c:v>3.6</c:v>
                </c:pt>
                <c:pt idx="604">
                  <c:v>3.62</c:v>
                </c:pt>
                <c:pt idx="605">
                  <c:v>3.6</c:v>
                </c:pt>
                <c:pt idx="606">
                  <c:v>3.64</c:v>
                </c:pt>
                <c:pt idx="607">
                  <c:v>3.74</c:v>
                </c:pt>
                <c:pt idx="608">
                  <c:v>3.74</c:v>
                </c:pt>
                <c:pt idx="609">
                  <c:v>3.74</c:v>
                </c:pt>
                <c:pt idx="610">
                  <c:v>3.74</c:v>
                </c:pt>
                <c:pt idx="611">
                  <c:v>3.74</c:v>
                </c:pt>
                <c:pt idx="612">
                  <c:v>3.74</c:v>
                </c:pt>
                <c:pt idx="613">
                  <c:v>3.74</c:v>
                </c:pt>
                <c:pt idx="614">
                  <c:v>3.74</c:v>
                </c:pt>
                <c:pt idx="615">
                  <c:v>3.74</c:v>
                </c:pt>
                <c:pt idx="616">
                  <c:v>3.74</c:v>
                </c:pt>
                <c:pt idx="617">
                  <c:v>3.74</c:v>
                </c:pt>
                <c:pt idx="618">
                  <c:v>3.74</c:v>
                </c:pt>
                <c:pt idx="619">
                  <c:v>3.74</c:v>
                </c:pt>
                <c:pt idx="620">
                  <c:v>3.74</c:v>
                </c:pt>
                <c:pt idx="621">
                  <c:v>3.74</c:v>
                </c:pt>
                <c:pt idx="622">
                  <c:v>3.74</c:v>
                </c:pt>
                <c:pt idx="623">
                  <c:v>3.74</c:v>
                </c:pt>
                <c:pt idx="624">
                  <c:v>3.74</c:v>
                </c:pt>
                <c:pt idx="625">
                  <c:v>3.74</c:v>
                </c:pt>
                <c:pt idx="626">
                  <c:v>3.74</c:v>
                </c:pt>
                <c:pt idx="627">
                  <c:v>3.74</c:v>
                </c:pt>
                <c:pt idx="628">
                  <c:v>3.74</c:v>
                </c:pt>
                <c:pt idx="629">
                  <c:v>3.74</c:v>
                </c:pt>
                <c:pt idx="630">
                  <c:v>3.72</c:v>
                </c:pt>
                <c:pt idx="631">
                  <c:v>3.7</c:v>
                </c:pt>
                <c:pt idx="632">
                  <c:v>3.68</c:v>
                </c:pt>
                <c:pt idx="633">
                  <c:v>3.66</c:v>
                </c:pt>
                <c:pt idx="634">
                  <c:v>3.66</c:v>
                </c:pt>
                <c:pt idx="635">
                  <c:v>3.68</c:v>
                </c:pt>
                <c:pt idx="636">
                  <c:v>3.68</c:v>
                </c:pt>
                <c:pt idx="637">
                  <c:v>3.67</c:v>
                </c:pt>
                <c:pt idx="638">
                  <c:v>3.68</c:v>
                </c:pt>
                <c:pt idx="639">
                  <c:v>3.68</c:v>
                </c:pt>
                <c:pt idx="640">
                  <c:v>3.67</c:v>
                </c:pt>
                <c:pt idx="641">
                  <c:v>3.67</c:v>
                </c:pt>
                <c:pt idx="642">
                  <c:v>3.65</c:v>
                </c:pt>
                <c:pt idx="643">
                  <c:v>3.64</c:v>
                </c:pt>
                <c:pt idx="644">
                  <c:v>3.63</c:v>
                </c:pt>
                <c:pt idx="645">
                  <c:v>3.62</c:v>
                </c:pt>
                <c:pt idx="646">
                  <c:v>3.57</c:v>
                </c:pt>
                <c:pt idx="647">
                  <c:v>3.58</c:v>
                </c:pt>
                <c:pt idx="648">
                  <c:v>3.59</c:v>
                </c:pt>
                <c:pt idx="649">
                  <c:v>3.6</c:v>
                </c:pt>
                <c:pt idx="650">
                  <c:v>3.6</c:v>
                </c:pt>
                <c:pt idx="651">
                  <c:v>3.64</c:v>
                </c:pt>
                <c:pt idx="652">
                  <c:v>3.65</c:v>
                </c:pt>
                <c:pt idx="653">
                  <c:v>3.64</c:v>
                </c:pt>
                <c:pt idx="654">
                  <c:v>3.66</c:v>
                </c:pt>
                <c:pt idx="655">
                  <c:v>3.65</c:v>
                </c:pt>
                <c:pt idx="656">
                  <c:v>3.68</c:v>
                </c:pt>
                <c:pt idx="657">
                  <c:v>3.69</c:v>
                </c:pt>
                <c:pt idx="658">
                  <c:v>3.7</c:v>
                </c:pt>
                <c:pt idx="659">
                  <c:v>3.7</c:v>
                </c:pt>
                <c:pt idx="660">
                  <c:v>3.66</c:v>
                </c:pt>
                <c:pt idx="661">
                  <c:v>3.66</c:v>
                </c:pt>
                <c:pt idx="662">
                  <c:v>3.63</c:v>
                </c:pt>
                <c:pt idx="663">
                  <c:v>3.63</c:v>
                </c:pt>
                <c:pt idx="664">
                  <c:v>3.63</c:v>
                </c:pt>
                <c:pt idx="665">
                  <c:v>3.64</c:v>
                </c:pt>
                <c:pt idx="666">
                  <c:v>3.66</c:v>
                </c:pt>
                <c:pt idx="667">
                  <c:v>3.65</c:v>
                </c:pt>
                <c:pt idx="668">
                  <c:v>3.65</c:v>
                </c:pt>
                <c:pt idx="669">
                  <c:v>3.65</c:v>
                </c:pt>
                <c:pt idx="670">
                  <c:v>3.66</c:v>
                </c:pt>
                <c:pt idx="671">
                  <c:v>3.65</c:v>
                </c:pt>
                <c:pt idx="672">
                  <c:v>3.63</c:v>
                </c:pt>
                <c:pt idx="673">
                  <c:v>3.62</c:v>
                </c:pt>
                <c:pt idx="674">
                  <c:v>3.61</c:v>
                </c:pt>
                <c:pt idx="675">
                  <c:v>3.57</c:v>
                </c:pt>
                <c:pt idx="676">
                  <c:v>3.57</c:v>
                </c:pt>
                <c:pt idx="677">
                  <c:v>3.56</c:v>
                </c:pt>
                <c:pt idx="678">
                  <c:v>3.55</c:v>
                </c:pt>
                <c:pt idx="679">
                  <c:v>3.55</c:v>
                </c:pt>
                <c:pt idx="680">
                  <c:v>3.55</c:v>
                </c:pt>
                <c:pt idx="681">
                  <c:v>3.55</c:v>
                </c:pt>
                <c:pt idx="682">
                  <c:v>3.55</c:v>
                </c:pt>
                <c:pt idx="683">
                  <c:v>3.56</c:v>
                </c:pt>
                <c:pt idx="684">
                  <c:v>3.63</c:v>
                </c:pt>
                <c:pt idx="685">
                  <c:v>3.64</c:v>
                </c:pt>
                <c:pt idx="686">
                  <c:v>3.69</c:v>
                </c:pt>
                <c:pt idx="687">
                  <c:v>3.69</c:v>
                </c:pt>
                <c:pt idx="688">
                  <c:v>3.73</c:v>
                </c:pt>
                <c:pt idx="689">
                  <c:v>3.74</c:v>
                </c:pt>
                <c:pt idx="690">
                  <c:v>3.74</c:v>
                </c:pt>
                <c:pt idx="691">
                  <c:v>3.74</c:v>
                </c:pt>
                <c:pt idx="692">
                  <c:v>3.74</c:v>
                </c:pt>
                <c:pt idx="693">
                  <c:v>3.74</c:v>
                </c:pt>
                <c:pt idx="694">
                  <c:v>3.74</c:v>
                </c:pt>
                <c:pt idx="695">
                  <c:v>3.74</c:v>
                </c:pt>
                <c:pt idx="696">
                  <c:v>3.74</c:v>
                </c:pt>
                <c:pt idx="697">
                  <c:v>3.74</c:v>
                </c:pt>
                <c:pt idx="698">
                  <c:v>3.74</c:v>
                </c:pt>
                <c:pt idx="699">
                  <c:v>3.74</c:v>
                </c:pt>
                <c:pt idx="700">
                  <c:v>3.74</c:v>
                </c:pt>
                <c:pt idx="701">
                  <c:v>3.74</c:v>
                </c:pt>
                <c:pt idx="702">
                  <c:v>3.74</c:v>
                </c:pt>
                <c:pt idx="703">
                  <c:v>3.74</c:v>
                </c:pt>
                <c:pt idx="704">
                  <c:v>3.74</c:v>
                </c:pt>
                <c:pt idx="705">
                  <c:v>3.74</c:v>
                </c:pt>
                <c:pt idx="706">
                  <c:v>3.74</c:v>
                </c:pt>
                <c:pt idx="707">
                  <c:v>3.74</c:v>
                </c:pt>
                <c:pt idx="708">
                  <c:v>3.75</c:v>
                </c:pt>
                <c:pt idx="709">
                  <c:v>3.75</c:v>
                </c:pt>
                <c:pt idx="710">
                  <c:v>3.75</c:v>
                </c:pt>
                <c:pt idx="711">
                  <c:v>3.75</c:v>
                </c:pt>
                <c:pt idx="712">
                  <c:v>3.75</c:v>
                </c:pt>
                <c:pt idx="713">
                  <c:v>3.74</c:v>
                </c:pt>
                <c:pt idx="714">
                  <c:v>3.72</c:v>
                </c:pt>
                <c:pt idx="715">
                  <c:v>3.7</c:v>
                </c:pt>
                <c:pt idx="716">
                  <c:v>3.69</c:v>
                </c:pt>
                <c:pt idx="717">
                  <c:v>3.66</c:v>
                </c:pt>
                <c:pt idx="718">
                  <c:v>3.67</c:v>
                </c:pt>
                <c:pt idx="719">
                  <c:v>3.65</c:v>
                </c:pt>
                <c:pt idx="720">
                  <c:v>3.63</c:v>
                </c:pt>
                <c:pt idx="721">
                  <c:v>3.63</c:v>
                </c:pt>
                <c:pt idx="722">
                  <c:v>3.62</c:v>
                </c:pt>
                <c:pt idx="726">
                  <c:v>3.63</c:v>
                </c:pt>
                <c:pt idx="727">
                  <c:v>3.63</c:v>
                </c:pt>
                <c:pt idx="728">
                  <c:v>3.63</c:v>
                </c:pt>
                <c:pt idx="729">
                  <c:v>3.62</c:v>
                </c:pt>
                <c:pt idx="730">
                  <c:v>3.62</c:v>
                </c:pt>
                <c:pt idx="731">
                  <c:v>3.58</c:v>
                </c:pt>
                <c:pt idx="732">
                  <c:v>3.56</c:v>
                </c:pt>
                <c:pt idx="733">
                  <c:v>3.53</c:v>
                </c:pt>
                <c:pt idx="734">
                  <c:v>3.52</c:v>
                </c:pt>
                <c:pt idx="735">
                  <c:v>3.55</c:v>
                </c:pt>
                <c:pt idx="736">
                  <c:v>3.59</c:v>
                </c:pt>
                <c:pt idx="737">
                  <c:v>3.59</c:v>
                </c:pt>
                <c:pt idx="738">
                  <c:v>3.6</c:v>
                </c:pt>
                <c:pt idx="739">
                  <c:v>3.6</c:v>
                </c:pt>
                <c:pt idx="740">
                  <c:v>3.61</c:v>
                </c:pt>
                <c:pt idx="741">
                  <c:v>3.62</c:v>
                </c:pt>
                <c:pt idx="742">
                  <c:v>3.63</c:v>
                </c:pt>
                <c:pt idx="743">
                  <c:v>3.63</c:v>
                </c:pt>
                <c:pt idx="744">
                  <c:v>3.61</c:v>
                </c:pt>
                <c:pt idx="745">
                  <c:v>3.63</c:v>
                </c:pt>
                <c:pt idx="746">
                  <c:v>3.62</c:v>
                </c:pt>
                <c:pt idx="747">
                  <c:v>3.6</c:v>
                </c:pt>
                <c:pt idx="748">
                  <c:v>3.75</c:v>
                </c:pt>
                <c:pt idx="749">
                  <c:v>3.75</c:v>
                </c:pt>
                <c:pt idx="750">
                  <c:v>3.75</c:v>
                </c:pt>
                <c:pt idx="751">
                  <c:v>3.75</c:v>
                </c:pt>
                <c:pt idx="752">
                  <c:v>3.75</c:v>
                </c:pt>
                <c:pt idx="753">
                  <c:v>3.75</c:v>
                </c:pt>
                <c:pt idx="754">
                  <c:v>3.75</c:v>
                </c:pt>
                <c:pt idx="755">
                  <c:v>3.75</c:v>
                </c:pt>
                <c:pt idx="756">
                  <c:v>3.75</c:v>
                </c:pt>
                <c:pt idx="757">
                  <c:v>3.75</c:v>
                </c:pt>
                <c:pt idx="758">
                  <c:v>3.76</c:v>
                </c:pt>
                <c:pt idx="759">
                  <c:v>3.75</c:v>
                </c:pt>
                <c:pt idx="760">
                  <c:v>3.75</c:v>
                </c:pt>
                <c:pt idx="761">
                  <c:v>3.75</c:v>
                </c:pt>
                <c:pt idx="762">
                  <c:v>3.75</c:v>
                </c:pt>
                <c:pt idx="763">
                  <c:v>3.75</c:v>
                </c:pt>
                <c:pt idx="764">
                  <c:v>3.75</c:v>
                </c:pt>
                <c:pt idx="765">
                  <c:v>3.75</c:v>
                </c:pt>
                <c:pt idx="766">
                  <c:v>3.75</c:v>
                </c:pt>
                <c:pt idx="767">
                  <c:v>3.75</c:v>
                </c:pt>
                <c:pt idx="768">
                  <c:v>3.75</c:v>
                </c:pt>
                <c:pt idx="769">
                  <c:v>3.75</c:v>
                </c:pt>
                <c:pt idx="770">
                  <c:v>3.75</c:v>
                </c:pt>
                <c:pt idx="771">
                  <c:v>3.74</c:v>
                </c:pt>
                <c:pt idx="772">
                  <c:v>3.73</c:v>
                </c:pt>
                <c:pt idx="773">
                  <c:v>3.69</c:v>
                </c:pt>
                <c:pt idx="774">
                  <c:v>3.67</c:v>
                </c:pt>
                <c:pt idx="775">
                  <c:v>3.65</c:v>
                </c:pt>
                <c:pt idx="776">
                  <c:v>3.64</c:v>
                </c:pt>
                <c:pt idx="777">
                  <c:v>3.44</c:v>
                </c:pt>
                <c:pt idx="778">
                  <c:v>3.59</c:v>
                </c:pt>
                <c:pt idx="779">
                  <c:v>3.59</c:v>
                </c:pt>
                <c:pt idx="780">
                  <c:v>3.57</c:v>
                </c:pt>
                <c:pt idx="781">
                  <c:v>3.57</c:v>
                </c:pt>
                <c:pt idx="782">
                  <c:v>3.62</c:v>
                </c:pt>
                <c:pt idx="783">
                  <c:v>3.63</c:v>
                </c:pt>
                <c:pt idx="784">
                  <c:v>3.64</c:v>
                </c:pt>
                <c:pt idx="785">
                  <c:v>3.64</c:v>
                </c:pt>
                <c:pt idx="786">
                  <c:v>3.63</c:v>
                </c:pt>
                <c:pt idx="787">
                  <c:v>3.59</c:v>
                </c:pt>
                <c:pt idx="788">
                  <c:v>3.58</c:v>
                </c:pt>
                <c:pt idx="789">
                  <c:v>3.58</c:v>
                </c:pt>
                <c:pt idx="790">
                  <c:v>3.63</c:v>
                </c:pt>
                <c:pt idx="791">
                  <c:v>3.63</c:v>
                </c:pt>
                <c:pt idx="792">
                  <c:v>3.63</c:v>
                </c:pt>
                <c:pt idx="793">
                  <c:v>3.61</c:v>
                </c:pt>
                <c:pt idx="794">
                  <c:v>3.6</c:v>
                </c:pt>
                <c:pt idx="795">
                  <c:v>3.6</c:v>
                </c:pt>
                <c:pt idx="796">
                  <c:v>3.6</c:v>
                </c:pt>
                <c:pt idx="797">
                  <c:v>3.6</c:v>
                </c:pt>
                <c:pt idx="798">
                  <c:v>3.59</c:v>
                </c:pt>
                <c:pt idx="799">
                  <c:v>3.58</c:v>
                </c:pt>
                <c:pt idx="800">
                  <c:v>3.58</c:v>
                </c:pt>
                <c:pt idx="801">
                  <c:v>3.56</c:v>
                </c:pt>
                <c:pt idx="802">
                  <c:v>3.56</c:v>
                </c:pt>
                <c:pt idx="803">
                  <c:v>3.54</c:v>
                </c:pt>
                <c:pt idx="804">
                  <c:v>3.53</c:v>
                </c:pt>
                <c:pt idx="805">
                  <c:v>3.52</c:v>
                </c:pt>
                <c:pt idx="806">
                  <c:v>3.5</c:v>
                </c:pt>
                <c:pt idx="807">
                  <c:v>3.48</c:v>
                </c:pt>
                <c:pt idx="808">
                  <c:v>3.45</c:v>
                </c:pt>
                <c:pt idx="809">
                  <c:v>3.07</c:v>
                </c:pt>
                <c:pt idx="810">
                  <c:v>3.41</c:v>
                </c:pt>
                <c:pt idx="811">
                  <c:v>3.42</c:v>
                </c:pt>
                <c:pt idx="812">
                  <c:v>3.41</c:v>
                </c:pt>
                <c:pt idx="813">
                  <c:v>3.42</c:v>
                </c:pt>
                <c:pt idx="814">
                  <c:v>3.42</c:v>
                </c:pt>
                <c:pt idx="815">
                  <c:v>3.39</c:v>
                </c:pt>
                <c:pt idx="816">
                  <c:v>3.37</c:v>
                </c:pt>
                <c:pt idx="817">
                  <c:v>3.34</c:v>
                </c:pt>
                <c:pt idx="819">
                  <c:v>3.04</c:v>
                </c:pt>
                <c:pt idx="821">
                  <c:v>3.28</c:v>
                </c:pt>
                <c:pt idx="822">
                  <c:v>3.28</c:v>
                </c:pt>
                <c:pt idx="823">
                  <c:v>3.23</c:v>
                </c:pt>
                <c:pt idx="824">
                  <c:v>3.08</c:v>
                </c:pt>
                <c:pt idx="825">
                  <c:v>3.22</c:v>
                </c:pt>
                <c:pt idx="826">
                  <c:v>3.22</c:v>
                </c:pt>
                <c:pt idx="827">
                  <c:v>3.24</c:v>
                </c:pt>
                <c:pt idx="828">
                  <c:v>3.23</c:v>
                </c:pt>
                <c:pt idx="829">
                  <c:v>3.21</c:v>
                </c:pt>
                <c:pt idx="830">
                  <c:v>3.21</c:v>
                </c:pt>
                <c:pt idx="831">
                  <c:v>3.2</c:v>
                </c:pt>
                <c:pt idx="832">
                  <c:v>3.18</c:v>
                </c:pt>
                <c:pt idx="833">
                  <c:v>3.19</c:v>
                </c:pt>
                <c:pt idx="834">
                  <c:v>3.18</c:v>
                </c:pt>
                <c:pt idx="835">
                  <c:v>3.17</c:v>
                </c:pt>
                <c:pt idx="836">
                  <c:v>3.13</c:v>
                </c:pt>
                <c:pt idx="837">
                  <c:v>3.11</c:v>
                </c:pt>
                <c:pt idx="838">
                  <c:v>3.09</c:v>
                </c:pt>
                <c:pt idx="839">
                  <c:v>3.08</c:v>
                </c:pt>
                <c:pt idx="840">
                  <c:v>3.1</c:v>
                </c:pt>
                <c:pt idx="841">
                  <c:v>3.11</c:v>
                </c:pt>
                <c:pt idx="842">
                  <c:v>3.11</c:v>
                </c:pt>
                <c:pt idx="843">
                  <c:v>3.1</c:v>
                </c:pt>
                <c:pt idx="844">
                  <c:v>3.1</c:v>
                </c:pt>
                <c:pt idx="845">
                  <c:v>3.09</c:v>
                </c:pt>
                <c:pt idx="846">
                  <c:v>3.05</c:v>
                </c:pt>
                <c:pt idx="847">
                  <c:v>3.06</c:v>
                </c:pt>
                <c:pt idx="848">
                  <c:v>3.06</c:v>
                </c:pt>
                <c:pt idx="849">
                  <c:v>3.02</c:v>
                </c:pt>
                <c:pt idx="850">
                  <c:v>2.88</c:v>
                </c:pt>
                <c:pt idx="851">
                  <c:v>3.03</c:v>
                </c:pt>
                <c:pt idx="852">
                  <c:v>3.03</c:v>
                </c:pt>
                <c:pt idx="853">
                  <c:v>3.04</c:v>
                </c:pt>
                <c:pt idx="854">
                  <c:v>3.06</c:v>
                </c:pt>
                <c:pt idx="855">
                  <c:v>3.08</c:v>
                </c:pt>
                <c:pt idx="856">
                  <c:v>3.1</c:v>
                </c:pt>
                <c:pt idx="857">
                  <c:v>3.11</c:v>
                </c:pt>
                <c:pt idx="858">
                  <c:v>3.13</c:v>
                </c:pt>
                <c:pt idx="859">
                  <c:v>3.15</c:v>
                </c:pt>
                <c:pt idx="860">
                  <c:v>3.14</c:v>
                </c:pt>
                <c:pt idx="861">
                  <c:v>3.12</c:v>
                </c:pt>
                <c:pt idx="862">
                  <c:v>3.08</c:v>
                </c:pt>
                <c:pt idx="863">
                  <c:v>3.08</c:v>
                </c:pt>
                <c:pt idx="864">
                  <c:v>3.08</c:v>
                </c:pt>
                <c:pt idx="865">
                  <c:v>3.08</c:v>
                </c:pt>
                <c:pt idx="866">
                  <c:v>3.08</c:v>
                </c:pt>
                <c:pt idx="867">
                  <c:v>3.08</c:v>
                </c:pt>
                <c:pt idx="868">
                  <c:v>3.08</c:v>
                </c:pt>
                <c:pt idx="869">
                  <c:v>3.08</c:v>
                </c:pt>
                <c:pt idx="870">
                  <c:v>3.08</c:v>
                </c:pt>
                <c:pt idx="871">
                  <c:v>3.08</c:v>
                </c:pt>
                <c:pt idx="872">
                  <c:v>3.08</c:v>
                </c:pt>
                <c:pt idx="873">
                  <c:v>3.08</c:v>
                </c:pt>
                <c:pt idx="874">
                  <c:v>3.08</c:v>
                </c:pt>
                <c:pt idx="875">
                  <c:v>3.08</c:v>
                </c:pt>
                <c:pt idx="876">
                  <c:v>3.08</c:v>
                </c:pt>
                <c:pt idx="877">
                  <c:v>3.08</c:v>
                </c:pt>
                <c:pt idx="878">
                  <c:v>3.08</c:v>
                </c:pt>
                <c:pt idx="879">
                  <c:v>3.08</c:v>
                </c:pt>
                <c:pt idx="880">
                  <c:v>3.08</c:v>
                </c:pt>
                <c:pt idx="881">
                  <c:v>3.08</c:v>
                </c:pt>
                <c:pt idx="882">
                  <c:v>3.08</c:v>
                </c:pt>
                <c:pt idx="883">
                  <c:v>3.08</c:v>
                </c:pt>
                <c:pt idx="884">
                  <c:v>3.08</c:v>
                </c:pt>
                <c:pt idx="885">
                  <c:v>3.08</c:v>
                </c:pt>
                <c:pt idx="886">
                  <c:v>3.08</c:v>
                </c:pt>
                <c:pt idx="887">
                  <c:v>3.08</c:v>
                </c:pt>
                <c:pt idx="888">
                  <c:v>3.08</c:v>
                </c:pt>
                <c:pt idx="889">
                  <c:v>3.08</c:v>
                </c:pt>
                <c:pt idx="890">
                  <c:v>3.08</c:v>
                </c:pt>
                <c:pt idx="891">
                  <c:v>3.08</c:v>
                </c:pt>
                <c:pt idx="892">
                  <c:v>3.08</c:v>
                </c:pt>
                <c:pt idx="893">
                  <c:v>3.08</c:v>
                </c:pt>
                <c:pt idx="894">
                  <c:v>3.08</c:v>
                </c:pt>
                <c:pt idx="895">
                  <c:v>3.08</c:v>
                </c:pt>
                <c:pt idx="896">
                  <c:v>3.08</c:v>
                </c:pt>
                <c:pt idx="897">
                  <c:v>3.08</c:v>
                </c:pt>
                <c:pt idx="898">
                  <c:v>3.08</c:v>
                </c:pt>
                <c:pt idx="899">
                  <c:v>3.08</c:v>
                </c:pt>
                <c:pt idx="900">
                  <c:v>3.08</c:v>
                </c:pt>
                <c:pt idx="901">
                  <c:v>3.08</c:v>
                </c:pt>
                <c:pt idx="902">
                  <c:v>3.21</c:v>
                </c:pt>
                <c:pt idx="903">
                  <c:v>3.29</c:v>
                </c:pt>
                <c:pt idx="904">
                  <c:v>3.34</c:v>
                </c:pt>
                <c:pt idx="905">
                  <c:v>3.38</c:v>
                </c:pt>
                <c:pt idx="906">
                  <c:v>3.4</c:v>
                </c:pt>
                <c:pt idx="907">
                  <c:v>3.42</c:v>
                </c:pt>
                <c:pt idx="908">
                  <c:v>3.4</c:v>
                </c:pt>
                <c:pt idx="909">
                  <c:v>3.39</c:v>
                </c:pt>
                <c:pt idx="910">
                  <c:v>3.37</c:v>
                </c:pt>
                <c:pt idx="911">
                  <c:v>3.36</c:v>
                </c:pt>
                <c:pt idx="912">
                  <c:v>3.32</c:v>
                </c:pt>
                <c:pt idx="913">
                  <c:v>3.35</c:v>
                </c:pt>
                <c:pt idx="914">
                  <c:v>3.37</c:v>
                </c:pt>
                <c:pt idx="915">
                  <c:v>3.36</c:v>
                </c:pt>
                <c:pt idx="916">
                  <c:v>3.37</c:v>
                </c:pt>
                <c:pt idx="917">
                  <c:v>3.39</c:v>
                </c:pt>
                <c:pt idx="918">
                  <c:v>3.39</c:v>
                </c:pt>
                <c:pt idx="919">
                  <c:v>3.39</c:v>
                </c:pt>
                <c:pt idx="920">
                  <c:v>3.38</c:v>
                </c:pt>
                <c:pt idx="921">
                  <c:v>3.4</c:v>
                </c:pt>
                <c:pt idx="922">
                  <c:v>3.41</c:v>
                </c:pt>
                <c:pt idx="923">
                  <c:v>3.5</c:v>
                </c:pt>
                <c:pt idx="924">
                  <c:v>3.51</c:v>
                </c:pt>
                <c:pt idx="925">
                  <c:v>3.53</c:v>
                </c:pt>
                <c:pt idx="926">
                  <c:v>3.56</c:v>
                </c:pt>
                <c:pt idx="927">
                  <c:v>3.58</c:v>
                </c:pt>
                <c:pt idx="928">
                  <c:v>3.6</c:v>
                </c:pt>
                <c:pt idx="929">
                  <c:v>3.59</c:v>
                </c:pt>
                <c:pt idx="930">
                  <c:v>3.58</c:v>
                </c:pt>
                <c:pt idx="931">
                  <c:v>3.57</c:v>
                </c:pt>
                <c:pt idx="932">
                  <c:v>3.57</c:v>
                </c:pt>
                <c:pt idx="933">
                  <c:v>3.56</c:v>
                </c:pt>
                <c:pt idx="934">
                  <c:v>3.53</c:v>
                </c:pt>
                <c:pt idx="935">
                  <c:v>3.5</c:v>
                </c:pt>
                <c:pt idx="936">
                  <c:v>3.49</c:v>
                </c:pt>
                <c:pt idx="937">
                  <c:v>3.47</c:v>
                </c:pt>
                <c:pt idx="938">
                  <c:v>3.47</c:v>
                </c:pt>
                <c:pt idx="939">
                  <c:v>3.46</c:v>
                </c:pt>
                <c:pt idx="940">
                  <c:v>3.45</c:v>
                </c:pt>
                <c:pt idx="941">
                  <c:v>3.43</c:v>
                </c:pt>
                <c:pt idx="942">
                  <c:v>3.44</c:v>
                </c:pt>
                <c:pt idx="943">
                  <c:v>3.45</c:v>
                </c:pt>
                <c:pt idx="944">
                  <c:v>3.45</c:v>
                </c:pt>
                <c:pt idx="945">
                  <c:v>3.45</c:v>
                </c:pt>
                <c:pt idx="946">
                  <c:v>3.48</c:v>
                </c:pt>
                <c:pt idx="947">
                  <c:v>3.49</c:v>
                </c:pt>
                <c:pt idx="948">
                  <c:v>3.47</c:v>
                </c:pt>
                <c:pt idx="949">
                  <c:v>3.47</c:v>
                </c:pt>
                <c:pt idx="950">
                  <c:v>3.44</c:v>
                </c:pt>
                <c:pt idx="951">
                  <c:v>3.42</c:v>
                </c:pt>
                <c:pt idx="952">
                  <c:v>3.41</c:v>
                </c:pt>
                <c:pt idx="953">
                  <c:v>3.41</c:v>
                </c:pt>
                <c:pt idx="954">
                  <c:v>3.4</c:v>
                </c:pt>
                <c:pt idx="955">
                  <c:v>3.39</c:v>
                </c:pt>
                <c:pt idx="956">
                  <c:v>3.4</c:v>
                </c:pt>
                <c:pt idx="957">
                  <c:v>3.4</c:v>
                </c:pt>
                <c:pt idx="958">
                  <c:v>3.4</c:v>
                </c:pt>
                <c:pt idx="959">
                  <c:v>3.41</c:v>
                </c:pt>
                <c:pt idx="960">
                  <c:v>3.42</c:v>
                </c:pt>
                <c:pt idx="961">
                  <c:v>3.4</c:v>
                </c:pt>
                <c:pt idx="962">
                  <c:v>3.38</c:v>
                </c:pt>
                <c:pt idx="963">
                  <c:v>3.38</c:v>
                </c:pt>
                <c:pt idx="964">
                  <c:v>3.4</c:v>
                </c:pt>
                <c:pt idx="965">
                  <c:v>3.57</c:v>
                </c:pt>
                <c:pt idx="966">
                  <c:v>3.62</c:v>
                </c:pt>
                <c:pt idx="967">
                  <c:v>3.67</c:v>
                </c:pt>
                <c:pt idx="968">
                  <c:v>3.67</c:v>
                </c:pt>
                <c:pt idx="969">
                  <c:v>3.74</c:v>
                </c:pt>
                <c:pt idx="970">
                  <c:v>3.72</c:v>
                </c:pt>
                <c:pt idx="971">
                  <c:v>3.75</c:v>
                </c:pt>
                <c:pt idx="972">
                  <c:v>3.76</c:v>
                </c:pt>
                <c:pt idx="973">
                  <c:v>3.76</c:v>
                </c:pt>
                <c:pt idx="974">
                  <c:v>3.76</c:v>
                </c:pt>
                <c:pt idx="975">
                  <c:v>3.76</c:v>
                </c:pt>
                <c:pt idx="976">
                  <c:v>3.76</c:v>
                </c:pt>
                <c:pt idx="977">
                  <c:v>3.76</c:v>
                </c:pt>
                <c:pt idx="978">
                  <c:v>3.76</c:v>
                </c:pt>
                <c:pt idx="979">
                  <c:v>3.76</c:v>
                </c:pt>
                <c:pt idx="980">
                  <c:v>3.76</c:v>
                </c:pt>
                <c:pt idx="981">
                  <c:v>3.76</c:v>
                </c:pt>
                <c:pt idx="982">
                  <c:v>3.76</c:v>
                </c:pt>
                <c:pt idx="983">
                  <c:v>3.76</c:v>
                </c:pt>
                <c:pt idx="984">
                  <c:v>3.76</c:v>
                </c:pt>
                <c:pt idx="985">
                  <c:v>3.76</c:v>
                </c:pt>
                <c:pt idx="986">
                  <c:v>3.75</c:v>
                </c:pt>
                <c:pt idx="987">
                  <c:v>3.74</c:v>
                </c:pt>
                <c:pt idx="988">
                  <c:v>3.75</c:v>
                </c:pt>
                <c:pt idx="989">
                  <c:v>3.76</c:v>
                </c:pt>
                <c:pt idx="990">
                  <c:v>3.76</c:v>
                </c:pt>
                <c:pt idx="991">
                  <c:v>3.76</c:v>
                </c:pt>
                <c:pt idx="992">
                  <c:v>3.76</c:v>
                </c:pt>
                <c:pt idx="993">
                  <c:v>3.76</c:v>
                </c:pt>
                <c:pt idx="994">
                  <c:v>3.76</c:v>
                </c:pt>
                <c:pt idx="995">
                  <c:v>3.76</c:v>
                </c:pt>
                <c:pt idx="996">
                  <c:v>3.76</c:v>
                </c:pt>
                <c:pt idx="997">
                  <c:v>3.76</c:v>
                </c:pt>
                <c:pt idx="998">
                  <c:v>3.76</c:v>
                </c:pt>
                <c:pt idx="999">
                  <c:v>3.76</c:v>
                </c:pt>
                <c:pt idx="1000">
                  <c:v>3.76</c:v>
                </c:pt>
                <c:pt idx="1001">
                  <c:v>3.76</c:v>
                </c:pt>
                <c:pt idx="1002">
                  <c:v>3.76</c:v>
                </c:pt>
                <c:pt idx="1003">
                  <c:v>3.76</c:v>
                </c:pt>
                <c:pt idx="1004">
                  <c:v>3.76</c:v>
                </c:pt>
                <c:pt idx="1005">
                  <c:v>3.76</c:v>
                </c:pt>
                <c:pt idx="1006">
                  <c:v>3.76</c:v>
                </c:pt>
                <c:pt idx="1007">
                  <c:v>3.76</c:v>
                </c:pt>
                <c:pt idx="1008">
                  <c:v>3.76</c:v>
                </c:pt>
                <c:pt idx="1009">
                  <c:v>3.76</c:v>
                </c:pt>
                <c:pt idx="1010">
                  <c:v>3.76</c:v>
                </c:pt>
                <c:pt idx="1011">
                  <c:v>3.76</c:v>
                </c:pt>
                <c:pt idx="1012">
                  <c:v>3.76</c:v>
                </c:pt>
                <c:pt idx="1013">
                  <c:v>3.76</c:v>
                </c:pt>
                <c:pt idx="1014">
                  <c:v>3.76</c:v>
                </c:pt>
                <c:pt idx="1015">
                  <c:v>3.76</c:v>
                </c:pt>
                <c:pt idx="1016">
                  <c:v>3.76</c:v>
                </c:pt>
                <c:pt idx="1017">
                  <c:v>3.76</c:v>
                </c:pt>
                <c:pt idx="1018">
                  <c:v>3.76</c:v>
                </c:pt>
                <c:pt idx="1019">
                  <c:v>3.76</c:v>
                </c:pt>
                <c:pt idx="1020">
                  <c:v>3.76</c:v>
                </c:pt>
                <c:pt idx="1021">
                  <c:v>3.76</c:v>
                </c:pt>
                <c:pt idx="1022">
                  <c:v>3.76</c:v>
                </c:pt>
                <c:pt idx="1023">
                  <c:v>3.76</c:v>
                </c:pt>
                <c:pt idx="1024">
                  <c:v>3.76</c:v>
                </c:pt>
                <c:pt idx="1025">
                  <c:v>3.76</c:v>
                </c:pt>
                <c:pt idx="1026">
                  <c:v>3.76</c:v>
                </c:pt>
                <c:pt idx="1027">
                  <c:v>3.76</c:v>
                </c:pt>
                <c:pt idx="1028">
                  <c:v>3.76</c:v>
                </c:pt>
                <c:pt idx="1029">
                  <c:v>3.76</c:v>
                </c:pt>
                <c:pt idx="1030">
                  <c:v>3.76</c:v>
                </c:pt>
                <c:pt idx="1031">
                  <c:v>3.76</c:v>
                </c:pt>
                <c:pt idx="1032">
                  <c:v>3.76</c:v>
                </c:pt>
                <c:pt idx="1033">
                  <c:v>3.76</c:v>
                </c:pt>
                <c:pt idx="1034">
                  <c:v>3.76</c:v>
                </c:pt>
                <c:pt idx="1035">
                  <c:v>3.76</c:v>
                </c:pt>
                <c:pt idx="1036">
                  <c:v>3.76</c:v>
                </c:pt>
                <c:pt idx="1037">
                  <c:v>3.76</c:v>
                </c:pt>
                <c:pt idx="1038">
                  <c:v>3.76</c:v>
                </c:pt>
                <c:pt idx="1039">
                  <c:v>3.76</c:v>
                </c:pt>
                <c:pt idx="1040">
                  <c:v>3.76</c:v>
                </c:pt>
                <c:pt idx="1041">
                  <c:v>3.76</c:v>
                </c:pt>
                <c:pt idx="1042">
                  <c:v>3.76</c:v>
                </c:pt>
                <c:pt idx="1043">
                  <c:v>3.76</c:v>
                </c:pt>
                <c:pt idx="1044">
                  <c:v>3.76</c:v>
                </c:pt>
                <c:pt idx="1045">
                  <c:v>3.76</c:v>
                </c:pt>
                <c:pt idx="1046">
                  <c:v>3.76</c:v>
                </c:pt>
                <c:pt idx="1047">
                  <c:v>3.76</c:v>
                </c:pt>
                <c:pt idx="1048">
                  <c:v>3.76</c:v>
                </c:pt>
                <c:pt idx="1049">
                  <c:v>3.76</c:v>
                </c:pt>
                <c:pt idx="1050">
                  <c:v>3.76</c:v>
                </c:pt>
                <c:pt idx="1051">
                  <c:v>3.76</c:v>
                </c:pt>
                <c:pt idx="1052">
                  <c:v>3.76</c:v>
                </c:pt>
                <c:pt idx="1053">
                  <c:v>3.76</c:v>
                </c:pt>
                <c:pt idx="1054">
                  <c:v>3.76</c:v>
                </c:pt>
                <c:pt idx="1055">
                  <c:v>3.76</c:v>
                </c:pt>
                <c:pt idx="1056">
                  <c:v>3.76</c:v>
                </c:pt>
                <c:pt idx="1057">
                  <c:v>3.76</c:v>
                </c:pt>
                <c:pt idx="1058">
                  <c:v>3.76</c:v>
                </c:pt>
                <c:pt idx="1059">
                  <c:v>3.76</c:v>
                </c:pt>
                <c:pt idx="1060">
                  <c:v>3.76</c:v>
                </c:pt>
                <c:pt idx="1061">
                  <c:v>3.76</c:v>
                </c:pt>
                <c:pt idx="1062">
                  <c:v>3.76</c:v>
                </c:pt>
                <c:pt idx="1063">
                  <c:v>3.76</c:v>
                </c:pt>
                <c:pt idx="1064">
                  <c:v>3.76</c:v>
                </c:pt>
                <c:pt idx="1065">
                  <c:v>3.76</c:v>
                </c:pt>
                <c:pt idx="1066">
                  <c:v>3.76</c:v>
                </c:pt>
                <c:pt idx="1067">
                  <c:v>3.76</c:v>
                </c:pt>
                <c:pt idx="1068">
                  <c:v>3.76</c:v>
                </c:pt>
                <c:pt idx="1069">
                  <c:v>3.76</c:v>
                </c:pt>
                <c:pt idx="1070">
                  <c:v>3.76</c:v>
                </c:pt>
                <c:pt idx="1071">
                  <c:v>3.75</c:v>
                </c:pt>
                <c:pt idx="1072">
                  <c:v>3.74</c:v>
                </c:pt>
                <c:pt idx="1073">
                  <c:v>3.73</c:v>
                </c:pt>
                <c:pt idx="1074">
                  <c:v>3.71</c:v>
                </c:pt>
                <c:pt idx="1075">
                  <c:v>3.7</c:v>
                </c:pt>
                <c:pt idx="1076">
                  <c:v>3.71</c:v>
                </c:pt>
                <c:pt idx="1077">
                  <c:v>3.72</c:v>
                </c:pt>
                <c:pt idx="1078">
                  <c:v>3.71</c:v>
                </c:pt>
                <c:pt idx="1079">
                  <c:v>3.72</c:v>
                </c:pt>
                <c:pt idx="1080">
                  <c:v>3.72</c:v>
                </c:pt>
                <c:pt idx="1081">
                  <c:v>3.72</c:v>
                </c:pt>
                <c:pt idx="1082">
                  <c:v>3.72</c:v>
                </c:pt>
                <c:pt idx="1083">
                  <c:v>3.73</c:v>
                </c:pt>
                <c:pt idx="1084">
                  <c:v>3.66</c:v>
                </c:pt>
                <c:pt idx="1085">
                  <c:v>3.66</c:v>
                </c:pt>
                <c:pt idx="1086">
                  <c:v>3.7</c:v>
                </c:pt>
                <c:pt idx="1087">
                  <c:v>3.71</c:v>
                </c:pt>
                <c:pt idx="1088">
                  <c:v>3.49</c:v>
                </c:pt>
                <c:pt idx="1089">
                  <c:v>3.65</c:v>
                </c:pt>
                <c:pt idx="1090">
                  <c:v>3.54</c:v>
                </c:pt>
                <c:pt idx="1091">
                  <c:v>3.64</c:v>
                </c:pt>
                <c:pt idx="1092">
                  <c:v>3.55</c:v>
                </c:pt>
                <c:pt idx="1093">
                  <c:v>3.68</c:v>
                </c:pt>
                <c:pt idx="1094">
                  <c:v>3.7</c:v>
                </c:pt>
                <c:pt idx="1095">
                  <c:v>3.66</c:v>
                </c:pt>
                <c:pt idx="1096">
                  <c:v>3.64</c:v>
                </c:pt>
                <c:pt idx="1097">
                  <c:v>3.62</c:v>
                </c:pt>
                <c:pt idx="1098">
                  <c:v>3.63</c:v>
                </c:pt>
                <c:pt idx="1099">
                  <c:v>3.62</c:v>
                </c:pt>
                <c:pt idx="1100">
                  <c:v>3.62</c:v>
                </c:pt>
                <c:pt idx="1101">
                  <c:v>3.61</c:v>
                </c:pt>
                <c:pt idx="1102">
                  <c:v>3.59</c:v>
                </c:pt>
                <c:pt idx="1103">
                  <c:v>3.59</c:v>
                </c:pt>
                <c:pt idx="1104">
                  <c:v>3.58</c:v>
                </c:pt>
                <c:pt idx="1105">
                  <c:v>3.56</c:v>
                </c:pt>
                <c:pt idx="1106">
                  <c:v>3.57</c:v>
                </c:pt>
                <c:pt idx="1107">
                  <c:v>3.59</c:v>
                </c:pt>
                <c:pt idx="1108">
                  <c:v>3.61</c:v>
                </c:pt>
                <c:pt idx="1109">
                  <c:v>3.62</c:v>
                </c:pt>
                <c:pt idx="1110">
                  <c:v>3.61</c:v>
                </c:pt>
                <c:pt idx="1111">
                  <c:v>3.62</c:v>
                </c:pt>
                <c:pt idx="1112">
                  <c:v>3.62</c:v>
                </c:pt>
                <c:pt idx="1113">
                  <c:v>3.61</c:v>
                </c:pt>
                <c:pt idx="1114">
                  <c:v>3.6</c:v>
                </c:pt>
                <c:pt idx="1115">
                  <c:v>3.59</c:v>
                </c:pt>
                <c:pt idx="1116">
                  <c:v>3.58</c:v>
                </c:pt>
                <c:pt idx="1117">
                  <c:v>3.57</c:v>
                </c:pt>
                <c:pt idx="1118">
                  <c:v>3.58</c:v>
                </c:pt>
                <c:pt idx="1119">
                  <c:v>3.59</c:v>
                </c:pt>
                <c:pt idx="1120">
                  <c:v>3.62</c:v>
                </c:pt>
                <c:pt idx="1121">
                  <c:v>3.64</c:v>
                </c:pt>
                <c:pt idx="1122">
                  <c:v>3.64</c:v>
                </c:pt>
                <c:pt idx="1123">
                  <c:v>3.62</c:v>
                </c:pt>
                <c:pt idx="1124">
                  <c:v>3.65</c:v>
                </c:pt>
                <c:pt idx="1125">
                  <c:v>3.67</c:v>
                </c:pt>
                <c:pt idx="1126">
                  <c:v>3.69</c:v>
                </c:pt>
                <c:pt idx="1127">
                  <c:v>3.71</c:v>
                </c:pt>
                <c:pt idx="1128">
                  <c:v>3.76</c:v>
                </c:pt>
                <c:pt idx="1129">
                  <c:v>3.75</c:v>
                </c:pt>
                <c:pt idx="1130">
                  <c:v>3.73</c:v>
                </c:pt>
                <c:pt idx="1131">
                  <c:v>3.6</c:v>
                </c:pt>
                <c:pt idx="1132">
                  <c:v>3.69</c:v>
                </c:pt>
                <c:pt idx="1133">
                  <c:v>3.68</c:v>
                </c:pt>
                <c:pt idx="1134">
                  <c:v>3.7</c:v>
                </c:pt>
                <c:pt idx="1135">
                  <c:v>3.72</c:v>
                </c:pt>
                <c:pt idx="1136">
                  <c:v>3.72</c:v>
                </c:pt>
                <c:pt idx="1137">
                  <c:v>3.7</c:v>
                </c:pt>
                <c:pt idx="1138">
                  <c:v>3.69</c:v>
                </c:pt>
                <c:pt idx="1139">
                  <c:v>3.68</c:v>
                </c:pt>
                <c:pt idx="1140">
                  <c:v>3.68</c:v>
                </c:pt>
                <c:pt idx="1141">
                  <c:v>3.67</c:v>
                </c:pt>
                <c:pt idx="1142">
                  <c:v>3.68</c:v>
                </c:pt>
                <c:pt idx="1143">
                  <c:v>3.51</c:v>
                </c:pt>
                <c:pt idx="1144">
                  <c:v>3.48</c:v>
                </c:pt>
                <c:pt idx="1145">
                  <c:v>3.63</c:v>
                </c:pt>
                <c:pt idx="1146">
                  <c:v>3.6</c:v>
                </c:pt>
                <c:pt idx="1147">
                  <c:v>3.63</c:v>
                </c:pt>
                <c:pt idx="1148">
                  <c:v>3.64</c:v>
                </c:pt>
                <c:pt idx="1149">
                  <c:v>3.64</c:v>
                </c:pt>
                <c:pt idx="1150">
                  <c:v>3.6</c:v>
                </c:pt>
                <c:pt idx="1151">
                  <c:v>3.61</c:v>
                </c:pt>
                <c:pt idx="1152">
                  <c:v>3.58</c:v>
                </c:pt>
                <c:pt idx="1153">
                  <c:v>3.57</c:v>
                </c:pt>
                <c:pt idx="1154">
                  <c:v>3.54</c:v>
                </c:pt>
                <c:pt idx="1155">
                  <c:v>3.54</c:v>
                </c:pt>
                <c:pt idx="1156">
                  <c:v>3.54</c:v>
                </c:pt>
                <c:pt idx="1157">
                  <c:v>3.54</c:v>
                </c:pt>
                <c:pt idx="1158">
                  <c:v>3.52</c:v>
                </c:pt>
                <c:pt idx="1159">
                  <c:v>3.51</c:v>
                </c:pt>
                <c:pt idx="1160">
                  <c:v>3.85</c:v>
                </c:pt>
                <c:pt idx="1162">
                  <c:v>3.78</c:v>
                </c:pt>
                <c:pt idx="1163">
                  <c:v>3.77</c:v>
                </c:pt>
                <c:pt idx="1164">
                  <c:v>3.77</c:v>
                </c:pt>
                <c:pt idx="1165">
                  <c:v>3.77</c:v>
                </c:pt>
                <c:pt idx="1166">
                  <c:v>3.77</c:v>
                </c:pt>
                <c:pt idx="1167">
                  <c:v>3.77</c:v>
                </c:pt>
                <c:pt idx="1168">
                  <c:v>3.77</c:v>
                </c:pt>
                <c:pt idx="1169">
                  <c:v>3.77</c:v>
                </c:pt>
                <c:pt idx="1170">
                  <c:v>3.77</c:v>
                </c:pt>
                <c:pt idx="1171">
                  <c:v>3.77</c:v>
                </c:pt>
                <c:pt idx="1172">
                  <c:v>3.77</c:v>
                </c:pt>
                <c:pt idx="1173">
                  <c:v>3.77</c:v>
                </c:pt>
                <c:pt idx="1174">
                  <c:v>3.77</c:v>
                </c:pt>
                <c:pt idx="1175">
                  <c:v>3.76</c:v>
                </c:pt>
                <c:pt idx="1176">
                  <c:v>3.75</c:v>
                </c:pt>
                <c:pt idx="1177">
                  <c:v>3.74</c:v>
                </c:pt>
                <c:pt idx="1178">
                  <c:v>3.74</c:v>
                </c:pt>
                <c:pt idx="1179">
                  <c:v>3.72</c:v>
                </c:pt>
                <c:pt idx="1180">
                  <c:v>3.71</c:v>
                </c:pt>
                <c:pt idx="1181">
                  <c:v>3.68</c:v>
                </c:pt>
                <c:pt idx="1182">
                  <c:v>3.66</c:v>
                </c:pt>
                <c:pt idx="1183">
                  <c:v>3.66</c:v>
                </c:pt>
                <c:pt idx="1184">
                  <c:v>3.66</c:v>
                </c:pt>
                <c:pt idx="1185">
                  <c:v>3.65</c:v>
                </c:pt>
                <c:pt idx="1186">
                  <c:v>3.66</c:v>
                </c:pt>
                <c:pt idx="1187">
                  <c:v>3.68</c:v>
                </c:pt>
                <c:pt idx="1188">
                  <c:v>3.67</c:v>
                </c:pt>
                <c:pt idx="1189">
                  <c:v>3.66</c:v>
                </c:pt>
                <c:pt idx="1190">
                  <c:v>3.64</c:v>
                </c:pt>
                <c:pt idx="1191">
                  <c:v>3.63</c:v>
                </c:pt>
                <c:pt idx="1192">
                  <c:v>3.62</c:v>
                </c:pt>
                <c:pt idx="1193">
                  <c:v>3.6</c:v>
                </c:pt>
                <c:pt idx="1194">
                  <c:v>3.6</c:v>
                </c:pt>
                <c:pt idx="1195">
                  <c:v>3.6</c:v>
                </c:pt>
                <c:pt idx="1196">
                  <c:v>3.6</c:v>
                </c:pt>
                <c:pt idx="1197">
                  <c:v>3.6</c:v>
                </c:pt>
                <c:pt idx="1198">
                  <c:v>3.61</c:v>
                </c:pt>
                <c:pt idx="1199">
                  <c:v>3.57</c:v>
                </c:pt>
                <c:pt idx="1200">
                  <c:v>3.56</c:v>
                </c:pt>
                <c:pt idx="1201">
                  <c:v>3.54</c:v>
                </c:pt>
                <c:pt idx="1202">
                  <c:v>3.53</c:v>
                </c:pt>
                <c:pt idx="1203">
                  <c:v>3.52</c:v>
                </c:pt>
                <c:pt idx="1204">
                  <c:v>3.51</c:v>
                </c:pt>
                <c:pt idx="1205">
                  <c:v>3.51</c:v>
                </c:pt>
                <c:pt idx="1206">
                  <c:v>3.5</c:v>
                </c:pt>
                <c:pt idx="1207">
                  <c:v>3.49</c:v>
                </c:pt>
                <c:pt idx="1208">
                  <c:v>3.51</c:v>
                </c:pt>
                <c:pt idx="1209">
                  <c:v>3.52</c:v>
                </c:pt>
                <c:pt idx="1210">
                  <c:v>3.53</c:v>
                </c:pt>
                <c:pt idx="1211">
                  <c:v>3.54</c:v>
                </c:pt>
                <c:pt idx="1212">
                  <c:v>3.54</c:v>
                </c:pt>
                <c:pt idx="1213">
                  <c:v>3.53</c:v>
                </c:pt>
                <c:pt idx="1214">
                  <c:v>3.52</c:v>
                </c:pt>
                <c:pt idx="1215">
                  <c:v>3.53</c:v>
                </c:pt>
                <c:pt idx="1216">
                  <c:v>3.51</c:v>
                </c:pt>
                <c:pt idx="1217">
                  <c:v>3.49</c:v>
                </c:pt>
                <c:pt idx="1218">
                  <c:v>3.49</c:v>
                </c:pt>
                <c:pt idx="1219">
                  <c:v>3.48</c:v>
                </c:pt>
                <c:pt idx="1220">
                  <c:v>3.45</c:v>
                </c:pt>
                <c:pt idx="1221">
                  <c:v>3.43</c:v>
                </c:pt>
                <c:pt idx="1222">
                  <c:v>3.43</c:v>
                </c:pt>
                <c:pt idx="1223">
                  <c:v>3.43</c:v>
                </c:pt>
                <c:pt idx="1224">
                  <c:v>3.44</c:v>
                </c:pt>
                <c:pt idx="1225">
                  <c:v>3.43</c:v>
                </c:pt>
                <c:pt idx="1226">
                  <c:v>3.44</c:v>
                </c:pt>
                <c:pt idx="1227">
                  <c:v>3.39</c:v>
                </c:pt>
                <c:pt idx="1228">
                  <c:v>3.42</c:v>
                </c:pt>
                <c:pt idx="1229">
                  <c:v>3.38</c:v>
                </c:pt>
                <c:pt idx="1230">
                  <c:v>3.37</c:v>
                </c:pt>
                <c:pt idx="1231">
                  <c:v>3.37</c:v>
                </c:pt>
                <c:pt idx="1232">
                  <c:v>3.35</c:v>
                </c:pt>
                <c:pt idx="1233">
                  <c:v>3.35</c:v>
                </c:pt>
                <c:pt idx="1234">
                  <c:v>3.34</c:v>
                </c:pt>
                <c:pt idx="1235">
                  <c:v>3.31</c:v>
                </c:pt>
                <c:pt idx="1236">
                  <c:v>3.3</c:v>
                </c:pt>
                <c:pt idx="1237">
                  <c:v>3.29</c:v>
                </c:pt>
                <c:pt idx="1238">
                  <c:v>3.3</c:v>
                </c:pt>
                <c:pt idx="1239">
                  <c:v>3.31</c:v>
                </c:pt>
                <c:pt idx="1240">
                  <c:v>3.31</c:v>
                </c:pt>
                <c:pt idx="1241">
                  <c:v>3.31</c:v>
                </c:pt>
                <c:pt idx="1242">
                  <c:v>3.29</c:v>
                </c:pt>
                <c:pt idx="1243">
                  <c:v>3.3</c:v>
                </c:pt>
                <c:pt idx="1244">
                  <c:v>3.29</c:v>
                </c:pt>
                <c:pt idx="1245">
                  <c:v>3.3</c:v>
                </c:pt>
                <c:pt idx="1246">
                  <c:v>3.31</c:v>
                </c:pt>
                <c:pt idx="1247">
                  <c:v>3.31</c:v>
                </c:pt>
                <c:pt idx="1248">
                  <c:v>3.31</c:v>
                </c:pt>
                <c:pt idx="1249">
                  <c:v>3.29</c:v>
                </c:pt>
                <c:pt idx="1250">
                  <c:v>3.26</c:v>
                </c:pt>
                <c:pt idx="1251">
                  <c:v>3.26</c:v>
                </c:pt>
                <c:pt idx="1252">
                  <c:v>3.26</c:v>
                </c:pt>
                <c:pt idx="1253">
                  <c:v>3.31</c:v>
                </c:pt>
                <c:pt idx="1254">
                  <c:v>3.31</c:v>
                </c:pt>
                <c:pt idx="1255">
                  <c:v>3.32</c:v>
                </c:pt>
                <c:pt idx="1256">
                  <c:v>3.3</c:v>
                </c:pt>
                <c:pt idx="1257">
                  <c:v>3.29</c:v>
                </c:pt>
                <c:pt idx="1258">
                  <c:v>3.12</c:v>
                </c:pt>
                <c:pt idx="1259">
                  <c:v>3.29</c:v>
                </c:pt>
                <c:pt idx="1260">
                  <c:v>3.27</c:v>
                </c:pt>
                <c:pt idx="1261">
                  <c:v>3.28</c:v>
                </c:pt>
                <c:pt idx="1262">
                  <c:v>3.26</c:v>
                </c:pt>
                <c:pt idx="1263">
                  <c:v>3.24</c:v>
                </c:pt>
                <c:pt idx="1264">
                  <c:v>3.23</c:v>
                </c:pt>
                <c:pt idx="1265">
                  <c:v>3.26</c:v>
                </c:pt>
                <c:pt idx="1266">
                  <c:v>3.27</c:v>
                </c:pt>
                <c:pt idx="1267">
                  <c:v>3.28</c:v>
                </c:pt>
                <c:pt idx="1268">
                  <c:v>3.33</c:v>
                </c:pt>
                <c:pt idx="1269">
                  <c:v>3.32</c:v>
                </c:pt>
                <c:pt idx="1270">
                  <c:v>3.32</c:v>
                </c:pt>
                <c:pt idx="1271">
                  <c:v>3.32</c:v>
                </c:pt>
                <c:pt idx="1272">
                  <c:v>3.32</c:v>
                </c:pt>
                <c:pt idx="1273">
                  <c:v>3.32</c:v>
                </c:pt>
                <c:pt idx="1274">
                  <c:v>3.32</c:v>
                </c:pt>
                <c:pt idx="1275">
                  <c:v>3.33</c:v>
                </c:pt>
                <c:pt idx="1276">
                  <c:v>3.21</c:v>
                </c:pt>
                <c:pt idx="1277">
                  <c:v>3.28</c:v>
                </c:pt>
                <c:pt idx="1278">
                  <c:v>3.26</c:v>
                </c:pt>
                <c:pt idx="1279">
                  <c:v>3.24</c:v>
                </c:pt>
                <c:pt idx="1280">
                  <c:v>3.25</c:v>
                </c:pt>
                <c:pt idx="1281">
                  <c:v>3.25</c:v>
                </c:pt>
                <c:pt idx="1282">
                  <c:v>3.27</c:v>
                </c:pt>
                <c:pt idx="1283">
                  <c:v>3.26</c:v>
                </c:pt>
                <c:pt idx="1284">
                  <c:v>3.26</c:v>
                </c:pt>
                <c:pt idx="1285">
                  <c:v>3.24</c:v>
                </c:pt>
                <c:pt idx="1286">
                  <c:v>3.26</c:v>
                </c:pt>
                <c:pt idx="1287">
                  <c:v>3.25</c:v>
                </c:pt>
                <c:pt idx="1288">
                  <c:v>3.24</c:v>
                </c:pt>
                <c:pt idx="1289">
                  <c:v>3.25</c:v>
                </c:pt>
                <c:pt idx="1290">
                  <c:v>3.24</c:v>
                </c:pt>
                <c:pt idx="1291">
                  <c:v>3.22</c:v>
                </c:pt>
                <c:pt idx="1292">
                  <c:v>3.21</c:v>
                </c:pt>
                <c:pt idx="1293">
                  <c:v>3.22</c:v>
                </c:pt>
                <c:pt idx="1294">
                  <c:v>3.23</c:v>
                </c:pt>
                <c:pt idx="1295">
                  <c:v>3.25</c:v>
                </c:pt>
                <c:pt idx="1296">
                  <c:v>3.27</c:v>
                </c:pt>
                <c:pt idx="1297">
                  <c:v>3.29</c:v>
                </c:pt>
                <c:pt idx="1298">
                  <c:v>3.33</c:v>
                </c:pt>
                <c:pt idx="1299">
                  <c:v>3.39</c:v>
                </c:pt>
                <c:pt idx="1300">
                  <c:v>3.4</c:v>
                </c:pt>
                <c:pt idx="1301">
                  <c:v>3.4</c:v>
                </c:pt>
                <c:pt idx="1302">
                  <c:v>3.24</c:v>
                </c:pt>
                <c:pt idx="1303">
                  <c:v>3.4</c:v>
                </c:pt>
                <c:pt idx="1304">
                  <c:v>3.17</c:v>
                </c:pt>
                <c:pt idx="1305">
                  <c:v>3.37</c:v>
                </c:pt>
                <c:pt idx="1306">
                  <c:v>3.36</c:v>
                </c:pt>
                <c:pt idx="1307">
                  <c:v>3.35</c:v>
                </c:pt>
                <c:pt idx="1308">
                  <c:v>3.35</c:v>
                </c:pt>
                <c:pt idx="1309">
                  <c:v>3.35</c:v>
                </c:pt>
                <c:pt idx="1310">
                  <c:v>3.35</c:v>
                </c:pt>
                <c:pt idx="1311">
                  <c:v>3.35</c:v>
                </c:pt>
                <c:pt idx="1312">
                  <c:v>3.33</c:v>
                </c:pt>
                <c:pt idx="1313">
                  <c:v>3.32</c:v>
                </c:pt>
                <c:pt idx="1314">
                  <c:v>3.3</c:v>
                </c:pt>
                <c:pt idx="1315">
                  <c:v>3.31</c:v>
                </c:pt>
                <c:pt idx="1316">
                  <c:v>3.32</c:v>
                </c:pt>
                <c:pt idx="1317">
                  <c:v>3.34</c:v>
                </c:pt>
                <c:pt idx="1318">
                  <c:v>3.34</c:v>
                </c:pt>
                <c:pt idx="1319">
                  <c:v>3.31</c:v>
                </c:pt>
                <c:pt idx="1320">
                  <c:v>3.31</c:v>
                </c:pt>
                <c:pt idx="1321">
                  <c:v>3.33</c:v>
                </c:pt>
                <c:pt idx="1322">
                  <c:v>3.33</c:v>
                </c:pt>
                <c:pt idx="1323">
                  <c:v>3.35</c:v>
                </c:pt>
                <c:pt idx="1324">
                  <c:v>3.41</c:v>
                </c:pt>
                <c:pt idx="1325">
                  <c:v>3.4</c:v>
                </c:pt>
                <c:pt idx="1326">
                  <c:v>3.37</c:v>
                </c:pt>
                <c:pt idx="1327">
                  <c:v>3.39</c:v>
                </c:pt>
                <c:pt idx="1328">
                  <c:v>3.43</c:v>
                </c:pt>
                <c:pt idx="1329">
                  <c:v>3.42</c:v>
                </c:pt>
                <c:pt idx="1330">
                  <c:v>3.47</c:v>
                </c:pt>
                <c:pt idx="1331">
                  <c:v>3.6</c:v>
                </c:pt>
                <c:pt idx="1332">
                  <c:v>3.6</c:v>
                </c:pt>
                <c:pt idx="1333">
                  <c:v>3.63</c:v>
                </c:pt>
                <c:pt idx="1334">
                  <c:v>3.68</c:v>
                </c:pt>
                <c:pt idx="1335">
                  <c:v>3.69</c:v>
                </c:pt>
                <c:pt idx="1336">
                  <c:v>3.75</c:v>
                </c:pt>
                <c:pt idx="1337">
                  <c:v>3.76</c:v>
                </c:pt>
                <c:pt idx="1338">
                  <c:v>3.76</c:v>
                </c:pt>
                <c:pt idx="1339">
                  <c:v>3.76</c:v>
                </c:pt>
                <c:pt idx="1340">
                  <c:v>3.75</c:v>
                </c:pt>
                <c:pt idx="1341">
                  <c:v>3.69</c:v>
                </c:pt>
                <c:pt idx="1342">
                  <c:v>3.67</c:v>
                </c:pt>
                <c:pt idx="1343">
                  <c:v>3.65</c:v>
                </c:pt>
                <c:pt idx="1344">
                  <c:v>3.65</c:v>
                </c:pt>
                <c:pt idx="1345">
                  <c:v>3.65</c:v>
                </c:pt>
                <c:pt idx="1346">
                  <c:v>3.64</c:v>
                </c:pt>
                <c:pt idx="1347">
                  <c:v>3.62</c:v>
                </c:pt>
                <c:pt idx="1348">
                  <c:v>3.61</c:v>
                </c:pt>
                <c:pt idx="1349">
                  <c:v>3.61</c:v>
                </c:pt>
                <c:pt idx="1350">
                  <c:v>3.62</c:v>
                </c:pt>
                <c:pt idx="1351">
                  <c:v>3.62</c:v>
                </c:pt>
                <c:pt idx="1352">
                  <c:v>3.61</c:v>
                </c:pt>
                <c:pt idx="1353">
                  <c:v>3.64</c:v>
                </c:pt>
                <c:pt idx="1354">
                  <c:v>3.71</c:v>
                </c:pt>
                <c:pt idx="1355">
                  <c:v>3.76</c:v>
                </c:pt>
                <c:pt idx="1356">
                  <c:v>3.76</c:v>
                </c:pt>
                <c:pt idx="1357">
                  <c:v>3.76</c:v>
                </c:pt>
                <c:pt idx="1358">
                  <c:v>3.76</c:v>
                </c:pt>
                <c:pt idx="1359">
                  <c:v>3.76</c:v>
                </c:pt>
                <c:pt idx="1360">
                  <c:v>3.76</c:v>
                </c:pt>
                <c:pt idx="1361">
                  <c:v>3.76</c:v>
                </c:pt>
                <c:pt idx="1362">
                  <c:v>3.76</c:v>
                </c:pt>
                <c:pt idx="1363">
                  <c:v>3.75</c:v>
                </c:pt>
                <c:pt idx="1364">
                  <c:v>3.72</c:v>
                </c:pt>
                <c:pt idx="1365">
                  <c:v>3.72</c:v>
                </c:pt>
                <c:pt idx="1366">
                  <c:v>3.76</c:v>
                </c:pt>
                <c:pt idx="1367">
                  <c:v>3.76</c:v>
                </c:pt>
                <c:pt idx="1368">
                  <c:v>3.76</c:v>
                </c:pt>
                <c:pt idx="1369">
                  <c:v>3.76</c:v>
                </c:pt>
                <c:pt idx="1370">
                  <c:v>3.76</c:v>
                </c:pt>
                <c:pt idx="1371">
                  <c:v>3.76</c:v>
                </c:pt>
                <c:pt idx="1372">
                  <c:v>3.76</c:v>
                </c:pt>
                <c:pt idx="1373">
                  <c:v>3.76</c:v>
                </c:pt>
                <c:pt idx="1374">
                  <c:v>3.76</c:v>
                </c:pt>
                <c:pt idx="1375">
                  <c:v>3.76</c:v>
                </c:pt>
                <c:pt idx="1376">
                  <c:v>3.76</c:v>
                </c:pt>
                <c:pt idx="1377">
                  <c:v>3.76</c:v>
                </c:pt>
                <c:pt idx="1378">
                  <c:v>3.75</c:v>
                </c:pt>
                <c:pt idx="1379">
                  <c:v>3.74</c:v>
                </c:pt>
                <c:pt idx="1380">
                  <c:v>3.73</c:v>
                </c:pt>
                <c:pt idx="1381">
                  <c:v>3.72</c:v>
                </c:pt>
                <c:pt idx="1382">
                  <c:v>3.69</c:v>
                </c:pt>
                <c:pt idx="1383">
                  <c:v>3.66</c:v>
                </c:pt>
                <c:pt idx="1384">
                  <c:v>3.65</c:v>
                </c:pt>
                <c:pt idx="1385">
                  <c:v>3.65</c:v>
                </c:pt>
                <c:pt idx="1386">
                  <c:v>3.64</c:v>
                </c:pt>
                <c:pt idx="1387">
                  <c:v>3.66</c:v>
                </c:pt>
                <c:pt idx="1388">
                  <c:v>3.66</c:v>
                </c:pt>
                <c:pt idx="1389">
                  <c:v>3.65</c:v>
                </c:pt>
                <c:pt idx="1390">
                  <c:v>3.66</c:v>
                </c:pt>
                <c:pt idx="1391">
                  <c:v>3.66</c:v>
                </c:pt>
                <c:pt idx="1392">
                  <c:v>3.66</c:v>
                </c:pt>
                <c:pt idx="1393">
                  <c:v>3.65</c:v>
                </c:pt>
                <c:pt idx="1394">
                  <c:v>3.63</c:v>
                </c:pt>
                <c:pt idx="1395">
                  <c:v>3.61</c:v>
                </c:pt>
                <c:pt idx="1396">
                  <c:v>3.58</c:v>
                </c:pt>
                <c:pt idx="1397">
                  <c:v>3.56</c:v>
                </c:pt>
                <c:pt idx="1398">
                  <c:v>3.55</c:v>
                </c:pt>
                <c:pt idx="1399">
                  <c:v>3.54</c:v>
                </c:pt>
                <c:pt idx="1400">
                  <c:v>3.55</c:v>
                </c:pt>
                <c:pt idx="1401">
                  <c:v>3.57</c:v>
                </c:pt>
                <c:pt idx="1402">
                  <c:v>3.59</c:v>
                </c:pt>
                <c:pt idx="1403">
                  <c:v>3.59</c:v>
                </c:pt>
                <c:pt idx="1404">
                  <c:v>3.63</c:v>
                </c:pt>
                <c:pt idx="1405">
                  <c:v>3.67</c:v>
                </c:pt>
                <c:pt idx="1406">
                  <c:v>3.71</c:v>
                </c:pt>
                <c:pt idx="1407">
                  <c:v>3.72</c:v>
                </c:pt>
                <c:pt idx="1408">
                  <c:v>3.73</c:v>
                </c:pt>
                <c:pt idx="1409">
                  <c:v>3.73</c:v>
                </c:pt>
                <c:pt idx="1410">
                  <c:v>3.7</c:v>
                </c:pt>
                <c:pt idx="1411">
                  <c:v>3.68</c:v>
                </c:pt>
                <c:pt idx="1412">
                  <c:v>3.68</c:v>
                </c:pt>
                <c:pt idx="1413">
                  <c:v>3.65</c:v>
                </c:pt>
                <c:pt idx="1414">
                  <c:v>3.64</c:v>
                </c:pt>
                <c:pt idx="1415">
                  <c:v>3.65</c:v>
                </c:pt>
                <c:pt idx="1416">
                  <c:v>3.64</c:v>
                </c:pt>
                <c:pt idx="1417">
                  <c:v>3.62</c:v>
                </c:pt>
                <c:pt idx="1418">
                  <c:v>3.62</c:v>
                </c:pt>
                <c:pt idx="1419">
                  <c:v>3.64</c:v>
                </c:pt>
                <c:pt idx="1420">
                  <c:v>3.65</c:v>
                </c:pt>
                <c:pt idx="1421">
                  <c:v>3.65</c:v>
                </c:pt>
                <c:pt idx="1422">
                  <c:v>3.65</c:v>
                </c:pt>
                <c:pt idx="1423">
                  <c:v>3.63</c:v>
                </c:pt>
                <c:pt idx="1424">
                  <c:v>3.6</c:v>
                </c:pt>
                <c:pt idx="1425">
                  <c:v>3.58</c:v>
                </c:pt>
                <c:pt idx="1426">
                  <c:v>3.56</c:v>
                </c:pt>
                <c:pt idx="1427">
                  <c:v>3.61</c:v>
                </c:pt>
                <c:pt idx="1428">
                  <c:v>3.65</c:v>
                </c:pt>
                <c:pt idx="1429">
                  <c:v>3.67</c:v>
                </c:pt>
                <c:pt idx="1430">
                  <c:v>3.68</c:v>
                </c:pt>
                <c:pt idx="1431">
                  <c:v>3.71</c:v>
                </c:pt>
                <c:pt idx="1432">
                  <c:v>3.72</c:v>
                </c:pt>
                <c:pt idx="1433">
                  <c:v>3.71</c:v>
                </c:pt>
                <c:pt idx="1434">
                  <c:v>3.7</c:v>
                </c:pt>
                <c:pt idx="1435">
                  <c:v>3.7</c:v>
                </c:pt>
                <c:pt idx="1436">
                  <c:v>3.72</c:v>
                </c:pt>
                <c:pt idx="1437">
                  <c:v>3.71</c:v>
                </c:pt>
                <c:pt idx="1438">
                  <c:v>3.69</c:v>
                </c:pt>
                <c:pt idx="1439">
                  <c:v>3.67</c:v>
                </c:pt>
                <c:pt idx="1440">
                  <c:v>3.65</c:v>
                </c:pt>
                <c:pt idx="1441">
                  <c:v>3.63</c:v>
                </c:pt>
                <c:pt idx="1442">
                  <c:v>3.64</c:v>
                </c:pt>
                <c:pt idx="1443">
                  <c:v>3.63</c:v>
                </c:pt>
                <c:pt idx="1444">
                  <c:v>3.55</c:v>
                </c:pt>
                <c:pt idx="1445">
                  <c:v>3.61</c:v>
                </c:pt>
                <c:pt idx="1446">
                  <c:v>3.62</c:v>
                </c:pt>
                <c:pt idx="1447">
                  <c:v>3.63</c:v>
                </c:pt>
                <c:pt idx="1448">
                  <c:v>3.64</c:v>
                </c:pt>
                <c:pt idx="1449">
                  <c:v>3.63</c:v>
                </c:pt>
                <c:pt idx="1450">
                  <c:v>3.63</c:v>
                </c:pt>
                <c:pt idx="1451">
                  <c:v>3.61</c:v>
                </c:pt>
                <c:pt idx="1452">
                  <c:v>3.58</c:v>
                </c:pt>
                <c:pt idx="1453">
                  <c:v>3.56</c:v>
                </c:pt>
                <c:pt idx="1454">
                  <c:v>3.57</c:v>
                </c:pt>
                <c:pt idx="1455">
                  <c:v>3.6</c:v>
                </c:pt>
                <c:pt idx="1456">
                  <c:v>3.6</c:v>
                </c:pt>
                <c:pt idx="1457">
                  <c:v>3.58</c:v>
                </c:pt>
                <c:pt idx="1458">
                  <c:v>3.58</c:v>
                </c:pt>
                <c:pt idx="1459">
                  <c:v>3.56</c:v>
                </c:pt>
                <c:pt idx="1460">
                  <c:v>3.53</c:v>
                </c:pt>
                <c:pt idx="1461">
                  <c:v>3.52</c:v>
                </c:pt>
                <c:pt idx="1462">
                  <c:v>3.54</c:v>
                </c:pt>
                <c:pt idx="1463">
                  <c:v>3.58</c:v>
                </c:pt>
                <c:pt idx="1464">
                  <c:v>3.59</c:v>
                </c:pt>
                <c:pt idx="1465">
                  <c:v>3.59</c:v>
                </c:pt>
                <c:pt idx="1466">
                  <c:v>3.59</c:v>
                </c:pt>
                <c:pt idx="1467">
                  <c:v>3.6</c:v>
                </c:pt>
                <c:pt idx="1468">
                  <c:v>3.61</c:v>
                </c:pt>
                <c:pt idx="1469">
                  <c:v>3.61</c:v>
                </c:pt>
                <c:pt idx="1470">
                  <c:v>3.62</c:v>
                </c:pt>
                <c:pt idx="1471">
                  <c:v>3.61</c:v>
                </c:pt>
                <c:pt idx="1472">
                  <c:v>3.55</c:v>
                </c:pt>
                <c:pt idx="1473">
                  <c:v>3.56</c:v>
                </c:pt>
                <c:pt idx="1474">
                  <c:v>3.56</c:v>
                </c:pt>
                <c:pt idx="1475">
                  <c:v>3.56</c:v>
                </c:pt>
                <c:pt idx="1476">
                  <c:v>3.55</c:v>
                </c:pt>
                <c:pt idx="1477">
                  <c:v>3.57</c:v>
                </c:pt>
                <c:pt idx="1478">
                  <c:v>3.57</c:v>
                </c:pt>
                <c:pt idx="1479">
                  <c:v>3.57</c:v>
                </c:pt>
                <c:pt idx="1480">
                  <c:v>3.55</c:v>
                </c:pt>
                <c:pt idx="1481">
                  <c:v>3.52</c:v>
                </c:pt>
                <c:pt idx="1482">
                  <c:v>3.5</c:v>
                </c:pt>
                <c:pt idx="1483">
                  <c:v>3.48</c:v>
                </c:pt>
                <c:pt idx="1484">
                  <c:v>3.46</c:v>
                </c:pt>
                <c:pt idx="1485">
                  <c:v>3.46</c:v>
                </c:pt>
                <c:pt idx="1486">
                  <c:v>3.44</c:v>
                </c:pt>
                <c:pt idx="1487">
                  <c:v>3.41</c:v>
                </c:pt>
                <c:pt idx="1488">
                  <c:v>3.4</c:v>
                </c:pt>
                <c:pt idx="1489">
                  <c:v>3.4</c:v>
                </c:pt>
                <c:pt idx="1490">
                  <c:v>3.38</c:v>
                </c:pt>
                <c:pt idx="1491">
                  <c:v>3.41</c:v>
                </c:pt>
                <c:pt idx="1492">
                  <c:v>3.6</c:v>
                </c:pt>
                <c:pt idx="1493">
                  <c:v>3.47</c:v>
                </c:pt>
                <c:pt idx="1494">
                  <c:v>3.46</c:v>
                </c:pt>
                <c:pt idx="1495">
                  <c:v>3.44</c:v>
                </c:pt>
                <c:pt idx="1496">
                  <c:v>3.43</c:v>
                </c:pt>
                <c:pt idx="1497">
                  <c:v>3.42</c:v>
                </c:pt>
                <c:pt idx="1498">
                  <c:v>3.41</c:v>
                </c:pt>
                <c:pt idx="1499">
                  <c:v>3.41</c:v>
                </c:pt>
                <c:pt idx="1500">
                  <c:v>3.36</c:v>
                </c:pt>
                <c:pt idx="1501">
                  <c:v>3.34</c:v>
                </c:pt>
                <c:pt idx="1502">
                  <c:v>3.33</c:v>
                </c:pt>
                <c:pt idx="1503">
                  <c:v>3.31</c:v>
                </c:pt>
                <c:pt idx="1504">
                  <c:v>3.31</c:v>
                </c:pt>
                <c:pt idx="1506">
                  <c:v>3.3</c:v>
                </c:pt>
                <c:pt idx="1507">
                  <c:v>3.33</c:v>
                </c:pt>
                <c:pt idx="1508">
                  <c:v>3.22</c:v>
                </c:pt>
                <c:pt idx="1509">
                  <c:v>3.27</c:v>
                </c:pt>
                <c:pt idx="1510">
                  <c:v>3.25</c:v>
                </c:pt>
                <c:pt idx="1511">
                  <c:v>3.25</c:v>
                </c:pt>
                <c:pt idx="1512">
                  <c:v>3.27</c:v>
                </c:pt>
                <c:pt idx="1513">
                  <c:v>3.27</c:v>
                </c:pt>
                <c:pt idx="1514">
                  <c:v>3.26</c:v>
                </c:pt>
                <c:pt idx="1515">
                  <c:v>3.21</c:v>
                </c:pt>
                <c:pt idx="1516">
                  <c:v>3.23</c:v>
                </c:pt>
                <c:pt idx="1517">
                  <c:v>3.24</c:v>
                </c:pt>
                <c:pt idx="1518">
                  <c:v>3.25</c:v>
                </c:pt>
                <c:pt idx="1519">
                  <c:v>3.24</c:v>
                </c:pt>
                <c:pt idx="1520">
                  <c:v>3.23</c:v>
                </c:pt>
                <c:pt idx="1521">
                  <c:v>3.19</c:v>
                </c:pt>
                <c:pt idx="1522">
                  <c:v>3.21</c:v>
                </c:pt>
                <c:pt idx="1523">
                  <c:v>3.21</c:v>
                </c:pt>
                <c:pt idx="1524">
                  <c:v>3.2</c:v>
                </c:pt>
                <c:pt idx="1525">
                  <c:v>3.19</c:v>
                </c:pt>
                <c:pt idx="1526">
                  <c:v>3.19</c:v>
                </c:pt>
                <c:pt idx="1527">
                  <c:v>3.21</c:v>
                </c:pt>
                <c:pt idx="1528">
                  <c:v>3.18</c:v>
                </c:pt>
                <c:pt idx="1529">
                  <c:v>3.16</c:v>
                </c:pt>
                <c:pt idx="1530">
                  <c:v>3.17</c:v>
                </c:pt>
                <c:pt idx="1531">
                  <c:v>3.02</c:v>
                </c:pt>
                <c:pt idx="1532">
                  <c:v>3.19</c:v>
                </c:pt>
                <c:pt idx="1534">
                  <c:v>3.24</c:v>
                </c:pt>
                <c:pt idx="1535">
                  <c:v>3.21</c:v>
                </c:pt>
                <c:pt idx="1536">
                  <c:v>3.21</c:v>
                </c:pt>
                <c:pt idx="1537">
                  <c:v>3.2</c:v>
                </c:pt>
                <c:pt idx="1538">
                  <c:v>3.19</c:v>
                </c:pt>
                <c:pt idx="1539">
                  <c:v>3.19</c:v>
                </c:pt>
                <c:pt idx="1540">
                  <c:v>3.19</c:v>
                </c:pt>
                <c:pt idx="1541">
                  <c:v>3.2</c:v>
                </c:pt>
                <c:pt idx="1542">
                  <c:v>3.14</c:v>
                </c:pt>
                <c:pt idx="1543">
                  <c:v>3.16</c:v>
                </c:pt>
                <c:pt idx="1544">
                  <c:v>3.14</c:v>
                </c:pt>
                <c:pt idx="1545">
                  <c:v>3.12</c:v>
                </c:pt>
                <c:pt idx="1546">
                  <c:v>3.1</c:v>
                </c:pt>
                <c:pt idx="1547">
                  <c:v>3.11</c:v>
                </c:pt>
                <c:pt idx="1548">
                  <c:v>3.11</c:v>
                </c:pt>
                <c:pt idx="1550">
                  <c:v>3.04</c:v>
                </c:pt>
                <c:pt idx="1551">
                  <c:v>3.06</c:v>
                </c:pt>
                <c:pt idx="1552">
                  <c:v>3.07</c:v>
                </c:pt>
                <c:pt idx="1553">
                  <c:v>3.08</c:v>
                </c:pt>
                <c:pt idx="1554">
                  <c:v>3.09</c:v>
                </c:pt>
                <c:pt idx="1555">
                  <c:v>3.09</c:v>
                </c:pt>
                <c:pt idx="1556">
                  <c:v>3.08</c:v>
                </c:pt>
                <c:pt idx="1557">
                  <c:v>3.06</c:v>
                </c:pt>
                <c:pt idx="1558">
                  <c:v>3.03</c:v>
                </c:pt>
                <c:pt idx="1559">
                  <c:v>3.01</c:v>
                </c:pt>
                <c:pt idx="1560">
                  <c:v>3</c:v>
                </c:pt>
                <c:pt idx="1561">
                  <c:v>2.99</c:v>
                </c:pt>
                <c:pt idx="1562">
                  <c:v>2.98</c:v>
                </c:pt>
                <c:pt idx="1563">
                  <c:v>2.99</c:v>
                </c:pt>
                <c:pt idx="1564">
                  <c:v>2.98</c:v>
                </c:pt>
                <c:pt idx="1565">
                  <c:v>2.97</c:v>
                </c:pt>
                <c:pt idx="1566">
                  <c:v>2.98</c:v>
                </c:pt>
                <c:pt idx="1567">
                  <c:v>2.97</c:v>
                </c:pt>
                <c:pt idx="1568">
                  <c:v>2.96</c:v>
                </c:pt>
                <c:pt idx="1569">
                  <c:v>2.96</c:v>
                </c:pt>
                <c:pt idx="1570">
                  <c:v>2.97</c:v>
                </c:pt>
                <c:pt idx="1571">
                  <c:v>2.95</c:v>
                </c:pt>
                <c:pt idx="1572">
                  <c:v>2.95</c:v>
                </c:pt>
                <c:pt idx="1573">
                  <c:v>2.92</c:v>
                </c:pt>
                <c:pt idx="1574">
                  <c:v>2.93</c:v>
                </c:pt>
                <c:pt idx="1575">
                  <c:v>2.92</c:v>
                </c:pt>
                <c:pt idx="1576">
                  <c:v>2.92</c:v>
                </c:pt>
                <c:pt idx="1577">
                  <c:v>2.91</c:v>
                </c:pt>
                <c:pt idx="1578">
                  <c:v>2.89</c:v>
                </c:pt>
                <c:pt idx="1579">
                  <c:v>2.89</c:v>
                </c:pt>
                <c:pt idx="1580">
                  <c:v>2.91</c:v>
                </c:pt>
                <c:pt idx="1581">
                  <c:v>2.92</c:v>
                </c:pt>
                <c:pt idx="1582">
                  <c:v>2.93</c:v>
                </c:pt>
                <c:pt idx="1583">
                  <c:v>2.96</c:v>
                </c:pt>
                <c:pt idx="1584">
                  <c:v>2.95</c:v>
                </c:pt>
                <c:pt idx="1585">
                  <c:v>2.97</c:v>
                </c:pt>
                <c:pt idx="1586">
                  <c:v>2.97</c:v>
                </c:pt>
                <c:pt idx="1587">
                  <c:v>2.96</c:v>
                </c:pt>
                <c:pt idx="1588">
                  <c:v>2.94</c:v>
                </c:pt>
                <c:pt idx="1589">
                  <c:v>2.92</c:v>
                </c:pt>
                <c:pt idx="1590">
                  <c:v>2.91</c:v>
                </c:pt>
                <c:pt idx="1591">
                  <c:v>2.91</c:v>
                </c:pt>
                <c:pt idx="1592">
                  <c:v>2.91</c:v>
                </c:pt>
                <c:pt idx="1593">
                  <c:v>2.9</c:v>
                </c:pt>
                <c:pt idx="1594">
                  <c:v>2.88</c:v>
                </c:pt>
                <c:pt idx="1595">
                  <c:v>2.87</c:v>
                </c:pt>
                <c:pt idx="1596">
                  <c:v>2.89</c:v>
                </c:pt>
                <c:pt idx="1597">
                  <c:v>2.76</c:v>
                </c:pt>
                <c:pt idx="1598">
                  <c:v>2.88</c:v>
                </c:pt>
                <c:pt idx="1599">
                  <c:v>2.66</c:v>
                </c:pt>
                <c:pt idx="1600">
                  <c:v>2.89</c:v>
                </c:pt>
                <c:pt idx="1601">
                  <c:v>2.88</c:v>
                </c:pt>
                <c:pt idx="1602">
                  <c:v>2.89</c:v>
                </c:pt>
                <c:pt idx="1603">
                  <c:v>2.91</c:v>
                </c:pt>
                <c:pt idx="1604">
                  <c:v>2.9</c:v>
                </c:pt>
                <c:pt idx="1605">
                  <c:v>2.88</c:v>
                </c:pt>
                <c:pt idx="1606">
                  <c:v>2.89</c:v>
                </c:pt>
                <c:pt idx="1607">
                  <c:v>2.89</c:v>
                </c:pt>
                <c:pt idx="1608">
                  <c:v>2.91</c:v>
                </c:pt>
                <c:pt idx="1609">
                  <c:v>2.92</c:v>
                </c:pt>
                <c:pt idx="1610">
                  <c:v>2.94</c:v>
                </c:pt>
                <c:pt idx="1611">
                  <c:v>2.96</c:v>
                </c:pt>
                <c:pt idx="1612">
                  <c:v>2.97</c:v>
                </c:pt>
                <c:pt idx="1613">
                  <c:v>2.95</c:v>
                </c:pt>
                <c:pt idx="1614">
                  <c:v>2.95</c:v>
                </c:pt>
                <c:pt idx="1615">
                  <c:v>2.92</c:v>
                </c:pt>
                <c:pt idx="1616">
                  <c:v>2.9</c:v>
                </c:pt>
                <c:pt idx="1617">
                  <c:v>2.89</c:v>
                </c:pt>
                <c:pt idx="1618">
                  <c:v>2.88</c:v>
                </c:pt>
                <c:pt idx="1619">
                  <c:v>2.76</c:v>
                </c:pt>
                <c:pt idx="1620">
                  <c:v>2.84</c:v>
                </c:pt>
                <c:pt idx="1621">
                  <c:v>2.83</c:v>
                </c:pt>
                <c:pt idx="1622">
                  <c:v>2.83</c:v>
                </c:pt>
                <c:pt idx="1623">
                  <c:v>2.84</c:v>
                </c:pt>
                <c:pt idx="1624">
                  <c:v>2.86</c:v>
                </c:pt>
                <c:pt idx="1625">
                  <c:v>2.86</c:v>
                </c:pt>
                <c:pt idx="1626">
                  <c:v>2.84</c:v>
                </c:pt>
                <c:pt idx="1627">
                  <c:v>2.85</c:v>
                </c:pt>
                <c:pt idx="1628">
                  <c:v>2.88</c:v>
                </c:pt>
                <c:pt idx="1629">
                  <c:v>2.9</c:v>
                </c:pt>
                <c:pt idx="1630">
                  <c:v>2.9</c:v>
                </c:pt>
                <c:pt idx="1631">
                  <c:v>2.9</c:v>
                </c:pt>
                <c:pt idx="1632">
                  <c:v>2.9</c:v>
                </c:pt>
                <c:pt idx="1633">
                  <c:v>2.9</c:v>
                </c:pt>
                <c:pt idx="1634">
                  <c:v>2.88</c:v>
                </c:pt>
                <c:pt idx="1635">
                  <c:v>2.87</c:v>
                </c:pt>
                <c:pt idx="1636">
                  <c:v>2.86</c:v>
                </c:pt>
                <c:pt idx="1637">
                  <c:v>2.86</c:v>
                </c:pt>
                <c:pt idx="1638">
                  <c:v>2.87</c:v>
                </c:pt>
                <c:pt idx="1639">
                  <c:v>2.9</c:v>
                </c:pt>
                <c:pt idx="1640">
                  <c:v>2.91</c:v>
                </c:pt>
                <c:pt idx="1641">
                  <c:v>2.9</c:v>
                </c:pt>
                <c:pt idx="1642">
                  <c:v>2.92</c:v>
                </c:pt>
                <c:pt idx="1643">
                  <c:v>2.92</c:v>
                </c:pt>
                <c:pt idx="1644">
                  <c:v>2.93</c:v>
                </c:pt>
                <c:pt idx="1645">
                  <c:v>2.94</c:v>
                </c:pt>
                <c:pt idx="1646">
                  <c:v>2.95</c:v>
                </c:pt>
                <c:pt idx="1647">
                  <c:v>2.94</c:v>
                </c:pt>
                <c:pt idx="1648">
                  <c:v>2.92</c:v>
                </c:pt>
                <c:pt idx="1649">
                  <c:v>2.91</c:v>
                </c:pt>
                <c:pt idx="1650">
                  <c:v>2.95</c:v>
                </c:pt>
                <c:pt idx="1651">
                  <c:v>2.97</c:v>
                </c:pt>
                <c:pt idx="1652">
                  <c:v>2.98</c:v>
                </c:pt>
                <c:pt idx="1653">
                  <c:v>2.99</c:v>
                </c:pt>
                <c:pt idx="1654">
                  <c:v>3</c:v>
                </c:pt>
                <c:pt idx="1655">
                  <c:v>2.99</c:v>
                </c:pt>
                <c:pt idx="1656">
                  <c:v>2.99</c:v>
                </c:pt>
                <c:pt idx="1657">
                  <c:v>2.98</c:v>
                </c:pt>
                <c:pt idx="1658">
                  <c:v>2.98</c:v>
                </c:pt>
                <c:pt idx="1659">
                  <c:v>2.98</c:v>
                </c:pt>
                <c:pt idx="1660">
                  <c:v>2.99</c:v>
                </c:pt>
                <c:pt idx="1661">
                  <c:v>3</c:v>
                </c:pt>
                <c:pt idx="1662">
                  <c:v>2.99</c:v>
                </c:pt>
                <c:pt idx="1663">
                  <c:v>2.98</c:v>
                </c:pt>
                <c:pt idx="1664">
                  <c:v>2.99</c:v>
                </c:pt>
                <c:pt idx="1665">
                  <c:v>3</c:v>
                </c:pt>
                <c:pt idx="1666">
                  <c:v>3.01</c:v>
                </c:pt>
                <c:pt idx="1667">
                  <c:v>3.03</c:v>
                </c:pt>
                <c:pt idx="1668">
                  <c:v>3.02</c:v>
                </c:pt>
                <c:pt idx="1669">
                  <c:v>3.02</c:v>
                </c:pt>
                <c:pt idx="1670">
                  <c:v>3.02</c:v>
                </c:pt>
                <c:pt idx="1671">
                  <c:v>3.01</c:v>
                </c:pt>
                <c:pt idx="1672">
                  <c:v>3</c:v>
                </c:pt>
                <c:pt idx="1673">
                  <c:v>3</c:v>
                </c:pt>
                <c:pt idx="1674">
                  <c:v>3.01</c:v>
                </c:pt>
                <c:pt idx="1675">
                  <c:v>3.01</c:v>
                </c:pt>
                <c:pt idx="1676">
                  <c:v>3.02</c:v>
                </c:pt>
                <c:pt idx="1677">
                  <c:v>3.06</c:v>
                </c:pt>
                <c:pt idx="1678">
                  <c:v>3.08</c:v>
                </c:pt>
                <c:pt idx="1679">
                  <c:v>3.1</c:v>
                </c:pt>
                <c:pt idx="1680">
                  <c:v>3.11</c:v>
                </c:pt>
                <c:pt idx="1681">
                  <c:v>3.12</c:v>
                </c:pt>
                <c:pt idx="1682">
                  <c:v>3.17</c:v>
                </c:pt>
                <c:pt idx="1683">
                  <c:v>3.19</c:v>
                </c:pt>
                <c:pt idx="1684">
                  <c:v>3.25</c:v>
                </c:pt>
                <c:pt idx="1685">
                  <c:v>3.25</c:v>
                </c:pt>
                <c:pt idx="1686">
                  <c:v>3.27</c:v>
                </c:pt>
                <c:pt idx="1687">
                  <c:v>3.28</c:v>
                </c:pt>
                <c:pt idx="1688">
                  <c:v>3.29</c:v>
                </c:pt>
                <c:pt idx="1689">
                  <c:v>3.3</c:v>
                </c:pt>
                <c:pt idx="1690">
                  <c:v>3.31</c:v>
                </c:pt>
                <c:pt idx="1691">
                  <c:v>3.29</c:v>
                </c:pt>
                <c:pt idx="1692">
                  <c:v>3.28</c:v>
                </c:pt>
                <c:pt idx="1693">
                  <c:v>3.27</c:v>
                </c:pt>
                <c:pt idx="1694">
                  <c:v>3.28</c:v>
                </c:pt>
                <c:pt idx="1695">
                  <c:v>3.28</c:v>
                </c:pt>
                <c:pt idx="1696">
                  <c:v>3.26</c:v>
                </c:pt>
                <c:pt idx="1697">
                  <c:v>3.24</c:v>
                </c:pt>
                <c:pt idx="1698">
                  <c:v>3.23</c:v>
                </c:pt>
                <c:pt idx="1699">
                  <c:v>3.25</c:v>
                </c:pt>
                <c:pt idx="1700">
                  <c:v>3.25</c:v>
                </c:pt>
                <c:pt idx="1701">
                  <c:v>3.24</c:v>
                </c:pt>
                <c:pt idx="1702">
                  <c:v>3.24</c:v>
                </c:pt>
                <c:pt idx="1703">
                  <c:v>3.23</c:v>
                </c:pt>
                <c:pt idx="1704">
                  <c:v>3.26</c:v>
                </c:pt>
                <c:pt idx="1705">
                  <c:v>3.27</c:v>
                </c:pt>
                <c:pt idx="1706">
                  <c:v>3.3</c:v>
                </c:pt>
                <c:pt idx="1707">
                  <c:v>3.3</c:v>
                </c:pt>
                <c:pt idx="1708">
                  <c:v>3.28</c:v>
                </c:pt>
                <c:pt idx="1709">
                  <c:v>3.28</c:v>
                </c:pt>
                <c:pt idx="1710">
                  <c:v>3.27</c:v>
                </c:pt>
                <c:pt idx="1711">
                  <c:v>3.26</c:v>
                </c:pt>
                <c:pt idx="1712">
                  <c:v>3.26</c:v>
                </c:pt>
                <c:pt idx="1713">
                  <c:v>3.26</c:v>
                </c:pt>
                <c:pt idx="1714">
                  <c:v>3.3</c:v>
                </c:pt>
                <c:pt idx="1715">
                  <c:v>3.31</c:v>
                </c:pt>
                <c:pt idx="1716">
                  <c:v>3.31</c:v>
                </c:pt>
                <c:pt idx="1717">
                  <c:v>3.3</c:v>
                </c:pt>
                <c:pt idx="1718">
                  <c:v>3.28</c:v>
                </c:pt>
                <c:pt idx="1719">
                  <c:v>3.28</c:v>
                </c:pt>
                <c:pt idx="1720">
                  <c:v>3.28</c:v>
                </c:pt>
                <c:pt idx="1721">
                  <c:v>3.4</c:v>
                </c:pt>
                <c:pt idx="1722">
                  <c:v>3.4</c:v>
                </c:pt>
                <c:pt idx="1723">
                  <c:v>3.4</c:v>
                </c:pt>
                <c:pt idx="1724">
                  <c:v>3.39</c:v>
                </c:pt>
                <c:pt idx="1725">
                  <c:v>3.36</c:v>
                </c:pt>
                <c:pt idx="1726">
                  <c:v>3.34</c:v>
                </c:pt>
                <c:pt idx="1727">
                  <c:v>3.33</c:v>
                </c:pt>
                <c:pt idx="1728">
                  <c:v>3.33</c:v>
                </c:pt>
                <c:pt idx="1729">
                  <c:v>3.34</c:v>
                </c:pt>
                <c:pt idx="1730">
                  <c:v>3.41</c:v>
                </c:pt>
                <c:pt idx="1731">
                  <c:v>3.43</c:v>
                </c:pt>
                <c:pt idx="1732">
                  <c:v>3.42</c:v>
                </c:pt>
                <c:pt idx="1733">
                  <c:v>3.41</c:v>
                </c:pt>
                <c:pt idx="1734">
                  <c:v>3.4</c:v>
                </c:pt>
                <c:pt idx="1735">
                  <c:v>3.4</c:v>
                </c:pt>
                <c:pt idx="1736">
                  <c:v>3.4</c:v>
                </c:pt>
                <c:pt idx="1737">
                  <c:v>3.41</c:v>
                </c:pt>
                <c:pt idx="1738">
                  <c:v>3.51</c:v>
                </c:pt>
                <c:pt idx="1739">
                  <c:v>3.58</c:v>
                </c:pt>
                <c:pt idx="1740">
                  <c:v>3.63</c:v>
                </c:pt>
                <c:pt idx="1741">
                  <c:v>3.63</c:v>
                </c:pt>
                <c:pt idx="1742">
                  <c:v>3.7</c:v>
                </c:pt>
                <c:pt idx="1743">
                  <c:v>3.71</c:v>
                </c:pt>
                <c:pt idx="1744">
                  <c:v>3.69</c:v>
                </c:pt>
                <c:pt idx="1745">
                  <c:v>3.68</c:v>
                </c:pt>
                <c:pt idx="1746">
                  <c:v>3.65</c:v>
                </c:pt>
                <c:pt idx="1747">
                  <c:v>3.63</c:v>
                </c:pt>
                <c:pt idx="1748">
                  <c:v>3.62</c:v>
                </c:pt>
                <c:pt idx="1749">
                  <c:v>3.6</c:v>
                </c:pt>
                <c:pt idx="1750">
                  <c:v>3.58</c:v>
                </c:pt>
                <c:pt idx="1751">
                  <c:v>3.55</c:v>
                </c:pt>
                <c:pt idx="1752">
                  <c:v>3.52</c:v>
                </c:pt>
                <c:pt idx="1753">
                  <c:v>3.49</c:v>
                </c:pt>
                <c:pt idx="1754">
                  <c:v>3.48</c:v>
                </c:pt>
                <c:pt idx="1755">
                  <c:v>3.47</c:v>
                </c:pt>
                <c:pt idx="1756">
                  <c:v>3.45</c:v>
                </c:pt>
                <c:pt idx="1757">
                  <c:v>3.45</c:v>
                </c:pt>
                <c:pt idx="1758">
                  <c:v>3.44</c:v>
                </c:pt>
                <c:pt idx="1759">
                  <c:v>3.43</c:v>
                </c:pt>
                <c:pt idx="1760">
                  <c:v>3.42</c:v>
                </c:pt>
                <c:pt idx="1761">
                  <c:v>3.4</c:v>
                </c:pt>
                <c:pt idx="1762">
                  <c:v>3.39</c:v>
                </c:pt>
                <c:pt idx="1763">
                  <c:v>3.37</c:v>
                </c:pt>
                <c:pt idx="1764">
                  <c:v>3.38</c:v>
                </c:pt>
                <c:pt idx="1765">
                  <c:v>3.38</c:v>
                </c:pt>
                <c:pt idx="1766">
                  <c:v>3.36</c:v>
                </c:pt>
                <c:pt idx="1767">
                  <c:v>3.35</c:v>
                </c:pt>
                <c:pt idx="1768">
                  <c:v>3.35</c:v>
                </c:pt>
                <c:pt idx="1769">
                  <c:v>3.33</c:v>
                </c:pt>
                <c:pt idx="1770">
                  <c:v>3.33</c:v>
                </c:pt>
                <c:pt idx="1771">
                  <c:v>3.34</c:v>
                </c:pt>
                <c:pt idx="1772">
                  <c:v>3.35</c:v>
                </c:pt>
                <c:pt idx="1773">
                  <c:v>3.35</c:v>
                </c:pt>
                <c:pt idx="1774">
                  <c:v>3.36</c:v>
                </c:pt>
                <c:pt idx="1775">
                  <c:v>3.36</c:v>
                </c:pt>
                <c:pt idx="1776">
                  <c:v>3.4</c:v>
                </c:pt>
                <c:pt idx="1777">
                  <c:v>3.52</c:v>
                </c:pt>
                <c:pt idx="1778">
                  <c:v>3.56</c:v>
                </c:pt>
                <c:pt idx="1779">
                  <c:v>3.56</c:v>
                </c:pt>
                <c:pt idx="1780">
                  <c:v>3.5</c:v>
                </c:pt>
                <c:pt idx="1781">
                  <c:v>3.45</c:v>
                </c:pt>
                <c:pt idx="1782">
                  <c:v>3.43</c:v>
                </c:pt>
                <c:pt idx="1783">
                  <c:v>3.43</c:v>
                </c:pt>
                <c:pt idx="1784">
                  <c:v>3.42</c:v>
                </c:pt>
                <c:pt idx="1785">
                  <c:v>3.41</c:v>
                </c:pt>
                <c:pt idx="1786">
                  <c:v>3.43</c:v>
                </c:pt>
                <c:pt idx="1787">
                  <c:v>3.43</c:v>
                </c:pt>
                <c:pt idx="1788">
                  <c:v>3.43</c:v>
                </c:pt>
                <c:pt idx="1789">
                  <c:v>3.45</c:v>
                </c:pt>
                <c:pt idx="1790">
                  <c:v>3.47</c:v>
                </c:pt>
                <c:pt idx="1791">
                  <c:v>3.48</c:v>
                </c:pt>
                <c:pt idx="1792">
                  <c:v>3.56</c:v>
                </c:pt>
                <c:pt idx="1793">
                  <c:v>3.65</c:v>
                </c:pt>
                <c:pt idx="1794">
                  <c:v>3.68</c:v>
                </c:pt>
                <c:pt idx="1795">
                  <c:v>3.69</c:v>
                </c:pt>
                <c:pt idx="1796">
                  <c:v>3.69</c:v>
                </c:pt>
                <c:pt idx="1797">
                  <c:v>3.69</c:v>
                </c:pt>
                <c:pt idx="1798">
                  <c:v>3.67</c:v>
                </c:pt>
                <c:pt idx="1799">
                  <c:v>3.67</c:v>
                </c:pt>
                <c:pt idx="1800">
                  <c:v>3.67</c:v>
                </c:pt>
                <c:pt idx="1801">
                  <c:v>3.65</c:v>
                </c:pt>
                <c:pt idx="1802">
                  <c:v>3.64</c:v>
                </c:pt>
                <c:pt idx="1803">
                  <c:v>3.65</c:v>
                </c:pt>
                <c:pt idx="1804">
                  <c:v>3.65</c:v>
                </c:pt>
                <c:pt idx="1805">
                  <c:v>3.64</c:v>
                </c:pt>
                <c:pt idx="1806">
                  <c:v>3.61</c:v>
                </c:pt>
                <c:pt idx="1807">
                  <c:v>3.61</c:v>
                </c:pt>
                <c:pt idx="1808">
                  <c:v>3.59</c:v>
                </c:pt>
                <c:pt idx="1809">
                  <c:v>3.55</c:v>
                </c:pt>
                <c:pt idx="1810">
                  <c:v>3.53</c:v>
                </c:pt>
                <c:pt idx="1811">
                  <c:v>3.5</c:v>
                </c:pt>
                <c:pt idx="1812">
                  <c:v>3.5</c:v>
                </c:pt>
                <c:pt idx="1813">
                  <c:v>3.52</c:v>
                </c:pt>
                <c:pt idx="1814">
                  <c:v>3.52</c:v>
                </c:pt>
                <c:pt idx="1815">
                  <c:v>3.51</c:v>
                </c:pt>
                <c:pt idx="1816">
                  <c:v>3.49</c:v>
                </c:pt>
                <c:pt idx="1817">
                  <c:v>3.49</c:v>
                </c:pt>
                <c:pt idx="1818">
                  <c:v>3.49</c:v>
                </c:pt>
                <c:pt idx="1819">
                  <c:v>3.49</c:v>
                </c:pt>
                <c:pt idx="1820">
                  <c:v>3.48</c:v>
                </c:pt>
                <c:pt idx="1821">
                  <c:v>3.47</c:v>
                </c:pt>
                <c:pt idx="1822">
                  <c:v>3.46</c:v>
                </c:pt>
                <c:pt idx="1823">
                  <c:v>3.44</c:v>
                </c:pt>
                <c:pt idx="1824">
                  <c:v>3.44</c:v>
                </c:pt>
                <c:pt idx="1825">
                  <c:v>3.42</c:v>
                </c:pt>
                <c:pt idx="1826">
                  <c:v>3.44</c:v>
                </c:pt>
                <c:pt idx="1827">
                  <c:v>3.47</c:v>
                </c:pt>
                <c:pt idx="1828">
                  <c:v>3.47</c:v>
                </c:pt>
                <c:pt idx="1829">
                  <c:v>3.46</c:v>
                </c:pt>
                <c:pt idx="1830">
                  <c:v>3.45</c:v>
                </c:pt>
                <c:pt idx="1831">
                  <c:v>3.45</c:v>
                </c:pt>
                <c:pt idx="1832">
                  <c:v>3.45</c:v>
                </c:pt>
                <c:pt idx="1833">
                  <c:v>3.43</c:v>
                </c:pt>
                <c:pt idx="1834">
                  <c:v>3.43</c:v>
                </c:pt>
                <c:pt idx="1835">
                  <c:v>3.45</c:v>
                </c:pt>
                <c:pt idx="1836">
                  <c:v>3.44</c:v>
                </c:pt>
                <c:pt idx="1837">
                  <c:v>3.42</c:v>
                </c:pt>
                <c:pt idx="1838">
                  <c:v>3.41</c:v>
                </c:pt>
                <c:pt idx="1839">
                  <c:v>3.41</c:v>
                </c:pt>
                <c:pt idx="1840">
                  <c:v>3.4</c:v>
                </c:pt>
                <c:pt idx="1841">
                  <c:v>3.39</c:v>
                </c:pt>
                <c:pt idx="1842">
                  <c:v>3.39</c:v>
                </c:pt>
                <c:pt idx="1843">
                  <c:v>3.39</c:v>
                </c:pt>
                <c:pt idx="1844">
                  <c:v>3.38</c:v>
                </c:pt>
                <c:pt idx="1845">
                  <c:v>3.37</c:v>
                </c:pt>
                <c:pt idx="1846">
                  <c:v>3.25</c:v>
                </c:pt>
                <c:pt idx="1847">
                  <c:v>3.37</c:v>
                </c:pt>
                <c:pt idx="1848">
                  <c:v>3.37</c:v>
                </c:pt>
                <c:pt idx="1849">
                  <c:v>3.37</c:v>
                </c:pt>
                <c:pt idx="1850">
                  <c:v>3.35</c:v>
                </c:pt>
                <c:pt idx="1851">
                  <c:v>3.35</c:v>
                </c:pt>
                <c:pt idx="1852">
                  <c:v>3.35</c:v>
                </c:pt>
                <c:pt idx="1853">
                  <c:v>3.34</c:v>
                </c:pt>
                <c:pt idx="1854">
                  <c:v>3.35</c:v>
                </c:pt>
                <c:pt idx="1855">
                  <c:v>3.36</c:v>
                </c:pt>
                <c:pt idx="1856">
                  <c:v>3.36</c:v>
                </c:pt>
                <c:pt idx="1857">
                  <c:v>3.35</c:v>
                </c:pt>
                <c:pt idx="1858">
                  <c:v>3.35</c:v>
                </c:pt>
                <c:pt idx="1859">
                  <c:v>3.34</c:v>
                </c:pt>
                <c:pt idx="1860">
                  <c:v>3.36</c:v>
                </c:pt>
                <c:pt idx="1861">
                  <c:v>3.36</c:v>
                </c:pt>
                <c:pt idx="1862">
                  <c:v>3.33</c:v>
                </c:pt>
                <c:pt idx="1863">
                  <c:v>3.32</c:v>
                </c:pt>
                <c:pt idx="1864">
                  <c:v>3.32</c:v>
                </c:pt>
                <c:pt idx="1865">
                  <c:v>3.31</c:v>
                </c:pt>
                <c:pt idx="1866">
                  <c:v>3.3</c:v>
                </c:pt>
                <c:pt idx="1867">
                  <c:v>3.29</c:v>
                </c:pt>
                <c:pt idx="1868">
                  <c:v>3.27</c:v>
                </c:pt>
                <c:pt idx="1869">
                  <c:v>3.29</c:v>
                </c:pt>
                <c:pt idx="1870">
                  <c:v>3.29</c:v>
                </c:pt>
                <c:pt idx="1871">
                  <c:v>3.28</c:v>
                </c:pt>
                <c:pt idx="1872">
                  <c:v>3.25</c:v>
                </c:pt>
                <c:pt idx="1873">
                  <c:v>3.24</c:v>
                </c:pt>
                <c:pt idx="1874">
                  <c:v>3.22</c:v>
                </c:pt>
                <c:pt idx="1875" formatCode="General">
                  <c:v>3.21</c:v>
                </c:pt>
                <c:pt idx="1876" formatCode="General">
                  <c:v>3.18</c:v>
                </c:pt>
                <c:pt idx="1877" formatCode="General">
                  <c:v>2.97</c:v>
                </c:pt>
                <c:pt idx="1878" formatCode="General">
                  <c:v>3.21</c:v>
                </c:pt>
                <c:pt idx="1879" formatCode="General">
                  <c:v>3.23</c:v>
                </c:pt>
                <c:pt idx="1880" formatCode="General">
                  <c:v>3.22</c:v>
                </c:pt>
                <c:pt idx="1881" formatCode="General">
                  <c:v>3.07</c:v>
                </c:pt>
                <c:pt idx="1882" formatCode="General">
                  <c:v>3.2</c:v>
                </c:pt>
                <c:pt idx="1883" formatCode="General">
                  <c:v>3.19</c:v>
                </c:pt>
                <c:pt idx="1884" formatCode="General">
                  <c:v>3.19</c:v>
                </c:pt>
                <c:pt idx="1885" formatCode="General">
                  <c:v>3.19</c:v>
                </c:pt>
                <c:pt idx="1886" formatCode="General">
                  <c:v>3.17</c:v>
                </c:pt>
                <c:pt idx="1887" formatCode="General">
                  <c:v>3.16</c:v>
                </c:pt>
                <c:pt idx="1888" formatCode="General">
                  <c:v>3.16</c:v>
                </c:pt>
                <c:pt idx="1889" formatCode="General">
                  <c:v>3.18</c:v>
                </c:pt>
                <c:pt idx="1890" formatCode="General">
                  <c:v>3.19</c:v>
                </c:pt>
                <c:pt idx="1891" formatCode="General">
                  <c:v>3.19</c:v>
                </c:pt>
                <c:pt idx="1892" formatCode="General">
                  <c:v>3.15</c:v>
                </c:pt>
                <c:pt idx="1893" formatCode="General">
                  <c:v>3.15</c:v>
                </c:pt>
                <c:pt idx="1894" formatCode="General">
                  <c:v>3.2</c:v>
                </c:pt>
                <c:pt idx="1895" formatCode="General">
                  <c:v>3.88</c:v>
                </c:pt>
                <c:pt idx="1896" formatCode="General">
                  <c:v>3.41</c:v>
                </c:pt>
                <c:pt idx="1897" formatCode="General">
                  <c:v>3.4</c:v>
                </c:pt>
                <c:pt idx="1898" formatCode="General">
                  <c:v>3.39</c:v>
                </c:pt>
                <c:pt idx="1899" formatCode="General">
                  <c:v>3.35</c:v>
                </c:pt>
                <c:pt idx="1900" formatCode="General">
                  <c:v>3.3</c:v>
                </c:pt>
                <c:pt idx="1901" formatCode="General">
                  <c:v>3.28</c:v>
                </c:pt>
                <c:pt idx="1902" formatCode="General">
                  <c:v>3.26</c:v>
                </c:pt>
                <c:pt idx="1903" formatCode="General">
                  <c:v>3.13</c:v>
                </c:pt>
                <c:pt idx="1904" formatCode="General">
                  <c:v>3.22</c:v>
                </c:pt>
                <c:pt idx="1905" formatCode="General">
                  <c:v>3.23</c:v>
                </c:pt>
                <c:pt idx="1906" formatCode="General">
                  <c:v>3.23</c:v>
                </c:pt>
                <c:pt idx="1907" formatCode="General">
                  <c:v>3.21</c:v>
                </c:pt>
                <c:pt idx="1908" formatCode="General">
                  <c:v>3.2</c:v>
                </c:pt>
                <c:pt idx="1909" formatCode="General">
                  <c:v>3.2</c:v>
                </c:pt>
                <c:pt idx="1910" formatCode="General">
                  <c:v>3.21</c:v>
                </c:pt>
                <c:pt idx="1911" formatCode="General">
                  <c:v>3.21</c:v>
                </c:pt>
                <c:pt idx="1912" formatCode="General">
                  <c:v>3.19</c:v>
                </c:pt>
                <c:pt idx="1913" formatCode="General">
                  <c:v>3.16</c:v>
                </c:pt>
                <c:pt idx="1914" formatCode="General">
                  <c:v>3.14</c:v>
                </c:pt>
                <c:pt idx="1915" formatCode="General">
                  <c:v>3.07</c:v>
                </c:pt>
                <c:pt idx="1916" formatCode="General">
                  <c:v>3.09</c:v>
                </c:pt>
                <c:pt idx="1917" formatCode="General">
                  <c:v>3.09</c:v>
                </c:pt>
                <c:pt idx="1918" formatCode="General">
                  <c:v>3.1</c:v>
                </c:pt>
                <c:pt idx="1919" formatCode="General">
                  <c:v>3.09</c:v>
                </c:pt>
                <c:pt idx="1920" formatCode="General">
                  <c:v>3.05</c:v>
                </c:pt>
                <c:pt idx="1921" formatCode="General">
                  <c:v>3.07</c:v>
                </c:pt>
                <c:pt idx="1922" formatCode="General">
                  <c:v>3.04</c:v>
                </c:pt>
                <c:pt idx="1923" formatCode="General">
                  <c:v>3.03</c:v>
                </c:pt>
                <c:pt idx="1924" formatCode="General">
                  <c:v>2.99</c:v>
                </c:pt>
                <c:pt idx="1925" formatCode="General">
                  <c:v>3</c:v>
                </c:pt>
                <c:pt idx="1926" formatCode="General">
                  <c:v>3</c:v>
                </c:pt>
                <c:pt idx="1927" formatCode="General">
                  <c:v>2.91</c:v>
                </c:pt>
                <c:pt idx="1928" formatCode="General">
                  <c:v>2.89</c:v>
                </c:pt>
                <c:pt idx="1929" formatCode="General">
                  <c:v>2.96</c:v>
                </c:pt>
                <c:pt idx="1930" formatCode="General">
                  <c:v>2.93</c:v>
                </c:pt>
                <c:pt idx="1931" formatCode="General">
                  <c:v>2.94</c:v>
                </c:pt>
                <c:pt idx="1932" formatCode="General">
                  <c:v>2.91</c:v>
                </c:pt>
                <c:pt idx="1933" formatCode="General">
                  <c:v>2.9</c:v>
                </c:pt>
                <c:pt idx="1934" formatCode="General">
                  <c:v>2.73</c:v>
                </c:pt>
                <c:pt idx="1935" formatCode="General">
                  <c:v>2.91</c:v>
                </c:pt>
                <c:pt idx="1936" formatCode="General">
                  <c:v>2.93</c:v>
                </c:pt>
                <c:pt idx="1937" formatCode="General">
                  <c:v>2.95</c:v>
                </c:pt>
                <c:pt idx="1938" formatCode="General">
                  <c:v>2.97</c:v>
                </c:pt>
                <c:pt idx="1939" formatCode="General">
                  <c:v>2.97</c:v>
                </c:pt>
                <c:pt idx="1940" formatCode="General">
                  <c:v>2.98</c:v>
                </c:pt>
                <c:pt idx="1941" formatCode="General">
                  <c:v>2.97</c:v>
                </c:pt>
                <c:pt idx="1942" formatCode="General">
                  <c:v>2.98</c:v>
                </c:pt>
                <c:pt idx="1943" formatCode="General">
                  <c:v>2.96</c:v>
                </c:pt>
                <c:pt idx="1944" formatCode="General">
                  <c:v>2.93</c:v>
                </c:pt>
                <c:pt idx="1945" formatCode="General">
                  <c:v>2.92</c:v>
                </c:pt>
                <c:pt idx="1946" formatCode="General">
                  <c:v>2.91</c:v>
                </c:pt>
                <c:pt idx="1947" formatCode="General">
                  <c:v>2.91</c:v>
                </c:pt>
                <c:pt idx="1948" formatCode="General">
                  <c:v>2.09</c:v>
                </c:pt>
                <c:pt idx="1949" formatCode="General">
                  <c:v>2.97</c:v>
                </c:pt>
                <c:pt idx="1950" formatCode="General">
                  <c:v>2.97</c:v>
                </c:pt>
                <c:pt idx="1951" formatCode="General">
                  <c:v>2.97</c:v>
                </c:pt>
                <c:pt idx="1952" formatCode="General">
                  <c:v>2.96</c:v>
                </c:pt>
                <c:pt idx="1953" formatCode="General">
                  <c:v>2.95</c:v>
                </c:pt>
                <c:pt idx="1954" formatCode="General">
                  <c:v>2.93</c:v>
                </c:pt>
                <c:pt idx="1955" formatCode="General">
                  <c:v>2.9</c:v>
                </c:pt>
                <c:pt idx="1956" formatCode="General">
                  <c:v>2.89</c:v>
                </c:pt>
                <c:pt idx="1957" formatCode="General">
                  <c:v>2.88</c:v>
                </c:pt>
                <c:pt idx="1958" formatCode="General">
                  <c:v>2.88</c:v>
                </c:pt>
                <c:pt idx="1959" formatCode="General">
                  <c:v>2.84</c:v>
                </c:pt>
                <c:pt idx="1960" formatCode="General">
                  <c:v>2.85</c:v>
                </c:pt>
                <c:pt idx="1961" formatCode="General">
                  <c:v>2.86</c:v>
                </c:pt>
                <c:pt idx="1962" formatCode="General">
                  <c:v>2.86</c:v>
                </c:pt>
                <c:pt idx="1963" formatCode="General">
                  <c:v>2.87</c:v>
                </c:pt>
                <c:pt idx="1964" formatCode="General">
                  <c:v>2.87</c:v>
                </c:pt>
                <c:pt idx="1965" formatCode="General">
                  <c:v>2.88</c:v>
                </c:pt>
                <c:pt idx="1966" formatCode="General">
                  <c:v>2.89</c:v>
                </c:pt>
                <c:pt idx="1967" formatCode="General">
                  <c:v>2.91</c:v>
                </c:pt>
                <c:pt idx="1968" formatCode="General">
                  <c:v>2.92</c:v>
                </c:pt>
                <c:pt idx="1969" formatCode="General">
                  <c:v>2.92</c:v>
                </c:pt>
                <c:pt idx="1970" formatCode="General">
                  <c:v>2.89</c:v>
                </c:pt>
                <c:pt idx="1971" formatCode="General">
                  <c:v>2.89</c:v>
                </c:pt>
                <c:pt idx="1972" formatCode="General">
                  <c:v>2.86</c:v>
                </c:pt>
                <c:pt idx="1973" formatCode="General">
                  <c:v>2.84</c:v>
                </c:pt>
                <c:pt idx="1974" formatCode="General">
                  <c:v>2.85</c:v>
                </c:pt>
                <c:pt idx="1975" formatCode="General">
                  <c:v>2.83</c:v>
                </c:pt>
                <c:pt idx="1976" formatCode="General">
                  <c:v>2.82</c:v>
                </c:pt>
                <c:pt idx="1977" formatCode="General">
                  <c:v>2.82</c:v>
                </c:pt>
                <c:pt idx="1978" formatCode="General">
                  <c:v>2.81</c:v>
                </c:pt>
                <c:pt idx="1979" formatCode="General">
                  <c:v>2.8</c:v>
                </c:pt>
                <c:pt idx="1980" formatCode="General">
                  <c:v>2.83</c:v>
                </c:pt>
                <c:pt idx="1981" formatCode="General">
                  <c:v>2.86</c:v>
                </c:pt>
                <c:pt idx="1982" formatCode="General">
                  <c:v>2.87</c:v>
                </c:pt>
                <c:pt idx="1983" formatCode="General">
                  <c:v>2.88</c:v>
                </c:pt>
                <c:pt idx="1984" formatCode="General">
                  <c:v>2.86</c:v>
                </c:pt>
                <c:pt idx="1985" formatCode="General">
                  <c:v>2.87</c:v>
                </c:pt>
                <c:pt idx="1986" formatCode="General">
                  <c:v>2.87</c:v>
                </c:pt>
                <c:pt idx="1987" formatCode="General">
                  <c:v>2.9</c:v>
                </c:pt>
                <c:pt idx="1988" formatCode="General">
                  <c:v>2.91</c:v>
                </c:pt>
                <c:pt idx="1989" formatCode="General">
                  <c:v>2.91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FF3-4E84-B338-ECB2682332B9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FF3-4E84-B338-ECB2682332B9}"/>
              </c:ext>
            </c:extLst>
          </c:dPt>
          <c:xVal>
            <c:numRef>
              <c:f>PZ!$I$17:$I$22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PZ!$J$17:$J$22</c:f>
              <c:numCache>
                <c:formatCode>0.00</c:formatCode>
                <c:ptCount val="6"/>
                <c:pt idx="0">
                  <c:v>2.82</c:v>
                </c:pt>
                <c:pt idx="1">
                  <c:v>2.64</c:v>
                </c:pt>
                <c:pt idx="2">
                  <c:v>3.08</c:v>
                </c:pt>
                <c:pt idx="3">
                  <c:v>3.29</c:v>
                </c:pt>
                <c:pt idx="4">
                  <c:v>2.86</c:v>
                </c:pt>
                <c:pt idx="5" formatCode="General">
                  <c:v>2.91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FF3-4E84-B338-ECB268233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4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28476944444444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PZ!$K$3:$K$2029</c:f>
              <c:numCache>
                <c:formatCode>0.00</c:formatCode>
                <c:ptCount val="2027"/>
                <c:pt idx="0">
                  <c:v>66.209999999999994</c:v>
                </c:pt>
                <c:pt idx="1">
                  <c:v>66.23</c:v>
                </c:pt>
                <c:pt idx="2">
                  <c:v>66.2</c:v>
                </c:pt>
                <c:pt idx="3">
                  <c:v>66.16</c:v>
                </c:pt>
                <c:pt idx="4">
                  <c:v>66.14</c:v>
                </c:pt>
                <c:pt idx="5">
                  <c:v>66.12</c:v>
                </c:pt>
                <c:pt idx="6">
                  <c:v>66.12</c:v>
                </c:pt>
                <c:pt idx="7">
                  <c:v>66.11</c:v>
                </c:pt>
                <c:pt idx="8">
                  <c:v>66.09</c:v>
                </c:pt>
                <c:pt idx="9">
                  <c:v>66.06</c:v>
                </c:pt>
                <c:pt idx="10">
                  <c:v>66.06</c:v>
                </c:pt>
                <c:pt idx="11">
                  <c:v>66.040000000000006</c:v>
                </c:pt>
                <c:pt idx="12">
                  <c:v>66.040000000000006</c:v>
                </c:pt>
                <c:pt idx="13">
                  <c:v>66.06</c:v>
                </c:pt>
                <c:pt idx="14">
                  <c:v>66.040000000000006</c:v>
                </c:pt>
                <c:pt idx="15">
                  <c:v>66.05</c:v>
                </c:pt>
                <c:pt idx="16">
                  <c:v>65.989999999999995</c:v>
                </c:pt>
                <c:pt idx="17">
                  <c:v>65.98</c:v>
                </c:pt>
                <c:pt idx="18">
                  <c:v>65.98</c:v>
                </c:pt>
                <c:pt idx="19">
                  <c:v>65.97</c:v>
                </c:pt>
                <c:pt idx="20">
                  <c:v>65.95</c:v>
                </c:pt>
                <c:pt idx="21">
                  <c:v>65.959999999999994</c:v>
                </c:pt>
                <c:pt idx="22">
                  <c:v>65.959999999999994</c:v>
                </c:pt>
                <c:pt idx="23">
                  <c:v>65.959999999999994</c:v>
                </c:pt>
                <c:pt idx="24">
                  <c:v>65.95</c:v>
                </c:pt>
                <c:pt idx="25">
                  <c:v>65.94</c:v>
                </c:pt>
                <c:pt idx="26">
                  <c:v>65.92</c:v>
                </c:pt>
                <c:pt idx="27">
                  <c:v>65.930000000000007</c:v>
                </c:pt>
                <c:pt idx="28">
                  <c:v>65.92</c:v>
                </c:pt>
                <c:pt idx="29">
                  <c:v>65.900000000000006</c:v>
                </c:pt>
                <c:pt idx="30">
                  <c:v>65.900000000000006</c:v>
                </c:pt>
                <c:pt idx="31">
                  <c:v>65.89</c:v>
                </c:pt>
                <c:pt idx="32">
                  <c:v>65.88</c:v>
                </c:pt>
                <c:pt idx="33">
                  <c:v>65.88</c:v>
                </c:pt>
                <c:pt idx="34">
                  <c:v>65.88</c:v>
                </c:pt>
                <c:pt idx="35">
                  <c:v>65.87</c:v>
                </c:pt>
                <c:pt idx="36">
                  <c:v>65.88</c:v>
                </c:pt>
                <c:pt idx="37">
                  <c:v>65.87</c:v>
                </c:pt>
                <c:pt idx="38">
                  <c:v>65.849999999999994</c:v>
                </c:pt>
                <c:pt idx="39">
                  <c:v>65.849999999999994</c:v>
                </c:pt>
                <c:pt idx="40">
                  <c:v>65.84</c:v>
                </c:pt>
                <c:pt idx="41">
                  <c:v>65.84</c:v>
                </c:pt>
                <c:pt idx="42">
                  <c:v>65.84</c:v>
                </c:pt>
                <c:pt idx="43">
                  <c:v>65.819999999999993</c:v>
                </c:pt>
                <c:pt idx="44">
                  <c:v>65.83</c:v>
                </c:pt>
                <c:pt idx="45">
                  <c:v>65.83</c:v>
                </c:pt>
                <c:pt idx="46">
                  <c:v>65.819999999999993</c:v>
                </c:pt>
                <c:pt idx="47">
                  <c:v>65.8</c:v>
                </c:pt>
                <c:pt idx="48">
                  <c:v>65.8</c:v>
                </c:pt>
                <c:pt idx="49">
                  <c:v>65.81</c:v>
                </c:pt>
                <c:pt idx="50">
                  <c:v>65.8</c:v>
                </c:pt>
                <c:pt idx="51">
                  <c:v>65.8</c:v>
                </c:pt>
                <c:pt idx="52">
                  <c:v>65.790000000000006</c:v>
                </c:pt>
                <c:pt idx="53">
                  <c:v>65.790000000000006</c:v>
                </c:pt>
                <c:pt idx="54">
                  <c:v>65.790000000000006</c:v>
                </c:pt>
                <c:pt idx="55">
                  <c:v>65.8</c:v>
                </c:pt>
                <c:pt idx="56">
                  <c:v>65.790000000000006</c:v>
                </c:pt>
                <c:pt idx="57">
                  <c:v>65.790000000000006</c:v>
                </c:pt>
                <c:pt idx="58">
                  <c:v>65.790000000000006</c:v>
                </c:pt>
                <c:pt idx="59">
                  <c:v>65.8</c:v>
                </c:pt>
                <c:pt idx="60">
                  <c:v>65.760000000000005</c:v>
                </c:pt>
                <c:pt idx="61">
                  <c:v>65.760000000000005</c:v>
                </c:pt>
                <c:pt idx="62">
                  <c:v>65.760000000000005</c:v>
                </c:pt>
                <c:pt idx="63">
                  <c:v>65.760000000000005</c:v>
                </c:pt>
                <c:pt idx="64">
                  <c:v>65.75</c:v>
                </c:pt>
                <c:pt idx="65">
                  <c:v>65.739999999999995</c:v>
                </c:pt>
                <c:pt idx="66">
                  <c:v>65.75</c:v>
                </c:pt>
                <c:pt idx="67">
                  <c:v>65.72</c:v>
                </c:pt>
                <c:pt idx="68">
                  <c:v>65.62</c:v>
                </c:pt>
                <c:pt idx="69">
                  <c:v>65.540000000000006</c:v>
                </c:pt>
                <c:pt idx="70">
                  <c:v>65.47</c:v>
                </c:pt>
                <c:pt idx="71">
                  <c:v>65.42</c:v>
                </c:pt>
                <c:pt idx="72">
                  <c:v>65.36</c:v>
                </c:pt>
                <c:pt idx="73">
                  <c:v>65.33</c:v>
                </c:pt>
                <c:pt idx="74">
                  <c:v>65.28</c:v>
                </c:pt>
                <c:pt idx="75">
                  <c:v>65.23</c:v>
                </c:pt>
                <c:pt idx="76">
                  <c:v>65.17</c:v>
                </c:pt>
                <c:pt idx="77">
                  <c:v>65.11</c:v>
                </c:pt>
                <c:pt idx="78">
                  <c:v>65.05</c:v>
                </c:pt>
                <c:pt idx="79">
                  <c:v>64.989999999999995</c:v>
                </c:pt>
                <c:pt idx="80">
                  <c:v>64.91</c:v>
                </c:pt>
                <c:pt idx="81">
                  <c:v>64.86</c:v>
                </c:pt>
                <c:pt idx="82">
                  <c:v>64.819999999999993</c:v>
                </c:pt>
                <c:pt idx="83">
                  <c:v>64.81</c:v>
                </c:pt>
                <c:pt idx="84">
                  <c:v>64.8</c:v>
                </c:pt>
                <c:pt idx="85">
                  <c:v>64.819999999999993</c:v>
                </c:pt>
                <c:pt idx="86">
                  <c:v>64.819999999999993</c:v>
                </c:pt>
                <c:pt idx="87">
                  <c:v>64.790000000000006</c:v>
                </c:pt>
                <c:pt idx="88">
                  <c:v>64.739999999999995</c:v>
                </c:pt>
                <c:pt idx="89">
                  <c:v>64.69</c:v>
                </c:pt>
                <c:pt idx="90">
                  <c:v>64.650000000000006</c:v>
                </c:pt>
                <c:pt idx="91">
                  <c:v>64.61</c:v>
                </c:pt>
                <c:pt idx="92">
                  <c:v>64.569999999999993</c:v>
                </c:pt>
                <c:pt idx="93">
                  <c:v>64.510000000000005</c:v>
                </c:pt>
                <c:pt idx="94">
                  <c:v>64.45</c:v>
                </c:pt>
                <c:pt idx="95">
                  <c:v>64.400000000000006</c:v>
                </c:pt>
                <c:pt idx="96">
                  <c:v>64.36</c:v>
                </c:pt>
                <c:pt idx="97">
                  <c:v>64.31</c:v>
                </c:pt>
                <c:pt idx="98">
                  <c:v>64.260000000000005</c:v>
                </c:pt>
                <c:pt idx="99">
                  <c:v>64.22</c:v>
                </c:pt>
                <c:pt idx="100">
                  <c:v>64.17</c:v>
                </c:pt>
                <c:pt idx="101">
                  <c:v>64.13</c:v>
                </c:pt>
                <c:pt idx="102">
                  <c:v>64.08</c:v>
                </c:pt>
                <c:pt idx="103">
                  <c:v>64.040000000000006</c:v>
                </c:pt>
                <c:pt idx="104">
                  <c:v>63.99</c:v>
                </c:pt>
                <c:pt idx="105">
                  <c:v>63.95</c:v>
                </c:pt>
                <c:pt idx="106">
                  <c:v>63.91</c:v>
                </c:pt>
                <c:pt idx="107">
                  <c:v>63.86</c:v>
                </c:pt>
                <c:pt idx="108">
                  <c:v>63.82</c:v>
                </c:pt>
                <c:pt idx="109">
                  <c:v>63.77</c:v>
                </c:pt>
                <c:pt idx="110">
                  <c:v>63.73</c:v>
                </c:pt>
                <c:pt idx="111">
                  <c:v>63.7</c:v>
                </c:pt>
                <c:pt idx="112">
                  <c:v>63.66</c:v>
                </c:pt>
                <c:pt idx="113">
                  <c:v>63.63</c:v>
                </c:pt>
                <c:pt idx="114">
                  <c:v>63.59</c:v>
                </c:pt>
                <c:pt idx="115">
                  <c:v>63.56</c:v>
                </c:pt>
                <c:pt idx="116">
                  <c:v>63.52</c:v>
                </c:pt>
                <c:pt idx="117">
                  <c:v>63.49</c:v>
                </c:pt>
                <c:pt idx="118">
                  <c:v>63.45</c:v>
                </c:pt>
                <c:pt idx="119">
                  <c:v>63.43</c:v>
                </c:pt>
                <c:pt idx="120">
                  <c:v>63.41</c:v>
                </c:pt>
                <c:pt idx="121">
                  <c:v>63.38</c:v>
                </c:pt>
                <c:pt idx="122">
                  <c:v>63.35</c:v>
                </c:pt>
                <c:pt idx="123">
                  <c:v>63.32</c:v>
                </c:pt>
                <c:pt idx="124">
                  <c:v>63.32</c:v>
                </c:pt>
                <c:pt idx="125">
                  <c:v>63.3</c:v>
                </c:pt>
                <c:pt idx="126">
                  <c:v>63.28</c:v>
                </c:pt>
                <c:pt idx="127">
                  <c:v>63.25</c:v>
                </c:pt>
                <c:pt idx="128">
                  <c:v>63.22</c:v>
                </c:pt>
                <c:pt idx="129">
                  <c:v>63.19</c:v>
                </c:pt>
                <c:pt idx="130">
                  <c:v>63.16</c:v>
                </c:pt>
                <c:pt idx="131">
                  <c:v>63.12</c:v>
                </c:pt>
                <c:pt idx="132">
                  <c:v>63.08</c:v>
                </c:pt>
                <c:pt idx="133">
                  <c:v>63.04</c:v>
                </c:pt>
                <c:pt idx="134">
                  <c:v>63.02</c:v>
                </c:pt>
                <c:pt idx="135">
                  <c:v>63.03</c:v>
                </c:pt>
                <c:pt idx="136">
                  <c:v>63.03</c:v>
                </c:pt>
                <c:pt idx="137">
                  <c:v>63</c:v>
                </c:pt>
                <c:pt idx="138">
                  <c:v>62.98</c:v>
                </c:pt>
                <c:pt idx="139">
                  <c:v>62.95</c:v>
                </c:pt>
                <c:pt idx="140">
                  <c:v>62.92</c:v>
                </c:pt>
                <c:pt idx="141">
                  <c:v>62.92</c:v>
                </c:pt>
                <c:pt idx="142">
                  <c:v>62.92</c:v>
                </c:pt>
                <c:pt idx="143">
                  <c:v>62.92</c:v>
                </c:pt>
                <c:pt idx="144">
                  <c:v>62.89</c:v>
                </c:pt>
                <c:pt idx="145">
                  <c:v>62.86</c:v>
                </c:pt>
                <c:pt idx="146">
                  <c:v>62.83</c:v>
                </c:pt>
                <c:pt idx="147">
                  <c:v>62.8</c:v>
                </c:pt>
                <c:pt idx="148">
                  <c:v>62.8</c:v>
                </c:pt>
                <c:pt idx="149">
                  <c:v>62.82</c:v>
                </c:pt>
                <c:pt idx="150">
                  <c:v>62.83</c:v>
                </c:pt>
                <c:pt idx="151">
                  <c:v>62.83</c:v>
                </c:pt>
                <c:pt idx="152">
                  <c:v>62.82</c:v>
                </c:pt>
                <c:pt idx="153">
                  <c:v>62.82</c:v>
                </c:pt>
                <c:pt idx="154">
                  <c:v>62.84</c:v>
                </c:pt>
                <c:pt idx="155">
                  <c:v>62.86</c:v>
                </c:pt>
                <c:pt idx="156">
                  <c:v>62.88</c:v>
                </c:pt>
                <c:pt idx="157">
                  <c:v>62.9</c:v>
                </c:pt>
                <c:pt idx="158">
                  <c:v>62.92</c:v>
                </c:pt>
                <c:pt idx="159">
                  <c:v>62.94</c:v>
                </c:pt>
                <c:pt idx="160">
                  <c:v>62.96</c:v>
                </c:pt>
                <c:pt idx="161">
                  <c:v>62.98</c:v>
                </c:pt>
                <c:pt idx="162">
                  <c:v>63</c:v>
                </c:pt>
                <c:pt idx="163">
                  <c:v>63.02</c:v>
                </c:pt>
                <c:pt idx="164">
                  <c:v>63.04</c:v>
                </c:pt>
                <c:pt idx="165">
                  <c:v>63.06</c:v>
                </c:pt>
                <c:pt idx="166">
                  <c:v>63.08</c:v>
                </c:pt>
                <c:pt idx="167">
                  <c:v>63.09</c:v>
                </c:pt>
                <c:pt idx="168">
                  <c:v>63.11</c:v>
                </c:pt>
                <c:pt idx="169">
                  <c:v>63.12</c:v>
                </c:pt>
                <c:pt idx="170">
                  <c:v>63.14</c:v>
                </c:pt>
                <c:pt idx="171">
                  <c:v>63.15</c:v>
                </c:pt>
                <c:pt idx="172">
                  <c:v>63.17</c:v>
                </c:pt>
                <c:pt idx="173">
                  <c:v>63.19</c:v>
                </c:pt>
                <c:pt idx="174">
                  <c:v>63.2</c:v>
                </c:pt>
                <c:pt idx="175">
                  <c:v>63.22</c:v>
                </c:pt>
                <c:pt idx="176">
                  <c:v>63.23</c:v>
                </c:pt>
                <c:pt idx="177">
                  <c:v>63.25</c:v>
                </c:pt>
                <c:pt idx="178">
                  <c:v>63.26</c:v>
                </c:pt>
                <c:pt idx="179">
                  <c:v>63.28</c:v>
                </c:pt>
                <c:pt idx="180">
                  <c:v>63.29</c:v>
                </c:pt>
                <c:pt idx="181">
                  <c:v>63.3</c:v>
                </c:pt>
                <c:pt idx="183">
                  <c:v>63.3</c:v>
                </c:pt>
                <c:pt idx="212">
                  <c:v>63.61</c:v>
                </c:pt>
                <c:pt idx="213">
                  <c:v>63.61</c:v>
                </c:pt>
                <c:pt idx="214">
                  <c:v>63.63</c:v>
                </c:pt>
                <c:pt idx="215">
                  <c:v>63.64</c:v>
                </c:pt>
                <c:pt idx="216">
                  <c:v>63.65</c:v>
                </c:pt>
                <c:pt idx="217">
                  <c:v>63.66</c:v>
                </c:pt>
                <c:pt idx="218">
                  <c:v>63.68</c:v>
                </c:pt>
                <c:pt idx="219">
                  <c:v>63.7</c:v>
                </c:pt>
                <c:pt idx="220">
                  <c:v>63.71</c:v>
                </c:pt>
                <c:pt idx="221">
                  <c:v>63.72</c:v>
                </c:pt>
                <c:pt idx="222">
                  <c:v>63.74</c:v>
                </c:pt>
                <c:pt idx="223">
                  <c:v>63.76</c:v>
                </c:pt>
                <c:pt idx="224">
                  <c:v>63.78</c:v>
                </c:pt>
                <c:pt idx="225">
                  <c:v>63.8</c:v>
                </c:pt>
                <c:pt idx="226">
                  <c:v>63.8</c:v>
                </c:pt>
                <c:pt idx="227">
                  <c:v>63.82</c:v>
                </c:pt>
                <c:pt idx="228">
                  <c:v>63.84</c:v>
                </c:pt>
                <c:pt idx="229">
                  <c:v>63.86</c:v>
                </c:pt>
                <c:pt idx="230">
                  <c:v>63.87</c:v>
                </c:pt>
                <c:pt idx="231">
                  <c:v>63.89</c:v>
                </c:pt>
                <c:pt idx="232">
                  <c:v>63.91</c:v>
                </c:pt>
                <c:pt idx="233">
                  <c:v>63.91</c:v>
                </c:pt>
                <c:pt idx="234">
                  <c:v>63.93</c:v>
                </c:pt>
                <c:pt idx="235">
                  <c:v>63.94</c:v>
                </c:pt>
                <c:pt idx="236">
                  <c:v>63.96</c:v>
                </c:pt>
                <c:pt idx="237">
                  <c:v>63.98</c:v>
                </c:pt>
                <c:pt idx="238">
                  <c:v>64</c:v>
                </c:pt>
                <c:pt idx="239">
                  <c:v>64.010000000000005</c:v>
                </c:pt>
                <c:pt idx="240">
                  <c:v>64.03</c:v>
                </c:pt>
                <c:pt idx="241">
                  <c:v>64.05</c:v>
                </c:pt>
                <c:pt idx="242">
                  <c:v>64.08</c:v>
                </c:pt>
                <c:pt idx="243">
                  <c:v>64.09</c:v>
                </c:pt>
                <c:pt idx="244">
                  <c:v>64.099999999999994</c:v>
                </c:pt>
                <c:pt idx="245">
                  <c:v>64.12</c:v>
                </c:pt>
                <c:pt idx="246">
                  <c:v>64.14</c:v>
                </c:pt>
                <c:pt idx="247">
                  <c:v>64.150000000000006</c:v>
                </c:pt>
                <c:pt idx="248">
                  <c:v>64.180000000000007</c:v>
                </c:pt>
                <c:pt idx="249">
                  <c:v>64.19</c:v>
                </c:pt>
                <c:pt idx="250">
                  <c:v>64.209999999999994</c:v>
                </c:pt>
                <c:pt idx="251">
                  <c:v>64.23</c:v>
                </c:pt>
                <c:pt idx="252">
                  <c:v>64.260000000000005</c:v>
                </c:pt>
                <c:pt idx="253">
                  <c:v>64.319999999999993</c:v>
                </c:pt>
                <c:pt idx="254">
                  <c:v>64.36</c:v>
                </c:pt>
                <c:pt idx="255">
                  <c:v>64.430000000000007</c:v>
                </c:pt>
                <c:pt idx="256">
                  <c:v>64.48</c:v>
                </c:pt>
                <c:pt idx="257">
                  <c:v>64.52</c:v>
                </c:pt>
                <c:pt idx="258">
                  <c:v>64.55</c:v>
                </c:pt>
                <c:pt idx="259">
                  <c:v>64.59</c:v>
                </c:pt>
                <c:pt idx="260">
                  <c:v>64.62</c:v>
                </c:pt>
                <c:pt idx="261">
                  <c:v>64.650000000000006</c:v>
                </c:pt>
                <c:pt idx="262">
                  <c:v>64.67</c:v>
                </c:pt>
                <c:pt idx="263">
                  <c:v>64.69</c:v>
                </c:pt>
                <c:pt idx="264">
                  <c:v>64.72</c:v>
                </c:pt>
                <c:pt idx="265">
                  <c:v>64.73</c:v>
                </c:pt>
                <c:pt idx="266">
                  <c:v>64.75</c:v>
                </c:pt>
                <c:pt idx="267">
                  <c:v>64.760000000000005</c:v>
                </c:pt>
                <c:pt idx="268">
                  <c:v>64.78</c:v>
                </c:pt>
                <c:pt idx="269">
                  <c:v>64.81</c:v>
                </c:pt>
                <c:pt idx="270">
                  <c:v>64.819999999999993</c:v>
                </c:pt>
                <c:pt idx="271">
                  <c:v>64.819999999999993</c:v>
                </c:pt>
                <c:pt idx="272">
                  <c:v>64.83</c:v>
                </c:pt>
                <c:pt idx="273">
                  <c:v>64.84</c:v>
                </c:pt>
                <c:pt idx="274">
                  <c:v>64.86</c:v>
                </c:pt>
                <c:pt idx="275">
                  <c:v>64.87</c:v>
                </c:pt>
                <c:pt idx="276">
                  <c:v>64.88</c:v>
                </c:pt>
                <c:pt idx="277">
                  <c:v>64.89</c:v>
                </c:pt>
                <c:pt idx="278">
                  <c:v>64.89</c:v>
                </c:pt>
                <c:pt idx="279">
                  <c:v>64.91</c:v>
                </c:pt>
                <c:pt idx="280">
                  <c:v>64.930000000000007</c:v>
                </c:pt>
                <c:pt idx="281">
                  <c:v>64.92</c:v>
                </c:pt>
                <c:pt idx="282">
                  <c:v>64.91</c:v>
                </c:pt>
                <c:pt idx="283">
                  <c:v>64.97</c:v>
                </c:pt>
                <c:pt idx="284">
                  <c:v>64.989999999999995</c:v>
                </c:pt>
                <c:pt idx="285">
                  <c:v>64.92</c:v>
                </c:pt>
                <c:pt idx="286">
                  <c:v>64.94</c:v>
                </c:pt>
                <c:pt idx="287">
                  <c:v>64.989999999999995</c:v>
                </c:pt>
                <c:pt idx="288">
                  <c:v>65</c:v>
                </c:pt>
                <c:pt idx="289">
                  <c:v>65.02</c:v>
                </c:pt>
                <c:pt idx="290">
                  <c:v>65.05</c:v>
                </c:pt>
                <c:pt idx="291">
                  <c:v>65.040000000000006</c:v>
                </c:pt>
                <c:pt idx="292">
                  <c:v>65.08</c:v>
                </c:pt>
                <c:pt idx="293">
                  <c:v>65.180000000000007</c:v>
                </c:pt>
                <c:pt idx="294">
                  <c:v>65.239999999999995</c:v>
                </c:pt>
                <c:pt idx="295">
                  <c:v>65.319999999999993</c:v>
                </c:pt>
                <c:pt idx="296">
                  <c:v>65.400000000000006</c:v>
                </c:pt>
                <c:pt idx="297">
                  <c:v>65.42</c:v>
                </c:pt>
                <c:pt idx="298">
                  <c:v>65.5</c:v>
                </c:pt>
                <c:pt idx="299">
                  <c:v>65.540000000000006</c:v>
                </c:pt>
                <c:pt idx="300">
                  <c:v>65.599999999999994</c:v>
                </c:pt>
                <c:pt idx="301">
                  <c:v>65.64</c:v>
                </c:pt>
                <c:pt idx="302">
                  <c:v>65.66</c:v>
                </c:pt>
                <c:pt idx="303">
                  <c:v>65.62</c:v>
                </c:pt>
                <c:pt idx="304">
                  <c:v>65.650000000000006</c:v>
                </c:pt>
                <c:pt idx="305">
                  <c:v>65.680000000000007</c:v>
                </c:pt>
                <c:pt idx="306">
                  <c:v>65.69</c:v>
                </c:pt>
                <c:pt idx="307">
                  <c:v>65.7</c:v>
                </c:pt>
                <c:pt idx="308">
                  <c:v>65.72</c:v>
                </c:pt>
                <c:pt idx="309">
                  <c:v>65.73</c:v>
                </c:pt>
                <c:pt idx="310">
                  <c:v>65.73</c:v>
                </c:pt>
                <c:pt idx="311">
                  <c:v>65.72</c:v>
                </c:pt>
                <c:pt idx="312">
                  <c:v>65.72</c:v>
                </c:pt>
                <c:pt idx="313">
                  <c:v>65.7</c:v>
                </c:pt>
                <c:pt idx="314">
                  <c:v>65.7</c:v>
                </c:pt>
                <c:pt idx="315">
                  <c:v>65.709999999999994</c:v>
                </c:pt>
                <c:pt idx="316">
                  <c:v>65.709999999999994</c:v>
                </c:pt>
                <c:pt idx="317">
                  <c:v>65.7</c:v>
                </c:pt>
                <c:pt idx="318">
                  <c:v>65.7</c:v>
                </c:pt>
                <c:pt idx="319">
                  <c:v>65.709999999999994</c:v>
                </c:pt>
                <c:pt idx="320">
                  <c:v>65.680000000000007</c:v>
                </c:pt>
                <c:pt idx="321">
                  <c:v>65.69</c:v>
                </c:pt>
                <c:pt idx="322">
                  <c:v>65.69</c:v>
                </c:pt>
                <c:pt idx="323">
                  <c:v>65.739999999999995</c:v>
                </c:pt>
                <c:pt idx="324">
                  <c:v>65.73</c:v>
                </c:pt>
                <c:pt idx="325">
                  <c:v>65.72</c:v>
                </c:pt>
                <c:pt idx="326">
                  <c:v>65.760000000000005</c:v>
                </c:pt>
                <c:pt idx="327">
                  <c:v>65.7</c:v>
                </c:pt>
                <c:pt idx="328">
                  <c:v>65.63</c:v>
                </c:pt>
                <c:pt idx="329">
                  <c:v>65.62</c:v>
                </c:pt>
                <c:pt idx="330">
                  <c:v>65.63</c:v>
                </c:pt>
                <c:pt idx="331">
                  <c:v>65.61</c:v>
                </c:pt>
                <c:pt idx="332">
                  <c:v>65.66</c:v>
                </c:pt>
                <c:pt idx="333">
                  <c:v>65.62</c:v>
                </c:pt>
                <c:pt idx="334">
                  <c:v>65.61</c:v>
                </c:pt>
                <c:pt idx="335">
                  <c:v>65.61</c:v>
                </c:pt>
                <c:pt idx="336">
                  <c:v>65.66</c:v>
                </c:pt>
                <c:pt idx="337">
                  <c:v>65.650000000000006</c:v>
                </c:pt>
                <c:pt idx="338">
                  <c:v>65.59</c:v>
                </c:pt>
                <c:pt idx="339">
                  <c:v>65.59</c:v>
                </c:pt>
                <c:pt idx="340">
                  <c:v>65.569999999999993</c:v>
                </c:pt>
                <c:pt idx="341">
                  <c:v>65.58</c:v>
                </c:pt>
                <c:pt idx="342">
                  <c:v>65.58</c:v>
                </c:pt>
                <c:pt idx="343">
                  <c:v>65.58</c:v>
                </c:pt>
                <c:pt idx="344">
                  <c:v>65.58</c:v>
                </c:pt>
                <c:pt idx="345">
                  <c:v>65.56</c:v>
                </c:pt>
                <c:pt idx="346">
                  <c:v>65.56</c:v>
                </c:pt>
                <c:pt idx="347">
                  <c:v>65.55</c:v>
                </c:pt>
                <c:pt idx="348">
                  <c:v>65.56</c:v>
                </c:pt>
                <c:pt idx="349">
                  <c:v>65.58</c:v>
                </c:pt>
                <c:pt idx="350">
                  <c:v>65.58</c:v>
                </c:pt>
                <c:pt idx="351">
                  <c:v>65.59</c:v>
                </c:pt>
                <c:pt idx="352">
                  <c:v>65.58</c:v>
                </c:pt>
                <c:pt idx="353">
                  <c:v>65.569999999999993</c:v>
                </c:pt>
                <c:pt idx="354">
                  <c:v>65.599999999999994</c:v>
                </c:pt>
                <c:pt idx="355">
                  <c:v>65.599999999999994</c:v>
                </c:pt>
                <c:pt idx="356">
                  <c:v>65.599999999999994</c:v>
                </c:pt>
                <c:pt idx="357">
                  <c:v>65.59</c:v>
                </c:pt>
                <c:pt idx="358">
                  <c:v>65.56</c:v>
                </c:pt>
                <c:pt idx="359">
                  <c:v>65.55</c:v>
                </c:pt>
                <c:pt idx="360">
                  <c:v>65.569999999999993</c:v>
                </c:pt>
                <c:pt idx="361">
                  <c:v>65.540000000000006</c:v>
                </c:pt>
                <c:pt idx="362">
                  <c:v>65.52</c:v>
                </c:pt>
                <c:pt idx="363">
                  <c:v>65.53</c:v>
                </c:pt>
                <c:pt idx="364">
                  <c:v>65.540000000000006</c:v>
                </c:pt>
                <c:pt idx="365">
                  <c:v>65.540000000000006</c:v>
                </c:pt>
                <c:pt idx="366">
                  <c:v>65.59</c:v>
                </c:pt>
                <c:pt idx="367">
                  <c:v>65.540000000000006</c:v>
                </c:pt>
                <c:pt idx="368">
                  <c:v>65.569999999999993</c:v>
                </c:pt>
                <c:pt idx="369">
                  <c:v>65.56</c:v>
                </c:pt>
                <c:pt idx="370">
                  <c:v>65.540000000000006</c:v>
                </c:pt>
                <c:pt idx="371">
                  <c:v>65.540000000000006</c:v>
                </c:pt>
                <c:pt idx="372">
                  <c:v>65.569999999999993</c:v>
                </c:pt>
                <c:pt idx="373">
                  <c:v>65.62</c:v>
                </c:pt>
                <c:pt idx="374">
                  <c:v>65.63</c:v>
                </c:pt>
                <c:pt idx="375">
                  <c:v>65.599999999999994</c:v>
                </c:pt>
                <c:pt idx="376">
                  <c:v>65.59</c:v>
                </c:pt>
                <c:pt idx="377">
                  <c:v>65.540000000000006</c:v>
                </c:pt>
                <c:pt idx="378">
                  <c:v>65.53</c:v>
                </c:pt>
                <c:pt idx="379">
                  <c:v>65.569999999999993</c:v>
                </c:pt>
                <c:pt idx="380">
                  <c:v>65.61</c:v>
                </c:pt>
                <c:pt idx="381">
                  <c:v>65.63</c:v>
                </c:pt>
                <c:pt idx="382">
                  <c:v>65.64</c:v>
                </c:pt>
                <c:pt idx="383">
                  <c:v>65.64</c:v>
                </c:pt>
                <c:pt idx="384">
                  <c:v>65.650000000000006</c:v>
                </c:pt>
                <c:pt idx="385">
                  <c:v>65.650000000000006</c:v>
                </c:pt>
                <c:pt idx="386">
                  <c:v>65.62</c:v>
                </c:pt>
                <c:pt idx="387">
                  <c:v>65.650000000000006</c:v>
                </c:pt>
                <c:pt idx="388">
                  <c:v>65.680000000000007</c:v>
                </c:pt>
                <c:pt idx="389">
                  <c:v>65.7</c:v>
                </c:pt>
                <c:pt idx="390">
                  <c:v>65.66</c:v>
                </c:pt>
                <c:pt idx="391">
                  <c:v>65.650000000000006</c:v>
                </c:pt>
                <c:pt idx="392">
                  <c:v>65.61</c:v>
                </c:pt>
                <c:pt idx="393">
                  <c:v>65.59</c:v>
                </c:pt>
                <c:pt idx="394">
                  <c:v>65.61</c:v>
                </c:pt>
                <c:pt idx="395">
                  <c:v>65.64</c:v>
                </c:pt>
                <c:pt idx="396">
                  <c:v>65.64</c:v>
                </c:pt>
                <c:pt idx="397">
                  <c:v>65.66</c:v>
                </c:pt>
                <c:pt idx="398">
                  <c:v>65.67</c:v>
                </c:pt>
                <c:pt idx="399">
                  <c:v>65.64</c:v>
                </c:pt>
                <c:pt idx="400">
                  <c:v>65.62</c:v>
                </c:pt>
                <c:pt idx="401">
                  <c:v>65.61</c:v>
                </c:pt>
                <c:pt idx="402">
                  <c:v>65.59</c:v>
                </c:pt>
                <c:pt idx="403">
                  <c:v>65.59</c:v>
                </c:pt>
                <c:pt idx="404">
                  <c:v>65.59</c:v>
                </c:pt>
                <c:pt idx="405">
                  <c:v>65.59</c:v>
                </c:pt>
                <c:pt idx="406">
                  <c:v>65.58</c:v>
                </c:pt>
                <c:pt idx="407">
                  <c:v>65.58</c:v>
                </c:pt>
                <c:pt idx="408">
                  <c:v>65.599999999999994</c:v>
                </c:pt>
                <c:pt idx="409">
                  <c:v>65.59</c:v>
                </c:pt>
                <c:pt idx="410">
                  <c:v>65.56</c:v>
                </c:pt>
                <c:pt idx="411">
                  <c:v>65.56</c:v>
                </c:pt>
                <c:pt idx="412">
                  <c:v>65.58</c:v>
                </c:pt>
                <c:pt idx="413">
                  <c:v>65.599999999999994</c:v>
                </c:pt>
                <c:pt idx="414">
                  <c:v>65.59</c:v>
                </c:pt>
                <c:pt idx="415">
                  <c:v>65.599999999999994</c:v>
                </c:pt>
                <c:pt idx="416">
                  <c:v>65.62</c:v>
                </c:pt>
                <c:pt idx="417">
                  <c:v>65.599999999999994</c:v>
                </c:pt>
                <c:pt idx="418">
                  <c:v>65.650000000000006</c:v>
                </c:pt>
                <c:pt idx="419">
                  <c:v>65.650000000000006</c:v>
                </c:pt>
                <c:pt idx="420">
                  <c:v>65.58</c:v>
                </c:pt>
                <c:pt idx="421">
                  <c:v>65.599999999999994</c:v>
                </c:pt>
                <c:pt idx="422">
                  <c:v>65.599999999999994</c:v>
                </c:pt>
                <c:pt idx="423">
                  <c:v>65.62</c:v>
                </c:pt>
                <c:pt idx="424">
                  <c:v>65.63</c:v>
                </c:pt>
                <c:pt idx="425">
                  <c:v>65.64</c:v>
                </c:pt>
                <c:pt idx="426">
                  <c:v>65.62</c:v>
                </c:pt>
                <c:pt idx="427">
                  <c:v>65.599999999999994</c:v>
                </c:pt>
                <c:pt idx="428">
                  <c:v>65.61</c:v>
                </c:pt>
                <c:pt idx="429">
                  <c:v>65.63</c:v>
                </c:pt>
                <c:pt idx="430">
                  <c:v>65.64</c:v>
                </c:pt>
                <c:pt idx="431">
                  <c:v>65.599999999999994</c:v>
                </c:pt>
                <c:pt idx="432">
                  <c:v>65.52</c:v>
                </c:pt>
                <c:pt idx="433">
                  <c:v>65.44</c:v>
                </c:pt>
                <c:pt idx="434">
                  <c:v>65.36</c:v>
                </c:pt>
                <c:pt idx="435">
                  <c:v>65.31</c:v>
                </c:pt>
                <c:pt idx="436">
                  <c:v>65.239999999999995</c:v>
                </c:pt>
                <c:pt idx="437">
                  <c:v>65.17</c:v>
                </c:pt>
                <c:pt idx="438">
                  <c:v>65.12</c:v>
                </c:pt>
                <c:pt idx="439">
                  <c:v>65.06</c:v>
                </c:pt>
                <c:pt idx="440">
                  <c:v>65.010000000000005</c:v>
                </c:pt>
                <c:pt idx="441">
                  <c:v>64.959999999999994</c:v>
                </c:pt>
                <c:pt idx="442">
                  <c:v>64.89</c:v>
                </c:pt>
                <c:pt idx="443">
                  <c:v>64.83</c:v>
                </c:pt>
                <c:pt idx="444">
                  <c:v>64.78</c:v>
                </c:pt>
                <c:pt idx="445">
                  <c:v>64.739999999999995</c:v>
                </c:pt>
                <c:pt idx="446">
                  <c:v>64.69</c:v>
                </c:pt>
                <c:pt idx="447">
                  <c:v>64.64</c:v>
                </c:pt>
                <c:pt idx="448">
                  <c:v>64.599999999999994</c:v>
                </c:pt>
                <c:pt idx="449">
                  <c:v>64.569999999999993</c:v>
                </c:pt>
                <c:pt idx="450">
                  <c:v>64.540000000000006</c:v>
                </c:pt>
                <c:pt idx="451">
                  <c:v>64.48</c:v>
                </c:pt>
                <c:pt idx="452">
                  <c:v>64.489999999999995</c:v>
                </c:pt>
                <c:pt idx="453">
                  <c:v>64.459999999999994</c:v>
                </c:pt>
                <c:pt idx="454">
                  <c:v>64.400000000000006</c:v>
                </c:pt>
                <c:pt idx="455">
                  <c:v>64.349999999999994</c:v>
                </c:pt>
                <c:pt idx="456">
                  <c:v>64.3</c:v>
                </c:pt>
                <c:pt idx="457">
                  <c:v>64.25</c:v>
                </c:pt>
                <c:pt idx="458">
                  <c:v>64.209999999999994</c:v>
                </c:pt>
                <c:pt idx="459">
                  <c:v>64.16</c:v>
                </c:pt>
                <c:pt idx="460">
                  <c:v>64.11</c:v>
                </c:pt>
                <c:pt idx="461">
                  <c:v>64.06</c:v>
                </c:pt>
                <c:pt idx="462">
                  <c:v>64.02</c:v>
                </c:pt>
                <c:pt idx="463">
                  <c:v>63.96</c:v>
                </c:pt>
                <c:pt idx="464">
                  <c:v>63.91</c:v>
                </c:pt>
                <c:pt idx="465">
                  <c:v>63.88</c:v>
                </c:pt>
                <c:pt idx="466">
                  <c:v>63.83</c:v>
                </c:pt>
                <c:pt idx="467">
                  <c:v>63.78</c:v>
                </c:pt>
                <c:pt idx="468">
                  <c:v>63.73</c:v>
                </c:pt>
                <c:pt idx="469">
                  <c:v>63.7</c:v>
                </c:pt>
                <c:pt idx="470">
                  <c:v>63.68</c:v>
                </c:pt>
                <c:pt idx="471">
                  <c:v>63.67</c:v>
                </c:pt>
                <c:pt idx="472">
                  <c:v>63.67</c:v>
                </c:pt>
                <c:pt idx="473">
                  <c:v>63.66</c:v>
                </c:pt>
                <c:pt idx="474">
                  <c:v>63.64</c:v>
                </c:pt>
                <c:pt idx="475">
                  <c:v>63.61</c:v>
                </c:pt>
                <c:pt idx="476">
                  <c:v>63.58</c:v>
                </c:pt>
                <c:pt idx="477">
                  <c:v>63.55</c:v>
                </c:pt>
                <c:pt idx="478">
                  <c:v>63.52</c:v>
                </c:pt>
                <c:pt idx="479">
                  <c:v>63.49</c:v>
                </c:pt>
                <c:pt idx="480">
                  <c:v>63.46</c:v>
                </c:pt>
                <c:pt idx="481">
                  <c:v>63.44</c:v>
                </c:pt>
                <c:pt idx="482">
                  <c:v>63.41</c:v>
                </c:pt>
                <c:pt idx="483">
                  <c:v>63.37</c:v>
                </c:pt>
                <c:pt idx="484">
                  <c:v>63.34</c:v>
                </c:pt>
                <c:pt idx="485">
                  <c:v>63.31</c:v>
                </c:pt>
                <c:pt idx="486">
                  <c:v>63.3</c:v>
                </c:pt>
                <c:pt idx="487">
                  <c:v>63.3</c:v>
                </c:pt>
                <c:pt idx="488">
                  <c:v>63.3</c:v>
                </c:pt>
                <c:pt idx="489">
                  <c:v>63.28</c:v>
                </c:pt>
                <c:pt idx="490">
                  <c:v>63.26</c:v>
                </c:pt>
                <c:pt idx="491">
                  <c:v>63.24</c:v>
                </c:pt>
                <c:pt idx="492">
                  <c:v>63.21</c:v>
                </c:pt>
                <c:pt idx="493">
                  <c:v>63.21</c:v>
                </c:pt>
                <c:pt idx="494">
                  <c:v>63.2</c:v>
                </c:pt>
                <c:pt idx="495">
                  <c:v>63.18</c:v>
                </c:pt>
                <c:pt idx="505">
                  <c:v>62.86</c:v>
                </c:pt>
                <c:pt idx="506">
                  <c:v>62.85</c:v>
                </c:pt>
                <c:pt idx="507">
                  <c:v>62.84</c:v>
                </c:pt>
                <c:pt idx="508">
                  <c:v>62.83</c:v>
                </c:pt>
                <c:pt idx="509">
                  <c:v>62.8</c:v>
                </c:pt>
                <c:pt idx="510">
                  <c:v>62.77</c:v>
                </c:pt>
                <c:pt idx="511">
                  <c:v>62.74</c:v>
                </c:pt>
                <c:pt idx="512">
                  <c:v>62.72</c:v>
                </c:pt>
                <c:pt idx="513">
                  <c:v>62.73</c:v>
                </c:pt>
                <c:pt idx="514">
                  <c:v>62.72</c:v>
                </c:pt>
                <c:pt idx="515">
                  <c:v>62.7</c:v>
                </c:pt>
                <c:pt idx="516">
                  <c:v>62.67</c:v>
                </c:pt>
                <c:pt idx="517">
                  <c:v>62.64</c:v>
                </c:pt>
                <c:pt idx="518">
                  <c:v>62.61</c:v>
                </c:pt>
                <c:pt idx="519">
                  <c:v>62.61</c:v>
                </c:pt>
                <c:pt idx="520">
                  <c:v>62.63</c:v>
                </c:pt>
                <c:pt idx="521">
                  <c:v>62.65</c:v>
                </c:pt>
                <c:pt idx="522">
                  <c:v>62.67</c:v>
                </c:pt>
                <c:pt idx="523">
                  <c:v>62.7</c:v>
                </c:pt>
                <c:pt idx="524">
                  <c:v>62.72</c:v>
                </c:pt>
                <c:pt idx="525">
                  <c:v>62.75</c:v>
                </c:pt>
                <c:pt idx="526">
                  <c:v>62.77</c:v>
                </c:pt>
                <c:pt idx="527">
                  <c:v>62.79</c:v>
                </c:pt>
                <c:pt idx="528">
                  <c:v>62.81</c:v>
                </c:pt>
                <c:pt idx="529">
                  <c:v>62.84</c:v>
                </c:pt>
                <c:pt idx="530">
                  <c:v>62.86</c:v>
                </c:pt>
                <c:pt idx="531">
                  <c:v>62.88</c:v>
                </c:pt>
                <c:pt idx="532">
                  <c:v>62.9</c:v>
                </c:pt>
                <c:pt idx="533">
                  <c:v>62.92</c:v>
                </c:pt>
                <c:pt idx="534">
                  <c:v>62.95</c:v>
                </c:pt>
                <c:pt idx="535">
                  <c:v>62.97</c:v>
                </c:pt>
                <c:pt idx="536">
                  <c:v>62.98</c:v>
                </c:pt>
                <c:pt idx="537">
                  <c:v>63.01</c:v>
                </c:pt>
                <c:pt idx="538">
                  <c:v>63.02</c:v>
                </c:pt>
                <c:pt idx="539">
                  <c:v>63.04</c:v>
                </c:pt>
                <c:pt idx="540">
                  <c:v>63.06</c:v>
                </c:pt>
                <c:pt idx="541">
                  <c:v>63.07</c:v>
                </c:pt>
                <c:pt idx="542">
                  <c:v>63.09</c:v>
                </c:pt>
                <c:pt idx="543">
                  <c:v>63.11</c:v>
                </c:pt>
                <c:pt idx="544">
                  <c:v>63.12</c:v>
                </c:pt>
                <c:pt idx="545">
                  <c:v>63.14</c:v>
                </c:pt>
                <c:pt idx="546">
                  <c:v>63.15</c:v>
                </c:pt>
                <c:pt idx="547">
                  <c:v>63.17</c:v>
                </c:pt>
                <c:pt idx="548">
                  <c:v>63.18</c:v>
                </c:pt>
                <c:pt idx="549">
                  <c:v>63.19</c:v>
                </c:pt>
                <c:pt idx="550">
                  <c:v>63.21</c:v>
                </c:pt>
                <c:pt idx="551">
                  <c:v>63.22</c:v>
                </c:pt>
                <c:pt idx="552">
                  <c:v>63.23</c:v>
                </c:pt>
                <c:pt idx="553">
                  <c:v>63.25</c:v>
                </c:pt>
                <c:pt idx="554">
                  <c:v>63.25</c:v>
                </c:pt>
                <c:pt idx="555">
                  <c:v>63.26</c:v>
                </c:pt>
                <c:pt idx="556">
                  <c:v>63.28</c:v>
                </c:pt>
                <c:pt idx="557">
                  <c:v>63.29</c:v>
                </c:pt>
                <c:pt idx="558">
                  <c:v>63.3</c:v>
                </c:pt>
                <c:pt idx="559">
                  <c:v>63.31</c:v>
                </c:pt>
                <c:pt idx="560">
                  <c:v>63.32</c:v>
                </c:pt>
                <c:pt idx="561">
                  <c:v>63.33</c:v>
                </c:pt>
                <c:pt idx="562">
                  <c:v>63.35</c:v>
                </c:pt>
                <c:pt idx="563">
                  <c:v>63.36</c:v>
                </c:pt>
                <c:pt idx="564">
                  <c:v>63.37</c:v>
                </c:pt>
                <c:pt idx="565">
                  <c:v>63.38</c:v>
                </c:pt>
                <c:pt idx="566">
                  <c:v>63.4</c:v>
                </c:pt>
                <c:pt idx="567">
                  <c:v>63.42</c:v>
                </c:pt>
                <c:pt idx="568">
                  <c:v>63.43</c:v>
                </c:pt>
                <c:pt idx="569">
                  <c:v>63.44</c:v>
                </c:pt>
                <c:pt idx="570">
                  <c:v>63.46</c:v>
                </c:pt>
                <c:pt idx="571">
                  <c:v>63.5</c:v>
                </c:pt>
                <c:pt idx="572">
                  <c:v>63.55</c:v>
                </c:pt>
                <c:pt idx="573">
                  <c:v>63.56</c:v>
                </c:pt>
                <c:pt idx="574">
                  <c:v>63.68</c:v>
                </c:pt>
                <c:pt idx="575">
                  <c:v>63.77</c:v>
                </c:pt>
                <c:pt idx="576">
                  <c:v>63.86</c:v>
                </c:pt>
                <c:pt idx="577">
                  <c:v>63.96</c:v>
                </c:pt>
                <c:pt idx="578">
                  <c:v>64.05</c:v>
                </c:pt>
                <c:pt idx="579">
                  <c:v>64.11</c:v>
                </c:pt>
                <c:pt idx="580">
                  <c:v>64.180000000000007</c:v>
                </c:pt>
                <c:pt idx="581">
                  <c:v>64.260000000000005</c:v>
                </c:pt>
                <c:pt idx="582">
                  <c:v>64.349999999999994</c:v>
                </c:pt>
                <c:pt idx="583">
                  <c:v>64.44</c:v>
                </c:pt>
                <c:pt idx="584">
                  <c:v>64.56</c:v>
                </c:pt>
                <c:pt idx="585">
                  <c:v>64.64</c:v>
                </c:pt>
                <c:pt idx="586">
                  <c:v>64.709999999999994</c:v>
                </c:pt>
                <c:pt idx="587">
                  <c:v>64.8</c:v>
                </c:pt>
                <c:pt idx="588">
                  <c:v>64.81</c:v>
                </c:pt>
                <c:pt idx="589">
                  <c:v>64.84</c:v>
                </c:pt>
                <c:pt idx="590">
                  <c:v>64.87</c:v>
                </c:pt>
                <c:pt idx="591">
                  <c:v>64.959999999999994</c:v>
                </c:pt>
                <c:pt idx="592">
                  <c:v>64.959999999999994</c:v>
                </c:pt>
                <c:pt idx="593">
                  <c:v>65</c:v>
                </c:pt>
                <c:pt idx="594">
                  <c:v>65.06</c:v>
                </c:pt>
                <c:pt idx="595">
                  <c:v>65.14</c:v>
                </c:pt>
                <c:pt idx="596">
                  <c:v>65.19</c:v>
                </c:pt>
                <c:pt idx="597">
                  <c:v>65.209999999999994</c:v>
                </c:pt>
                <c:pt idx="598">
                  <c:v>65.34</c:v>
                </c:pt>
                <c:pt idx="599">
                  <c:v>65.39</c:v>
                </c:pt>
                <c:pt idx="600">
                  <c:v>65.41</c:v>
                </c:pt>
                <c:pt idx="601">
                  <c:v>65.42</c:v>
                </c:pt>
                <c:pt idx="602">
                  <c:v>65.47</c:v>
                </c:pt>
                <c:pt idx="603">
                  <c:v>65.5</c:v>
                </c:pt>
                <c:pt idx="604">
                  <c:v>65.510000000000005</c:v>
                </c:pt>
                <c:pt idx="605">
                  <c:v>65.540000000000006</c:v>
                </c:pt>
                <c:pt idx="606">
                  <c:v>65.56</c:v>
                </c:pt>
                <c:pt idx="607">
                  <c:v>65.569999999999993</c:v>
                </c:pt>
                <c:pt idx="608">
                  <c:v>65.84</c:v>
                </c:pt>
                <c:pt idx="609">
                  <c:v>66.03</c:v>
                </c:pt>
                <c:pt idx="610">
                  <c:v>66.13</c:v>
                </c:pt>
                <c:pt idx="611">
                  <c:v>66.180000000000007</c:v>
                </c:pt>
                <c:pt idx="612">
                  <c:v>66.17</c:v>
                </c:pt>
                <c:pt idx="613">
                  <c:v>66.150000000000006</c:v>
                </c:pt>
                <c:pt idx="614">
                  <c:v>66.23</c:v>
                </c:pt>
                <c:pt idx="615">
                  <c:v>66.23</c:v>
                </c:pt>
                <c:pt idx="616">
                  <c:v>66.22</c:v>
                </c:pt>
                <c:pt idx="617">
                  <c:v>66.19</c:v>
                </c:pt>
                <c:pt idx="618">
                  <c:v>66.27</c:v>
                </c:pt>
                <c:pt idx="619">
                  <c:v>66.290000000000006</c:v>
                </c:pt>
                <c:pt idx="620">
                  <c:v>66.31</c:v>
                </c:pt>
                <c:pt idx="621">
                  <c:v>66.31</c:v>
                </c:pt>
                <c:pt idx="622">
                  <c:v>66.25</c:v>
                </c:pt>
                <c:pt idx="623">
                  <c:v>66.23</c:v>
                </c:pt>
                <c:pt idx="624">
                  <c:v>66.22</c:v>
                </c:pt>
                <c:pt idx="625">
                  <c:v>66.19</c:v>
                </c:pt>
                <c:pt idx="626">
                  <c:v>66.17</c:v>
                </c:pt>
                <c:pt idx="627">
                  <c:v>66.150000000000006</c:v>
                </c:pt>
                <c:pt idx="628">
                  <c:v>66.14</c:v>
                </c:pt>
                <c:pt idx="629">
                  <c:v>66.11</c:v>
                </c:pt>
                <c:pt idx="630">
                  <c:v>66.08</c:v>
                </c:pt>
                <c:pt idx="631">
                  <c:v>66.099999999999994</c:v>
                </c:pt>
                <c:pt idx="632">
                  <c:v>66.09</c:v>
                </c:pt>
                <c:pt idx="633">
                  <c:v>66.06</c:v>
                </c:pt>
                <c:pt idx="634">
                  <c:v>66.05</c:v>
                </c:pt>
                <c:pt idx="635">
                  <c:v>66.08</c:v>
                </c:pt>
                <c:pt idx="636">
                  <c:v>66.040000000000006</c:v>
                </c:pt>
                <c:pt idx="637">
                  <c:v>66.02</c:v>
                </c:pt>
                <c:pt idx="638">
                  <c:v>66.010000000000005</c:v>
                </c:pt>
                <c:pt idx="639">
                  <c:v>66.05</c:v>
                </c:pt>
                <c:pt idx="640">
                  <c:v>66.03</c:v>
                </c:pt>
                <c:pt idx="641">
                  <c:v>66</c:v>
                </c:pt>
                <c:pt idx="642">
                  <c:v>65.989999999999995</c:v>
                </c:pt>
                <c:pt idx="643">
                  <c:v>65.97</c:v>
                </c:pt>
                <c:pt idx="644">
                  <c:v>65.989999999999995</c:v>
                </c:pt>
                <c:pt idx="645">
                  <c:v>65.95</c:v>
                </c:pt>
                <c:pt idx="646">
                  <c:v>65.92</c:v>
                </c:pt>
                <c:pt idx="647">
                  <c:v>65.930000000000007</c:v>
                </c:pt>
                <c:pt idx="648">
                  <c:v>65.94</c:v>
                </c:pt>
                <c:pt idx="649">
                  <c:v>65.930000000000007</c:v>
                </c:pt>
                <c:pt idx="650">
                  <c:v>65.91</c:v>
                </c:pt>
                <c:pt idx="651">
                  <c:v>65.91</c:v>
                </c:pt>
                <c:pt idx="652">
                  <c:v>65.900000000000006</c:v>
                </c:pt>
                <c:pt idx="653">
                  <c:v>65.91</c:v>
                </c:pt>
                <c:pt idx="654">
                  <c:v>65.900000000000006</c:v>
                </c:pt>
                <c:pt idx="655">
                  <c:v>65.87</c:v>
                </c:pt>
                <c:pt idx="656">
                  <c:v>65.930000000000007</c:v>
                </c:pt>
                <c:pt idx="657">
                  <c:v>65.989999999999995</c:v>
                </c:pt>
                <c:pt idx="658">
                  <c:v>66</c:v>
                </c:pt>
                <c:pt idx="659">
                  <c:v>66.02</c:v>
                </c:pt>
                <c:pt idx="660">
                  <c:v>66.02</c:v>
                </c:pt>
                <c:pt idx="661">
                  <c:v>66.03</c:v>
                </c:pt>
                <c:pt idx="662">
                  <c:v>66.03</c:v>
                </c:pt>
                <c:pt idx="663">
                  <c:v>66.05</c:v>
                </c:pt>
                <c:pt idx="664">
                  <c:v>66.040000000000006</c:v>
                </c:pt>
                <c:pt idx="665">
                  <c:v>66.02</c:v>
                </c:pt>
                <c:pt idx="666">
                  <c:v>66.010000000000005</c:v>
                </c:pt>
                <c:pt idx="667">
                  <c:v>65.989999999999995</c:v>
                </c:pt>
                <c:pt idx="668">
                  <c:v>65.97</c:v>
                </c:pt>
                <c:pt idx="669">
                  <c:v>65.959999999999994</c:v>
                </c:pt>
                <c:pt idx="670">
                  <c:v>65.98</c:v>
                </c:pt>
                <c:pt idx="671">
                  <c:v>65.92</c:v>
                </c:pt>
                <c:pt idx="672">
                  <c:v>65.930000000000007</c:v>
                </c:pt>
                <c:pt idx="673">
                  <c:v>65.930000000000007</c:v>
                </c:pt>
                <c:pt idx="674">
                  <c:v>65.900000000000006</c:v>
                </c:pt>
                <c:pt idx="675">
                  <c:v>65.87</c:v>
                </c:pt>
                <c:pt idx="676">
                  <c:v>65.89</c:v>
                </c:pt>
                <c:pt idx="677">
                  <c:v>65.89</c:v>
                </c:pt>
                <c:pt idx="678">
                  <c:v>65.86</c:v>
                </c:pt>
                <c:pt idx="679">
                  <c:v>65.86</c:v>
                </c:pt>
                <c:pt idx="680">
                  <c:v>65.849999999999994</c:v>
                </c:pt>
                <c:pt idx="681">
                  <c:v>65.88</c:v>
                </c:pt>
                <c:pt idx="682">
                  <c:v>65.88</c:v>
                </c:pt>
                <c:pt idx="683">
                  <c:v>65.87</c:v>
                </c:pt>
                <c:pt idx="684">
                  <c:v>65.89</c:v>
                </c:pt>
                <c:pt idx="685">
                  <c:v>66.03</c:v>
                </c:pt>
                <c:pt idx="686">
                  <c:v>66.08</c:v>
                </c:pt>
                <c:pt idx="687">
                  <c:v>66.09</c:v>
                </c:pt>
                <c:pt idx="688">
                  <c:v>66.150000000000006</c:v>
                </c:pt>
                <c:pt idx="689">
                  <c:v>66.239999999999995</c:v>
                </c:pt>
                <c:pt idx="690">
                  <c:v>66.290000000000006</c:v>
                </c:pt>
                <c:pt idx="691">
                  <c:v>66.349999999999994</c:v>
                </c:pt>
                <c:pt idx="692">
                  <c:v>66.36</c:v>
                </c:pt>
                <c:pt idx="693">
                  <c:v>66.37</c:v>
                </c:pt>
                <c:pt idx="694">
                  <c:v>66.39</c:v>
                </c:pt>
                <c:pt idx="695">
                  <c:v>66.349999999999994</c:v>
                </c:pt>
                <c:pt idx="696">
                  <c:v>66.37</c:v>
                </c:pt>
                <c:pt idx="697">
                  <c:v>66.36</c:v>
                </c:pt>
                <c:pt idx="698">
                  <c:v>66.34</c:v>
                </c:pt>
                <c:pt idx="699">
                  <c:v>66.290000000000006</c:v>
                </c:pt>
                <c:pt idx="700">
                  <c:v>66.28</c:v>
                </c:pt>
                <c:pt idx="701">
                  <c:v>66.290000000000006</c:v>
                </c:pt>
                <c:pt idx="702">
                  <c:v>66.31</c:v>
                </c:pt>
                <c:pt idx="703">
                  <c:v>66.31</c:v>
                </c:pt>
                <c:pt idx="704">
                  <c:v>66.349999999999994</c:v>
                </c:pt>
                <c:pt idx="705">
                  <c:v>66.34</c:v>
                </c:pt>
                <c:pt idx="706">
                  <c:v>66.31</c:v>
                </c:pt>
                <c:pt idx="707">
                  <c:v>66.27</c:v>
                </c:pt>
                <c:pt idx="708">
                  <c:v>66.239999999999995</c:v>
                </c:pt>
                <c:pt idx="709">
                  <c:v>66.2</c:v>
                </c:pt>
                <c:pt idx="710">
                  <c:v>66.180000000000007</c:v>
                </c:pt>
                <c:pt idx="711">
                  <c:v>66.17</c:v>
                </c:pt>
                <c:pt idx="712">
                  <c:v>66.17</c:v>
                </c:pt>
                <c:pt idx="713">
                  <c:v>66.13</c:v>
                </c:pt>
                <c:pt idx="714">
                  <c:v>66.11</c:v>
                </c:pt>
                <c:pt idx="715">
                  <c:v>66.09</c:v>
                </c:pt>
                <c:pt idx="716">
                  <c:v>66.09</c:v>
                </c:pt>
                <c:pt idx="717">
                  <c:v>66.08</c:v>
                </c:pt>
                <c:pt idx="718">
                  <c:v>66.069999999999993</c:v>
                </c:pt>
                <c:pt idx="719">
                  <c:v>66.06</c:v>
                </c:pt>
                <c:pt idx="720">
                  <c:v>66.040000000000006</c:v>
                </c:pt>
                <c:pt idx="721">
                  <c:v>66.040000000000006</c:v>
                </c:pt>
                <c:pt idx="722">
                  <c:v>66.03</c:v>
                </c:pt>
                <c:pt idx="723">
                  <c:v>66</c:v>
                </c:pt>
                <c:pt idx="726">
                  <c:v>65.97</c:v>
                </c:pt>
                <c:pt idx="727">
                  <c:v>65.959999999999994</c:v>
                </c:pt>
                <c:pt idx="728">
                  <c:v>65.95</c:v>
                </c:pt>
                <c:pt idx="729">
                  <c:v>65.97</c:v>
                </c:pt>
                <c:pt idx="730">
                  <c:v>65.959999999999994</c:v>
                </c:pt>
                <c:pt idx="731">
                  <c:v>65.94</c:v>
                </c:pt>
                <c:pt idx="732">
                  <c:v>65.930000000000007</c:v>
                </c:pt>
                <c:pt idx="733">
                  <c:v>65.930000000000007</c:v>
                </c:pt>
                <c:pt idx="734">
                  <c:v>65.91</c:v>
                </c:pt>
                <c:pt idx="735">
                  <c:v>65.900000000000006</c:v>
                </c:pt>
                <c:pt idx="736">
                  <c:v>65.91</c:v>
                </c:pt>
                <c:pt idx="737">
                  <c:v>65.900000000000006</c:v>
                </c:pt>
                <c:pt idx="738">
                  <c:v>65.89</c:v>
                </c:pt>
                <c:pt idx="739">
                  <c:v>65.87</c:v>
                </c:pt>
                <c:pt idx="740">
                  <c:v>65.849999999999994</c:v>
                </c:pt>
                <c:pt idx="741">
                  <c:v>65.88</c:v>
                </c:pt>
                <c:pt idx="742">
                  <c:v>65.87</c:v>
                </c:pt>
                <c:pt idx="743">
                  <c:v>65.86</c:v>
                </c:pt>
                <c:pt idx="744">
                  <c:v>65.849999999999994</c:v>
                </c:pt>
                <c:pt idx="745">
                  <c:v>65.84</c:v>
                </c:pt>
                <c:pt idx="746">
                  <c:v>65.84</c:v>
                </c:pt>
                <c:pt idx="747">
                  <c:v>65.83</c:v>
                </c:pt>
                <c:pt idx="748">
                  <c:v>65.89</c:v>
                </c:pt>
                <c:pt idx="749">
                  <c:v>66.010000000000005</c:v>
                </c:pt>
                <c:pt idx="750">
                  <c:v>66.099999999999994</c:v>
                </c:pt>
                <c:pt idx="751">
                  <c:v>66.16</c:v>
                </c:pt>
                <c:pt idx="752">
                  <c:v>66.13</c:v>
                </c:pt>
                <c:pt idx="753">
                  <c:v>66.12</c:v>
                </c:pt>
                <c:pt idx="754">
                  <c:v>66.13</c:v>
                </c:pt>
                <c:pt idx="755">
                  <c:v>66.13</c:v>
                </c:pt>
                <c:pt idx="756">
                  <c:v>66.17</c:v>
                </c:pt>
                <c:pt idx="757">
                  <c:v>66.540000000000006</c:v>
                </c:pt>
                <c:pt idx="758">
                  <c:v>66.760000000000005</c:v>
                </c:pt>
                <c:pt idx="759">
                  <c:v>66.77</c:v>
                </c:pt>
                <c:pt idx="760">
                  <c:v>66.739999999999995</c:v>
                </c:pt>
                <c:pt idx="761">
                  <c:v>66.680000000000007</c:v>
                </c:pt>
                <c:pt idx="762">
                  <c:v>66.59</c:v>
                </c:pt>
                <c:pt idx="763">
                  <c:v>66.52</c:v>
                </c:pt>
                <c:pt idx="764">
                  <c:v>66.47</c:v>
                </c:pt>
                <c:pt idx="765">
                  <c:v>66.430000000000007</c:v>
                </c:pt>
                <c:pt idx="766">
                  <c:v>66.41</c:v>
                </c:pt>
                <c:pt idx="767">
                  <c:v>66.39</c:v>
                </c:pt>
                <c:pt idx="768">
                  <c:v>66.349999999999994</c:v>
                </c:pt>
                <c:pt idx="769">
                  <c:v>66.33</c:v>
                </c:pt>
                <c:pt idx="770">
                  <c:v>66.3</c:v>
                </c:pt>
                <c:pt idx="771">
                  <c:v>66.28</c:v>
                </c:pt>
                <c:pt idx="772">
                  <c:v>66.27</c:v>
                </c:pt>
                <c:pt idx="773">
                  <c:v>66.25</c:v>
                </c:pt>
                <c:pt idx="774">
                  <c:v>66.239999999999995</c:v>
                </c:pt>
                <c:pt idx="775">
                  <c:v>66.22</c:v>
                </c:pt>
                <c:pt idx="776">
                  <c:v>66.22</c:v>
                </c:pt>
                <c:pt idx="777">
                  <c:v>66.19</c:v>
                </c:pt>
                <c:pt idx="778">
                  <c:v>66.180000000000007</c:v>
                </c:pt>
                <c:pt idx="779">
                  <c:v>66.150000000000006</c:v>
                </c:pt>
                <c:pt idx="780">
                  <c:v>66.16</c:v>
                </c:pt>
                <c:pt idx="781">
                  <c:v>66.17</c:v>
                </c:pt>
                <c:pt idx="782">
                  <c:v>66.13</c:v>
                </c:pt>
                <c:pt idx="783">
                  <c:v>66.099999999999994</c:v>
                </c:pt>
                <c:pt idx="784">
                  <c:v>66.099999999999994</c:v>
                </c:pt>
                <c:pt idx="785">
                  <c:v>66.08</c:v>
                </c:pt>
                <c:pt idx="786">
                  <c:v>66.069999999999993</c:v>
                </c:pt>
                <c:pt idx="787">
                  <c:v>66.06</c:v>
                </c:pt>
                <c:pt idx="788">
                  <c:v>66.05</c:v>
                </c:pt>
                <c:pt idx="789">
                  <c:v>66</c:v>
                </c:pt>
                <c:pt idx="790">
                  <c:v>66</c:v>
                </c:pt>
                <c:pt idx="791">
                  <c:v>65.97</c:v>
                </c:pt>
                <c:pt idx="792">
                  <c:v>65.959999999999994</c:v>
                </c:pt>
                <c:pt idx="793">
                  <c:v>65.95</c:v>
                </c:pt>
                <c:pt idx="794">
                  <c:v>65.959999999999994</c:v>
                </c:pt>
                <c:pt idx="795">
                  <c:v>65.959999999999994</c:v>
                </c:pt>
                <c:pt idx="796">
                  <c:v>65.95</c:v>
                </c:pt>
                <c:pt idx="797">
                  <c:v>65.930000000000007</c:v>
                </c:pt>
                <c:pt idx="798">
                  <c:v>65.92</c:v>
                </c:pt>
                <c:pt idx="799">
                  <c:v>65.91</c:v>
                </c:pt>
                <c:pt idx="800">
                  <c:v>65.88</c:v>
                </c:pt>
                <c:pt idx="801">
                  <c:v>65.81</c:v>
                </c:pt>
                <c:pt idx="802">
                  <c:v>65.75</c:v>
                </c:pt>
                <c:pt idx="803">
                  <c:v>65.680000000000007</c:v>
                </c:pt>
                <c:pt idx="804">
                  <c:v>65.62</c:v>
                </c:pt>
                <c:pt idx="805">
                  <c:v>65.540000000000006</c:v>
                </c:pt>
                <c:pt idx="806">
                  <c:v>65.47</c:v>
                </c:pt>
                <c:pt idx="807">
                  <c:v>65.41</c:v>
                </c:pt>
                <c:pt idx="808">
                  <c:v>65.349999999999994</c:v>
                </c:pt>
                <c:pt idx="809">
                  <c:v>65.290000000000006</c:v>
                </c:pt>
                <c:pt idx="810">
                  <c:v>65.23</c:v>
                </c:pt>
                <c:pt idx="811">
                  <c:v>65.16</c:v>
                </c:pt>
                <c:pt idx="812">
                  <c:v>65.12</c:v>
                </c:pt>
                <c:pt idx="813">
                  <c:v>65.069999999999993</c:v>
                </c:pt>
                <c:pt idx="814">
                  <c:v>65</c:v>
                </c:pt>
                <c:pt idx="815">
                  <c:v>64.94</c:v>
                </c:pt>
                <c:pt idx="816">
                  <c:v>64.89</c:v>
                </c:pt>
                <c:pt idx="817">
                  <c:v>64.819999999999993</c:v>
                </c:pt>
                <c:pt idx="818">
                  <c:v>64.75</c:v>
                </c:pt>
                <c:pt idx="819">
                  <c:v>64.69</c:v>
                </c:pt>
                <c:pt idx="820">
                  <c:v>64.63</c:v>
                </c:pt>
                <c:pt idx="821">
                  <c:v>64.569999999999993</c:v>
                </c:pt>
                <c:pt idx="822">
                  <c:v>64.52</c:v>
                </c:pt>
                <c:pt idx="823">
                  <c:v>64.45</c:v>
                </c:pt>
                <c:pt idx="824">
                  <c:v>64.39</c:v>
                </c:pt>
                <c:pt idx="825">
                  <c:v>64.34</c:v>
                </c:pt>
                <c:pt idx="826">
                  <c:v>64.290000000000006</c:v>
                </c:pt>
                <c:pt idx="827">
                  <c:v>64.239999999999995</c:v>
                </c:pt>
                <c:pt idx="828">
                  <c:v>64.17</c:v>
                </c:pt>
                <c:pt idx="829">
                  <c:v>64.13</c:v>
                </c:pt>
                <c:pt idx="830">
                  <c:v>64.08</c:v>
                </c:pt>
                <c:pt idx="831">
                  <c:v>64.040000000000006</c:v>
                </c:pt>
                <c:pt idx="832">
                  <c:v>63.99</c:v>
                </c:pt>
                <c:pt idx="833">
                  <c:v>63.94</c:v>
                </c:pt>
                <c:pt idx="834">
                  <c:v>63.89</c:v>
                </c:pt>
                <c:pt idx="835">
                  <c:v>63.85</c:v>
                </c:pt>
                <c:pt idx="836">
                  <c:v>63.8</c:v>
                </c:pt>
                <c:pt idx="837">
                  <c:v>63.76</c:v>
                </c:pt>
                <c:pt idx="838">
                  <c:v>63.72</c:v>
                </c:pt>
                <c:pt idx="839">
                  <c:v>63.69</c:v>
                </c:pt>
                <c:pt idx="840">
                  <c:v>63.64</c:v>
                </c:pt>
                <c:pt idx="841">
                  <c:v>63.61</c:v>
                </c:pt>
                <c:pt idx="842">
                  <c:v>63.57</c:v>
                </c:pt>
                <c:pt idx="843">
                  <c:v>63.54</c:v>
                </c:pt>
                <c:pt idx="844">
                  <c:v>63.49</c:v>
                </c:pt>
                <c:pt idx="845">
                  <c:v>63.47</c:v>
                </c:pt>
                <c:pt idx="846">
                  <c:v>63.44</c:v>
                </c:pt>
                <c:pt idx="847">
                  <c:v>63.4</c:v>
                </c:pt>
                <c:pt idx="848">
                  <c:v>63.37</c:v>
                </c:pt>
                <c:pt idx="849">
                  <c:v>63.34</c:v>
                </c:pt>
                <c:pt idx="850">
                  <c:v>63.3</c:v>
                </c:pt>
                <c:pt idx="851">
                  <c:v>63.27</c:v>
                </c:pt>
                <c:pt idx="852">
                  <c:v>63.25</c:v>
                </c:pt>
                <c:pt idx="853">
                  <c:v>63.23</c:v>
                </c:pt>
                <c:pt idx="854">
                  <c:v>63.23</c:v>
                </c:pt>
                <c:pt idx="855">
                  <c:v>63.23</c:v>
                </c:pt>
                <c:pt idx="856">
                  <c:v>63.24</c:v>
                </c:pt>
                <c:pt idx="857">
                  <c:v>63.25</c:v>
                </c:pt>
                <c:pt idx="858">
                  <c:v>63.26</c:v>
                </c:pt>
                <c:pt idx="859">
                  <c:v>63.24</c:v>
                </c:pt>
                <c:pt idx="860">
                  <c:v>63.22</c:v>
                </c:pt>
                <c:pt idx="861">
                  <c:v>63.2</c:v>
                </c:pt>
                <c:pt idx="862">
                  <c:v>63.17</c:v>
                </c:pt>
                <c:pt idx="863">
                  <c:v>63.15</c:v>
                </c:pt>
                <c:pt idx="864">
                  <c:v>63.13</c:v>
                </c:pt>
                <c:pt idx="865">
                  <c:v>63.1</c:v>
                </c:pt>
                <c:pt idx="866">
                  <c:v>63.09</c:v>
                </c:pt>
                <c:pt idx="867">
                  <c:v>63.07</c:v>
                </c:pt>
                <c:pt idx="868">
                  <c:v>63.04</c:v>
                </c:pt>
                <c:pt idx="869">
                  <c:v>63.03</c:v>
                </c:pt>
                <c:pt idx="870">
                  <c:v>63.03</c:v>
                </c:pt>
                <c:pt idx="871">
                  <c:v>63.04</c:v>
                </c:pt>
                <c:pt idx="872">
                  <c:v>63.03</c:v>
                </c:pt>
                <c:pt idx="873">
                  <c:v>63</c:v>
                </c:pt>
                <c:pt idx="874">
                  <c:v>62.98</c:v>
                </c:pt>
                <c:pt idx="875">
                  <c:v>62.96</c:v>
                </c:pt>
                <c:pt idx="876">
                  <c:v>62.96</c:v>
                </c:pt>
                <c:pt idx="877">
                  <c:v>62.97</c:v>
                </c:pt>
                <c:pt idx="878">
                  <c:v>62.99</c:v>
                </c:pt>
                <c:pt idx="879">
                  <c:v>63</c:v>
                </c:pt>
                <c:pt idx="880">
                  <c:v>63</c:v>
                </c:pt>
                <c:pt idx="881">
                  <c:v>63</c:v>
                </c:pt>
                <c:pt idx="882">
                  <c:v>63.01</c:v>
                </c:pt>
                <c:pt idx="883">
                  <c:v>63.03</c:v>
                </c:pt>
                <c:pt idx="884">
                  <c:v>63.04</c:v>
                </c:pt>
                <c:pt idx="885">
                  <c:v>63.05</c:v>
                </c:pt>
                <c:pt idx="886">
                  <c:v>63.07</c:v>
                </c:pt>
                <c:pt idx="887">
                  <c:v>63.09</c:v>
                </c:pt>
                <c:pt idx="888">
                  <c:v>63.1</c:v>
                </c:pt>
                <c:pt idx="889">
                  <c:v>63.12</c:v>
                </c:pt>
                <c:pt idx="890">
                  <c:v>63.14</c:v>
                </c:pt>
                <c:pt idx="891">
                  <c:v>63.15</c:v>
                </c:pt>
                <c:pt idx="892">
                  <c:v>63.17</c:v>
                </c:pt>
                <c:pt idx="893">
                  <c:v>63.19</c:v>
                </c:pt>
                <c:pt idx="894">
                  <c:v>63.2</c:v>
                </c:pt>
                <c:pt idx="895">
                  <c:v>63.22</c:v>
                </c:pt>
                <c:pt idx="896">
                  <c:v>63.23</c:v>
                </c:pt>
                <c:pt idx="897">
                  <c:v>63.25</c:v>
                </c:pt>
                <c:pt idx="898">
                  <c:v>63.27</c:v>
                </c:pt>
                <c:pt idx="899">
                  <c:v>63.28</c:v>
                </c:pt>
                <c:pt idx="900">
                  <c:v>63.3</c:v>
                </c:pt>
                <c:pt idx="901">
                  <c:v>63.32</c:v>
                </c:pt>
                <c:pt idx="902">
                  <c:v>63.34</c:v>
                </c:pt>
                <c:pt idx="903">
                  <c:v>63.35</c:v>
                </c:pt>
                <c:pt idx="904">
                  <c:v>63.37</c:v>
                </c:pt>
                <c:pt idx="905">
                  <c:v>63.38</c:v>
                </c:pt>
                <c:pt idx="906">
                  <c:v>63.4</c:v>
                </c:pt>
                <c:pt idx="907">
                  <c:v>63.44</c:v>
                </c:pt>
                <c:pt idx="908">
                  <c:v>63.47</c:v>
                </c:pt>
                <c:pt idx="909">
                  <c:v>63.51</c:v>
                </c:pt>
                <c:pt idx="910">
                  <c:v>63.54</c:v>
                </c:pt>
                <c:pt idx="911">
                  <c:v>63.58</c:v>
                </c:pt>
                <c:pt idx="912">
                  <c:v>63.59</c:v>
                </c:pt>
                <c:pt idx="913">
                  <c:v>63.66</c:v>
                </c:pt>
                <c:pt idx="914">
                  <c:v>63.71</c:v>
                </c:pt>
                <c:pt idx="915">
                  <c:v>63.75</c:v>
                </c:pt>
                <c:pt idx="916">
                  <c:v>63.79</c:v>
                </c:pt>
                <c:pt idx="917">
                  <c:v>63.84</c:v>
                </c:pt>
                <c:pt idx="918">
                  <c:v>63.88</c:v>
                </c:pt>
                <c:pt idx="919">
                  <c:v>63.92</c:v>
                </c:pt>
                <c:pt idx="920">
                  <c:v>63.97</c:v>
                </c:pt>
                <c:pt idx="921">
                  <c:v>63.99</c:v>
                </c:pt>
                <c:pt idx="922">
                  <c:v>64.02</c:v>
                </c:pt>
                <c:pt idx="923">
                  <c:v>64.06</c:v>
                </c:pt>
                <c:pt idx="924">
                  <c:v>64.069999999999993</c:v>
                </c:pt>
                <c:pt idx="925">
                  <c:v>64.12</c:v>
                </c:pt>
                <c:pt idx="926">
                  <c:v>64.150000000000006</c:v>
                </c:pt>
                <c:pt idx="927">
                  <c:v>64.180000000000007</c:v>
                </c:pt>
                <c:pt idx="928">
                  <c:v>64.209999999999994</c:v>
                </c:pt>
                <c:pt idx="929">
                  <c:v>64.239999999999995</c:v>
                </c:pt>
                <c:pt idx="930">
                  <c:v>64.290000000000006</c:v>
                </c:pt>
                <c:pt idx="931">
                  <c:v>64.349999999999994</c:v>
                </c:pt>
                <c:pt idx="932">
                  <c:v>64.42</c:v>
                </c:pt>
                <c:pt idx="933">
                  <c:v>64.459999999999994</c:v>
                </c:pt>
                <c:pt idx="934">
                  <c:v>64.48</c:v>
                </c:pt>
                <c:pt idx="935">
                  <c:v>64.53</c:v>
                </c:pt>
                <c:pt idx="936">
                  <c:v>64.56</c:v>
                </c:pt>
                <c:pt idx="937">
                  <c:v>64.61</c:v>
                </c:pt>
                <c:pt idx="938">
                  <c:v>64.650000000000006</c:v>
                </c:pt>
                <c:pt idx="939">
                  <c:v>64.66</c:v>
                </c:pt>
                <c:pt idx="940">
                  <c:v>64.7</c:v>
                </c:pt>
                <c:pt idx="941">
                  <c:v>64.709999999999994</c:v>
                </c:pt>
                <c:pt idx="942">
                  <c:v>64.739999999999995</c:v>
                </c:pt>
                <c:pt idx="943">
                  <c:v>64.760000000000005</c:v>
                </c:pt>
                <c:pt idx="944">
                  <c:v>64.790000000000006</c:v>
                </c:pt>
                <c:pt idx="945">
                  <c:v>64.8</c:v>
                </c:pt>
                <c:pt idx="946">
                  <c:v>64.819999999999993</c:v>
                </c:pt>
                <c:pt idx="947">
                  <c:v>64.81</c:v>
                </c:pt>
                <c:pt idx="948">
                  <c:v>64.83</c:v>
                </c:pt>
                <c:pt idx="949">
                  <c:v>64.86</c:v>
                </c:pt>
                <c:pt idx="950">
                  <c:v>64.849999999999994</c:v>
                </c:pt>
                <c:pt idx="951">
                  <c:v>64.849999999999994</c:v>
                </c:pt>
                <c:pt idx="952">
                  <c:v>64.88</c:v>
                </c:pt>
                <c:pt idx="953">
                  <c:v>64.900000000000006</c:v>
                </c:pt>
                <c:pt idx="954">
                  <c:v>64.900000000000006</c:v>
                </c:pt>
                <c:pt idx="955">
                  <c:v>64.930000000000007</c:v>
                </c:pt>
                <c:pt idx="956">
                  <c:v>64.95</c:v>
                </c:pt>
                <c:pt idx="957">
                  <c:v>64.95</c:v>
                </c:pt>
                <c:pt idx="958">
                  <c:v>64.959999999999994</c:v>
                </c:pt>
                <c:pt idx="959">
                  <c:v>64.98</c:v>
                </c:pt>
                <c:pt idx="960">
                  <c:v>64.959999999999994</c:v>
                </c:pt>
                <c:pt idx="961">
                  <c:v>64.95</c:v>
                </c:pt>
                <c:pt idx="962">
                  <c:v>64.959999999999994</c:v>
                </c:pt>
                <c:pt idx="963">
                  <c:v>64.989999999999995</c:v>
                </c:pt>
                <c:pt idx="964">
                  <c:v>65.010000000000005</c:v>
                </c:pt>
                <c:pt idx="965">
                  <c:v>65.06</c:v>
                </c:pt>
                <c:pt idx="966">
                  <c:v>65.03</c:v>
                </c:pt>
                <c:pt idx="967">
                  <c:v>65.040000000000006</c:v>
                </c:pt>
                <c:pt idx="968">
                  <c:v>65.06</c:v>
                </c:pt>
                <c:pt idx="969">
                  <c:v>65.12</c:v>
                </c:pt>
                <c:pt idx="970">
                  <c:v>65.13</c:v>
                </c:pt>
                <c:pt idx="971">
                  <c:v>65.25</c:v>
                </c:pt>
                <c:pt idx="972">
                  <c:v>65.31</c:v>
                </c:pt>
                <c:pt idx="973">
                  <c:v>65.39</c:v>
                </c:pt>
                <c:pt idx="974">
                  <c:v>65.61</c:v>
                </c:pt>
                <c:pt idx="975">
                  <c:v>65.67</c:v>
                </c:pt>
                <c:pt idx="976">
                  <c:v>65.709999999999994</c:v>
                </c:pt>
                <c:pt idx="977">
                  <c:v>65.739999999999995</c:v>
                </c:pt>
                <c:pt idx="978">
                  <c:v>65.75</c:v>
                </c:pt>
                <c:pt idx="979">
                  <c:v>65.75</c:v>
                </c:pt>
                <c:pt idx="980">
                  <c:v>65.81</c:v>
                </c:pt>
                <c:pt idx="981">
                  <c:v>65.8</c:v>
                </c:pt>
                <c:pt idx="982">
                  <c:v>65.819999999999993</c:v>
                </c:pt>
                <c:pt idx="983">
                  <c:v>65.819999999999993</c:v>
                </c:pt>
                <c:pt idx="984">
                  <c:v>65.849999999999994</c:v>
                </c:pt>
                <c:pt idx="985">
                  <c:v>65.84</c:v>
                </c:pt>
                <c:pt idx="986">
                  <c:v>65.819999999999993</c:v>
                </c:pt>
                <c:pt idx="987">
                  <c:v>65.819999999999993</c:v>
                </c:pt>
                <c:pt idx="988">
                  <c:v>65.900000000000006</c:v>
                </c:pt>
                <c:pt idx="989">
                  <c:v>65.97</c:v>
                </c:pt>
                <c:pt idx="990">
                  <c:v>66.02</c:v>
                </c:pt>
                <c:pt idx="991">
                  <c:v>66.11</c:v>
                </c:pt>
                <c:pt idx="992">
                  <c:v>66.3</c:v>
                </c:pt>
                <c:pt idx="993">
                  <c:v>66.38</c:v>
                </c:pt>
                <c:pt idx="994">
                  <c:v>66.349999999999994</c:v>
                </c:pt>
                <c:pt idx="995">
                  <c:v>66.37</c:v>
                </c:pt>
                <c:pt idx="996">
                  <c:v>66.349999999999994</c:v>
                </c:pt>
                <c:pt idx="997">
                  <c:v>66.319999999999993</c:v>
                </c:pt>
                <c:pt idx="998">
                  <c:v>66.290000000000006</c:v>
                </c:pt>
                <c:pt idx="999">
                  <c:v>66.260000000000005</c:v>
                </c:pt>
                <c:pt idx="1000">
                  <c:v>66.239999999999995</c:v>
                </c:pt>
                <c:pt idx="1001">
                  <c:v>66.23</c:v>
                </c:pt>
                <c:pt idx="1002">
                  <c:v>66.2</c:v>
                </c:pt>
                <c:pt idx="1003">
                  <c:v>66.16</c:v>
                </c:pt>
                <c:pt idx="1004">
                  <c:v>66.14</c:v>
                </c:pt>
                <c:pt idx="1005">
                  <c:v>66.13</c:v>
                </c:pt>
                <c:pt idx="1006">
                  <c:v>66.12</c:v>
                </c:pt>
                <c:pt idx="1007">
                  <c:v>66.11</c:v>
                </c:pt>
                <c:pt idx="1008">
                  <c:v>66.099999999999994</c:v>
                </c:pt>
                <c:pt idx="1009">
                  <c:v>66.12</c:v>
                </c:pt>
                <c:pt idx="1010">
                  <c:v>66.09</c:v>
                </c:pt>
                <c:pt idx="1011">
                  <c:v>66.11</c:v>
                </c:pt>
                <c:pt idx="1012">
                  <c:v>66.16</c:v>
                </c:pt>
                <c:pt idx="1013">
                  <c:v>66.13</c:v>
                </c:pt>
                <c:pt idx="1014">
                  <c:v>66.13</c:v>
                </c:pt>
                <c:pt idx="1015">
                  <c:v>66.099999999999994</c:v>
                </c:pt>
                <c:pt idx="1016">
                  <c:v>66.430000000000007</c:v>
                </c:pt>
                <c:pt idx="1017">
                  <c:v>66.459999999999994</c:v>
                </c:pt>
                <c:pt idx="1018">
                  <c:v>66.42</c:v>
                </c:pt>
                <c:pt idx="1019">
                  <c:v>66.42</c:v>
                </c:pt>
                <c:pt idx="1020">
                  <c:v>66.400000000000006</c:v>
                </c:pt>
                <c:pt idx="1021">
                  <c:v>66.41</c:v>
                </c:pt>
                <c:pt idx="1022">
                  <c:v>66.489999999999995</c:v>
                </c:pt>
                <c:pt idx="1023">
                  <c:v>66.489999999999995</c:v>
                </c:pt>
                <c:pt idx="1024">
                  <c:v>66.569999999999993</c:v>
                </c:pt>
                <c:pt idx="1025">
                  <c:v>66.67</c:v>
                </c:pt>
                <c:pt idx="1026">
                  <c:v>66.67</c:v>
                </c:pt>
                <c:pt idx="1027">
                  <c:v>66.59</c:v>
                </c:pt>
                <c:pt idx="1028">
                  <c:v>66.510000000000005</c:v>
                </c:pt>
                <c:pt idx="1029">
                  <c:v>66.489999999999995</c:v>
                </c:pt>
                <c:pt idx="1030">
                  <c:v>66.489999999999995</c:v>
                </c:pt>
                <c:pt idx="1031">
                  <c:v>66.52</c:v>
                </c:pt>
                <c:pt idx="1032">
                  <c:v>66.540000000000006</c:v>
                </c:pt>
                <c:pt idx="1033">
                  <c:v>66.63</c:v>
                </c:pt>
                <c:pt idx="1034">
                  <c:v>66.61</c:v>
                </c:pt>
                <c:pt idx="1035">
                  <c:v>66.56</c:v>
                </c:pt>
                <c:pt idx="1036">
                  <c:v>66.5</c:v>
                </c:pt>
                <c:pt idx="1037">
                  <c:v>66.45</c:v>
                </c:pt>
                <c:pt idx="1038">
                  <c:v>66.42</c:v>
                </c:pt>
                <c:pt idx="1039">
                  <c:v>66.41</c:v>
                </c:pt>
                <c:pt idx="1040">
                  <c:v>66.37</c:v>
                </c:pt>
                <c:pt idx="1041">
                  <c:v>66.38</c:v>
                </c:pt>
                <c:pt idx="1042">
                  <c:v>66.34</c:v>
                </c:pt>
                <c:pt idx="1043">
                  <c:v>66.33</c:v>
                </c:pt>
                <c:pt idx="1044">
                  <c:v>66.31</c:v>
                </c:pt>
                <c:pt idx="1045">
                  <c:v>66.28</c:v>
                </c:pt>
                <c:pt idx="1046">
                  <c:v>66.23</c:v>
                </c:pt>
                <c:pt idx="1047">
                  <c:v>66.22</c:v>
                </c:pt>
                <c:pt idx="1048">
                  <c:v>66.22</c:v>
                </c:pt>
                <c:pt idx="1049">
                  <c:v>66.19</c:v>
                </c:pt>
                <c:pt idx="1050">
                  <c:v>66.180000000000007</c:v>
                </c:pt>
                <c:pt idx="1051">
                  <c:v>66.180000000000007</c:v>
                </c:pt>
                <c:pt idx="1052">
                  <c:v>66.16</c:v>
                </c:pt>
                <c:pt idx="1053">
                  <c:v>66.14</c:v>
                </c:pt>
                <c:pt idx="1054">
                  <c:v>66.11</c:v>
                </c:pt>
                <c:pt idx="1055">
                  <c:v>66.12</c:v>
                </c:pt>
                <c:pt idx="1056">
                  <c:v>66.11</c:v>
                </c:pt>
                <c:pt idx="1057">
                  <c:v>66.08</c:v>
                </c:pt>
                <c:pt idx="1058">
                  <c:v>66.069999999999993</c:v>
                </c:pt>
                <c:pt idx="1059">
                  <c:v>66.06</c:v>
                </c:pt>
                <c:pt idx="1060">
                  <c:v>66.040000000000006</c:v>
                </c:pt>
                <c:pt idx="1061">
                  <c:v>66.02</c:v>
                </c:pt>
                <c:pt idx="1062">
                  <c:v>66.02</c:v>
                </c:pt>
                <c:pt idx="1063">
                  <c:v>66</c:v>
                </c:pt>
                <c:pt idx="1064">
                  <c:v>66</c:v>
                </c:pt>
                <c:pt idx="1065">
                  <c:v>65.97</c:v>
                </c:pt>
                <c:pt idx="1066">
                  <c:v>65.95</c:v>
                </c:pt>
                <c:pt idx="1067">
                  <c:v>65.930000000000007</c:v>
                </c:pt>
                <c:pt idx="1068">
                  <c:v>65.930000000000007</c:v>
                </c:pt>
                <c:pt idx="1069">
                  <c:v>65.92</c:v>
                </c:pt>
                <c:pt idx="1070">
                  <c:v>65.930000000000007</c:v>
                </c:pt>
                <c:pt idx="1071">
                  <c:v>65.89</c:v>
                </c:pt>
                <c:pt idx="1072">
                  <c:v>65.88</c:v>
                </c:pt>
                <c:pt idx="1073">
                  <c:v>65.88</c:v>
                </c:pt>
                <c:pt idx="1074">
                  <c:v>65.87</c:v>
                </c:pt>
                <c:pt idx="1075">
                  <c:v>65.86</c:v>
                </c:pt>
                <c:pt idx="1076">
                  <c:v>65.849999999999994</c:v>
                </c:pt>
                <c:pt idx="1077">
                  <c:v>65.849999999999994</c:v>
                </c:pt>
                <c:pt idx="1078">
                  <c:v>65.81</c:v>
                </c:pt>
                <c:pt idx="1079">
                  <c:v>65.81</c:v>
                </c:pt>
                <c:pt idx="1080">
                  <c:v>65.81</c:v>
                </c:pt>
                <c:pt idx="1081">
                  <c:v>65.8</c:v>
                </c:pt>
                <c:pt idx="1082">
                  <c:v>65.81</c:v>
                </c:pt>
                <c:pt idx="1083">
                  <c:v>65.8</c:v>
                </c:pt>
                <c:pt idx="1084">
                  <c:v>65.8</c:v>
                </c:pt>
                <c:pt idx="1085">
                  <c:v>65.78</c:v>
                </c:pt>
                <c:pt idx="1086">
                  <c:v>65.760000000000005</c:v>
                </c:pt>
                <c:pt idx="1087">
                  <c:v>65.760000000000005</c:v>
                </c:pt>
                <c:pt idx="1088">
                  <c:v>65.75</c:v>
                </c:pt>
                <c:pt idx="1089">
                  <c:v>65.72</c:v>
                </c:pt>
                <c:pt idx="1090">
                  <c:v>65.73</c:v>
                </c:pt>
                <c:pt idx="1091">
                  <c:v>65.739999999999995</c:v>
                </c:pt>
                <c:pt idx="1092">
                  <c:v>65.73</c:v>
                </c:pt>
                <c:pt idx="1093">
                  <c:v>65.709999999999994</c:v>
                </c:pt>
                <c:pt idx="1094">
                  <c:v>65.67</c:v>
                </c:pt>
                <c:pt idx="1095">
                  <c:v>65.69</c:v>
                </c:pt>
                <c:pt idx="1096">
                  <c:v>65.69</c:v>
                </c:pt>
                <c:pt idx="1097">
                  <c:v>65.680000000000007</c:v>
                </c:pt>
                <c:pt idx="1098">
                  <c:v>65.66</c:v>
                </c:pt>
                <c:pt idx="1099">
                  <c:v>65.66</c:v>
                </c:pt>
                <c:pt idx="1100">
                  <c:v>65.650000000000006</c:v>
                </c:pt>
                <c:pt idx="1101">
                  <c:v>65.66</c:v>
                </c:pt>
                <c:pt idx="1102">
                  <c:v>65.66</c:v>
                </c:pt>
                <c:pt idx="1103">
                  <c:v>65.650000000000006</c:v>
                </c:pt>
                <c:pt idx="1104">
                  <c:v>65.63</c:v>
                </c:pt>
                <c:pt idx="1105">
                  <c:v>65.62</c:v>
                </c:pt>
                <c:pt idx="1106">
                  <c:v>65.62</c:v>
                </c:pt>
                <c:pt idx="1107">
                  <c:v>65.62</c:v>
                </c:pt>
                <c:pt idx="1108">
                  <c:v>65.62</c:v>
                </c:pt>
                <c:pt idx="1109">
                  <c:v>65.62</c:v>
                </c:pt>
                <c:pt idx="1110">
                  <c:v>65.61</c:v>
                </c:pt>
                <c:pt idx="1111">
                  <c:v>65.599999999999994</c:v>
                </c:pt>
                <c:pt idx="1112">
                  <c:v>65.59</c:v>
                </c:pt>
                <c:pt idx="1113">
                  <c:v>65.59</c:v>
                </c:pt>
                <c:pt idx="1114">
                  <c:v>65.56</c:v>
                </c:pt>
                <c:pt idx="1115">
                  <c:v>65.56</c:v>
                </c:pt>
                <c:pt idx="1116">
                  <c:v>65.58</c:v>
                </c:pt>
                <c:pt idx="1117">
                  <c:v>65.58</c:v>
                </c:pt>
                <c:pt idx="1118">
                  <c:v>65.58</c:v>
                </c:pt>
                <c:pt idx="1119">
                  <c:v>65.55</c:v>
                </c:pt>
                <c:pt idx="1120">
                  <c:v>65.56</c:v>
                </c:pt>
                <c:pt idx="1121">
                  <c:v>65.599999999999994</c:v>
                </c:pt>
                <c:pt idx="1122">
                  <c:v>65.55</c:v>
                </c:pt>
                <c:pt idx="1123">
                  <c:v>65.540000000000006</c:v>
                </c:pt>
                <c:pt idx="1124">
                  <c:v>65.55</c:v>
                </c:pt>
                <c:pt idx="1125">
                  <c:v>65.53</c:v>
                </c:pt>
                <c:pt idx="1126">
                  <c:v>65.53</c:v>
                </c:pt>
                <c:pt idx="1127">
                  <c:v>65.55</c:v>
                </c:pt>
                <c:pt idx="1128">
                  <c:v>65.56</c:v>
                </c:pt>
                <c:pt idx="1129">
                  <c:v>65.540000000000006</c:v>
                </c:pt>
                <c:pt idx="1130">
                  <c:v>65.56</c:v>
                </c:pt>
                <c:pt idx="1131">
                  <c:v>65.56</c:v>
                </c:pt>
                <c:pt idx="1132">
                  <c:v>65.569999999999993</c:v>
                </c:pt>
                <c:pt idx="1133">
                  <c:v>65.62</c:v>
                </c:pt>
                <c:pt idx="1134">
                  <c:v>65.63</c:v>
                </c:pt>
                <c:pt idx="1135">
                  <c:v>65.61</c:v>
                </c:pt>
                <c:pt idx="1136">
                  <c:v>65.64</c:v>
                </c:pt>
                <c:pt idx="1137">
                  <c:v>65.599999999999994</c:v>
                </c:pt>
                <c:pt idx="1138">
                  <c:v>65.62</c:v>
                </c:pt>
                <c:pt idx="1139">
                  <c:v>65.63</c:v>
                </c:pt>
                <c:pt idx="1140">
                  <c:v>65.64</c:v>
                </c:pt>
                <c:pt idx="1141">
                  <c:v>65.63</c:v>
                </c:pt>
                <c:pt idx="1142">
                  <c:v>65.63</c:v>
                </c:pt>
                <c:pt idx="1143">
                  <c:v>65.650000000000006</c:v>
                </c:pt>
                <c:pt idx="1144">
                  <c:v>65.66</c:v>
                </c:pt>
                <c:pt idx="1145">
                  <c:v>65.64</c:v>
                </c:pt>
                <c:pt idx="1146">
                  <c:v>65.62</c:v>
                </c:pt>
                <c:pt idx="1147">
                  <c:v>65.599999999999994</c:v>
                </c:pt>
                <c:pt idx="1148">
                  <c:v>65.599999999999994</c:v>
                </c:pt>
                <c:pt idx="1149">
                  <c:v>65.61</c:v>
                </c:pt>
                <c:pt idx="1150">
                  <c:v>65.61</c:v>
                </c:pt>
                <c:pt idx="1151">
                  <c:v>65.61</c:v>
                </c:pt>
                <c:pt idx="1152">
                  <c:v>65.61</c:v>
                </c:pt>
                <c:pt idx="1153">
                  <c:v>65.58</c:v>
                </c:pt>
                <c:pt idx="1154">
                  <c:v>65.540000000000006</c:v>
                </c:pt>
                <c:pt idx="1155">
                  <c:v>65.489999999999995</c:v>
                </c:pt>
                <c:pt idx="1156">
                  <c:v>65.47</c:v>
                </c:pt>
                <c:pt idx="1157">
                  <c:v>65.45</c:v>
                </c:pt>
                <c:pt idx="1158">
                  <c:v>65.400000000000006</c:v>
                </c:pt>
                <c:pt idx="1159">
                  <c:v>65.36</c:v>
                </c:pt>
                <c:pt idx="1160">
                  <c:v>65.33</c:v>
                </c:pt>
                <c:pt idx="1161">
                  <c:v>65.319999999999993</c:v>
                </c:pt>
                <c:pt idx="1162">
                  <c:v>65.33</c:v>
                </c:pt>
                <c:pt idx="1163">
                  <c:v>65.39</c:v>
                </c:pt>
                <c:pt idx="1164">
                  <c:v>65.430000000000007</c:v>
                </c:pt>
                <c:pt idx="1165">
                  <c:v>65.44</c:v>
                </c:pt>
                <c:pt idx="1166">
                  <c:v>65.459999999999994</c:v>
                </c:pt>
                <c:pt idx="1167">
                  <c:v>65.48</c:v>
                </c:pt>
                <c:pt idx="1168">
                  <c:v>65.52</c:v>
                </c:pt>
                <c:pt idx="1169">
                  <c:v>65.55</c:v>
                </c:pt>
                <c:pt idx="1170">
                  <c:v>65.569999999999993</c:v>
                </c:pt>
                <c:pt idx="1171">
                  <c:v>65.59</c:v>
                </c:pt>
                <c:pt idx="1172">
                  <c:v>65.599999999999994</c:v>
                </c:pt>
                <c:pt idx="1173">
                  <c:v>65.64</c:v>
                </c:pt>
                <c:pt idx="1174">
                  <c:v>65.7</c:v>
                </c:pt>
                <c:pt idx="1175">
                  <c:v>65.73</c:v>
                </c:pt>
                <c:pt idx="1176">
                  <c:v>65.73</c:v>
                </c:pt>
                <c:pt idx="1177">
                  <c:v>65.680000000000007</c:v>
                </c:pt>
                <c:pt idx="1178">
                  <c:v>65.66</c:v>
                </c:pt>
                <c:pt idx="1179">
                  <c:v>65.62</c:v>
                </c:pt>
                <c:pt idx="1180">
                  <c:v>65.569999999999993</c:v>
                </c:pt>
                <c:pt idx="1181">
                  <c:v>65.510000000000005</c:v>
                </c:pt>
                <c:pt idx="1182">
                  <c:v>65.5</c:v>
                </c:pt>
                <c:pt idx="1183">
                  <c:v>65.540000000000006</c:v>
                </c:pt>
                <c:pt idx="1184">
                  <c:v>65.540000000000006</c:v>
                </c:pt>
                <c:pt idx="1185">
                  <c:v>65.55</c:v>
                </c:pt>
                <c:pt idx="1186">
                  <c:v>65.48</c:v>
                </c:pt>
                <c:pt idx="1187">
                  <c:v>65.430000000000007</c:v>
                </c:pt>
                <c:pt idx="1188">
                  <c:v>65.41</c:v>
                </c:pt>
                <c:pt idx="1189">
                  <c:v>65.41</c:v>
                </c:pt>
                <c:pt idx="1190">
                  <c:v>65.430000000000007</c:v>
                </c:pt>
                <c:pt idx="1191">
                  <c:v>65.41</c:v>
                </c:pt>
                <c:pt idx="1192">
                  <c:v>65.37</c:v>
                </c:pt>
                <c:pt idx="1193">
                  <c:v>65.34</c:v>
                </c:pt>
                <c:pt idx="1194">
                  <c:v>65.28</c:v>
                </c:pt>
                <c:pt idx="1195">
                  <c:v>65.23</c:v>
                </c:pt>
                <c:pt idx="1196">
                  <c:v>65.19</c:v>
                </c:pt>
                <c:pt idx="1197">
                  <c:v>65.13</c:v>
                </c:pt>
                <c:pt idx="1198">
                  <c:v>65.09</c:v>
                </c:pt>
                <c:pt idx="1199">
                  <c:v>65.03</c:v>
                </c:pt>
                <c:pt idx="1200">
                  <c:v>64.98</c:v>
                </c:pt>
                <c:pt idx="1201">
                  <c:v>64.92</c:v>
                </c:pt>
                <c:pt idx="1202">
                  <c:v>64.89</c:v>
                </c:pt>
                <c:pt idx="1203">
                  <c:v>64.87</c:v>
                </c:pt>
                <c:pt idx="1204">
                  <c:v>64.83</c:v>
                </c:pt>
                <c:pt idx="1205">
                  <c:v>64.81</c:v>
                </c:pt>
                <c:pt idx="1206">
                  <c:v>64.8</c:v>
                </c:pt>
                <c:pt idx="1207">
                  <c:v>64.8</c:v>
                </c:pt>
                <c:pt idx="1208">
                  <c:v>64.78</c:v>
                </c:pt>
                <c:pt idx="1209">
                  <c:v>64.77</c:v>
                </c:pt>
                <c:pt idx="1210">
                  <c:v>64.78</c:v>
                </c:pt>
                <c:pt idx="1211">
                  <c:v>64.8</c:v>
                </c:pt>
                <c:pt idx="1212">
                  <c:v>64.77</c:v>
                </c:pt>
                <c:pt idx="1213">
                  <c:v>64.760000000000005</c:v>
                </c:pt>
                <c:pt idx="1214">
                  <c:v>64.739999999999995</c:v>
                </c:pt>
                <c:pt idx="1215">
                  <c:v>64.72</c:v>
                </c:pt>
                <c:pt idx="1216">
                  <c:v>64.67</c:v>
                </c:pt>
                <c:pt idx="1217">
                  <c:v>64.650000000000006</c:v>
                </c:pt>
                <c:pt idx="1218">
                  <c:v>64.64</c:v>
                </c:pt>
                <c:pt idx="1219">
                  <c:v>64.62</c:v>
                </c:pt>
                <c:pt idx="1220">
                  <c:v>64.59</c:v>
                </c:pt>
                <c:pt idx="1221">
                  <c:v>64.58</c:v>
                </c:pt>
                <c:pt idx="1222">
                  <c:v>64.569999999999993</c:v>
                </c:pt>
                <c:pt idx="1223">
                  <c:v>64.56</c:v>
                </c:pt>
                <c:pt idx="1224">
                  <c:v>64.52</c:v>
                </c:pt>
                <c:pt idx="1225">
                  <c:v>64.5</c:v>
                </c:pt>
                <c:pt idx="1226">
                  <c:v>64.48</c:v>
                </c:pt>
                <c:pt idx="1227">
                  <c:v>64.48</c:v>
                </c:pt>
                <c:pt idx="1228">
                  <c:v>64.47</c:v>
                </c:pt>
                <c:pt idx="1229">
                  <c:v>64.45</c:v>
                </c:pt>
                <c:pt idx="1230">
                  <c:v>64.42</c:v>
                </c:pt>
                <c:pt idx="1231">
                  <c:v>64.39</c:v>
                </c:pt>
                <c:pt idx="1232">
                  <c:v>64.37</c:v>
                </c:pt>
                <c:pt idx="1233">
                  <c:v>64.37</c:v>
                </c:pt>
                <c:pt idx="1234">
                  <c:v>64.37</c:v>
                </c:pt>
                <c:pt idx="1235">
                  <c:v>64.349999999999994</c:v>
                </c:pt>
                <c:pt idx="1236">
                  <c:v>64.31</c:v>
                </c:pt>
                <c:pt idx="1237">
                  <c:v>64.290000000000006</c:v>
                </c:pt>
                <c:pt idx="1238">
                  <c:v>64.27</c:v>
                </c:pt>
                <c:pt idx="1239">
                  <c:v>64.260000000000005</c:v>
                </c:pt>
                <c:pt idx="1240">
                  <c:v>64.25</c:v>
                </c:pt>
                <c:pt idx="1241">
                  <c:v>64.25</c:v>
                </c:pt>
                <c:pt idx="1242">
                  <c:v>64.25</c:v>
                </c:pt>
                <c:pt idx="1243">
                  <c:v>64.239999999999995</c:v>
                </c:pt>
                <c:pt idx="1244">
                  <c:v>64.22</c:v>
                </c:pt>
                <c:pt idx="1245">
                  <c:v>64.209999999999994</c:v>
                </c:pt>
                <c:pt idx="1246">
                  <c:v>64.19</c:v>
                </c:pt>
                <c:pt idx="1247">
                  <c:v>64.180000000000007</c:v>
                </c:pt>
                <c:pt idx="1248">
                  <c:v>64.17</c:v>
                </c:pt>
                <c:pt idx="1249">
                  <c:v>64.17</c:v>
                </c:pt>
                <c:pt idx="1250">
                  <c:v>64.14</c:v>
                </c:pt>
                <c:pt idx="1251">
                  <c:v>64.099999999999994</c:v>
                </c:pt>
                <c:pt idx="1252">
                  <c:v>64.08</c:v>
                </c:pt>
                <c:pt idx="1253">
                  <c:v>64.069999999999993</c:v>
                </c:pt>
                <c:pt idx="1254">
                  <c:v>64.069999999999993</c:v>
                </c:pt>
                <c:pt idx="1255">
                  <c:v>64.069999999999993</c:v>
                </c:pt>
                <c:pt idx="1256">
                  <c:v>64.069999999999993</c:v>
                </c:pt>
                <c:pt idx="1257">
                  <c:v>64.09</c:v>
                </c:pt>
                <c:pt idx="1258">
                  <c:v>64.099999999999994</c:v>
                </c:pt>
                <c:pt idx="1259">
                  <c:v>64.12</c:v>
                </c:pt>
                <c:pt idx="1260">
                  <c:v>64.12</c:v>
                </c:pt>
                <c:pt idx="1261">
                  <c:v>64.08</c:v>
                </c:pt>
                <c:pt idx="1262">
                  <c:v>64.09</c:v>
                </c:pt>
                <c:pt idx="1263">
                  <c:v>64.099999999999994</c:v>
                </c:pt>
                <c:pt idx="1264">
                  <c:v>64.09</c:v>
                </c:pt>
                <c:pt idx="1265">
                  <c:v>64.08</c:v>
                </c:pt>
                <c:pt idx="1266">
                  <c:v>64.11</c:v>
                </c:pt>
                <c:pt idx="1267">
                  <c:v>64.14</c:v>
                </c:pt>
                <c:pt idx="1268">
                  <c:v>64.180000000000007</c:v>
                </c:pt>
                <c:pt idx="1269">
                  <c:v>64.150000000000006</c:v>
                </c:pt>
                <c:pt idx="1270">
                  <c:v>64.180000000000007</c:v>
                </c:pt>
                <c:pt idx="1271">
                  <c:v>64.17</c:v>
                </c:pt>
                <c:pt idx="1272">
                  <c:v>64.19</c:v>
                </c:pt>
                <c:pt idx="1273">
                  <c:v>64.2</c:v>
                </c:pt>
                <c:pt idx="1274">
                  <c:v>64.22</c:v>
                </c:pt>
                <c:pt idx="1275">
                  <c:v>64.23</c:v>
                </c:pt>
                <c:pt idx="1276">
                  <c:v>64.22</c:v>
                </c:pt>
                <c:pt idx="1277">
                  <c:v>64.209999999999994</c:v>
                </c:pt>
                <c:pt idx="1278">
                  <c:v>64.22</c:v>
                </c:pt>
                <c:pt idx="1279">
                  <c:v>64.23</c:v>
                </c:pt>
                <c:pt idx="1280">
                  <c:v>64.25</c:v>
                </c:pt>
                <c:pt idx="1281">
                  <c:v>64.260000000000005</c:v>
                </c:pt>
                <c:pt idx="1282">
                  <c:v>64.27</c:v>
                </c:pt>
                <c:pt idx="1283">
                  <c:v>64.28</c:v>
                </c:pt>
                <c:pt idx="1284">
                  <c:v>64.290000000000006</c:v>
                </c:pt>
                <c:pt idx="1285">
                  <c:v>64.3</c:v>
                </c:pt>
                <c:pt idx="1286">
                  <c:v>64.3</c:v>
                </c:pt>
                <c:pt idx="1287">
                  <c:v>64.319999999999993</c:v>
                </c:pt>
                <c:pt idx="1288">
                  <c:v>64.319999999999993</c:v>
                </c:pt>
                <c:pt idx="1289">
                  <c:v>64.34</c:v>
                </c:pt>
                <c:pt idx="1290">
                  <c:v>64.349999999999994</c:v>
                </c:pt>
                <c:pt idx="1291">
                  <c:v>64.349999999999994</c:v>
                </c:pt>
                <c:pt idx="1292">
                  <c:v>64.37</c:v>
                </c:pt>
                <c:pt idx="1293">
                  <c:v>64.37</c:v>
                </c:pt>
                <c:pt idx="1294">
                  <c:v>64.39</c:v>
                </c:pt>
                <c:pt idx="1295">
                  <c:v>64.41</c:v>
                </c:pt>
                <c:pt idx="1296">
                  <c:v>64.400000000000006</c:v>
                </c:pt>
                <c:pt idx="1297">
                  <c:v>64.41</c:v>
                </c:pt>
                <c:pt idx="1298">
                  <c:v>64.42</c:v>
                </c:pt>
                <c:pt idx="1299">
                  <c:v>64.430000000000007</c:v>
                </c:pt>
                <c:pt idx="1300">
                  <c:v>64.430000000000007</c:v>
                </c:pt>
                <c:pt idx="1301">
                  <c:v>64.42</c:v>
                </c:pt>
                <c:pt idx="1302">
                  <c:v>64.430000000000007</c:v>
                </c:pt>
                <c:pt idx="1303">
                  <c:v>64.45</c:v>
                </c:pt>
                <c:pt idx="1304">
                  <c:v>64.47</c:v>
                </c:pt>
                <c:pt idx="1305">
                  <c:v>64.47</c:v>
                </c:pt>
                <c:pt idx="1306">
                  <c:v>64.48</c:v>
                </c:pt>
                <c:pt idx="1307">
                  <c:v>64.489999999999995</c:v>
                </c:pt>
                <c:pt idx="1308">
                  <c:v>64.510000000000005</c:v>
                </c:pt>
                <c:pt idx="1309">
                  <c:v>64.52</c:v>
                </c:pt>
                <c:pt idx="1310">
                  <c:v>64.53</c:v>
                </c:pt>
                <c:pt idx="1311">
                  <c:v>64.53</c:v>
                </c:pt>
                <c:pt idx="1312">
                  <c:v>64.55</c:v>
                </c:pt>
                <c:pt idx="1313">
                  <c:v>64.55</c:v>
                </c:pt>
                <c:pt idx="1314">
                  <c:v>64.56</c:v>
                </c:pt>
                <c:pt idx="1315">
                  <c:v>64.569999999999993</c:v>
                </c:pt>
                <c:pt idx="1316">
                  <c:v>64.59</c:v>
                </c:pt>
                <c:pt idx="1317">
                  <c:v>64.61</c:v>
                </c:pt>
                <c:pt idx="1318">
                  <c:v>64.62</c:v>
                </c:pt>
                <c:pt idx="1319">
                  <c:v>64.62</c:v>
                </c:pt>
                <c:pt idx="1320">
                  <c:v>64.63</c:v>
                </c:pt>
                <c:pt idx="1321">
                  <c:v>64.66</c:v>
                </c:pt>
                <c:pt idx="1322">
                  <c:v>64.650000000000006</c:v>
                </c:pt>
                <c:pt idx="1323">
                  <c:v>64.69</c:v>
                </c:pt>
                <c:pt idx="1324">
                  <c:v>64.66</c:v>
                </c:pt>
                <c:pt idx="1325">
                  <c:v>64.67</c:v>
                </c:pt>
                <c:pt idx="1326">
                  <c:v>64.650000000000006</c:v>
                </c:pt>
                <c:pt idx="1327">
                  <c:v>64.709999999999994</c:v>
                </c:pt>
                <c:pt idx="1328">
                  <c:v>64.7</c:v>
                </c:pt>
                <c:pt idx="1329">
                  <c:v>64.7</c:v>
                </c:pt>
                <c:pt idx="1330">
                  <c:v>64.73</c:v>
                </c:pt>
                <c:pt idx="1331">
                  <c:v>64.739999999999995</c:v>
                </c:pt>
                <c:pt idx="1332">
                  <c:v>64.760000000000005</c:v>
                </c:pt>
                <c:pt idx="1333">
                  <c:v>64.81</c:v>
                </c:pt>
                <c:pt idx="1334">
                  <c:v>64.84</c:v>
                </c:pt>
                <c:pt idx="1335">
                  <c:v>64.88</c:v>
                </c:pt>
                <c:pt idx="1336">
                  <c:v>64.95</c:v>
                </c:pt>
                <c:pt idx="1337">
                  <c:v>65.03</c:v>
                </c:pt>
                <c:pt idx="1338">
                  <c:v>65.17</c:v>
                </c:pt>
                <c:pt idx="1339">
                  <c:v>65.209999999999994</c:v>
                </c:pt>
                <c:pt idx="1340">
                  <c:v>65.25</c:v>
                </c:pt>
                <c:pt idx="1341">
                  <c:v>65.25</c:v>
                </c:pt>
                <c:pt idx="1342">
                  <c:v>65.290000000000006</c:v>
                </c:pt>
                <c:pt idx="1343">
                  <c:v>65.319999999999993</c:v>
                </c:pt>
                <c:pt idx="1344">
                  <c:v>65.34</c:v>
                </c:pt>
                <c:pt idx="1345">
                  <c:v>65.349999999999994</c:v>
                </c:pt>
                <c:pt idx="1346">
                  <c:v>65.38</c:v>
                </c:pt>
                <c:pt idx="1347">
                  <c:v>65.400000000000006</c:v>
                </c:pt>
                <c:pt idx="1348">
                  <c:v>65.41</c:v>
                </c:pt>
                <c:pt idx="1349">
                  <c:v>65.42</c:v>
                </c:pt>
                <c:pt idx="1350">
                  <c:v>65.44</c:v>
                </c:pt>
                <c:pt idx="1351">
                  <c:v>65.459999999999994</c:v>
                </c:pt>
                <c:pt idx="1352">
                  <c:v>65.45</c:v>
                </c:pt>
                <c:pt idx="1353">
                  <c:v>65.48</c:v>
                </c:pt>
                <c:pt idx="1354">
                  <c:v>65.459999999999994</c:v>
                </c:pt>
                <c:pt idx="1355">
                  <c:v>65.48</c:v>
                </c:pt>
                <c:pt idx="1356">
                  <c:v>65.59</c:v>
                </c:pt>
                <c:pt idx="1357">
                  <c:v>65.680000000000007</c:v>
                </c:pt>
                <c:pt idx="1358">
                  <c:v>65.72</c:v>
                </c:pt>
                <c:pt idx="1359">
                  <c:v>65.760000000000005</c:v>
                </c:pt>
                <c:pt idx="1360">
                  <c:v>65.77</c:v>
                </c:pt>
                <c:pt idx="1361">
                  <c:v>65.83</c:v>
                </c:pt>
                <c:pt idx="1362">
                  <c:v>65.78</c:v>
                </c:pt>
                <c:pt idx="1363">
                  <c:v>65.78</c:v>
                </c:pt>
                <c:pt idx="1364">
                  <c:v>65.790000000000006</c:v>
                </c:pt>
                <c:pt idx="1365">
                  <c:v>65.8</c:v>
                </c:pt>
                <c:pt idx="1366">
                  <c:v>65.819999999999993</c:v>
                </c:pt>
                <c:pt idx="1367">
                  <c:v>65.83</c:v>
                </c:pt>
                <c:pt idx="1368">
                  <c:v>65.84</c:v>
                </c:pt>
                <c:pt idx="1369">
                  <c:v>65.89</c:v>
                </c:pt>
                <c:pt idx="1370">
                  <c:v>65.930000000000007</c:v>
                </c:pt>
                <c:pt idx="1371">
                  <c:v>65.95</c:v>
                </c:pt>
                <c:pt idx="1372">
                  <c:v>65.97</c:v>
                </c:pt>
                <c:pt idx="1373">
                  <c:v>65.959999999999994</c:v>
                </c:pt>
                <c:pt idx="1374">
                  <c:v>65.930000000000007</c:v>
                </c:pt>
                <c:pt idx="1375">
                  <c:v>65.95</c:v>
                </c:pt>
                <c:pt idx="1376">
                  <c:v>65.94</c:v>
                </c:pt>
                <c:pt idx="1377">
                  <c:v>65.94</c:v>
                </c:pt>
                <c:pt idx="1378">
                  <c:v>65.92</c:v>
                </c:pt>
                <c:pt idx="1379">
                  <c:v>65.91</c:v>
                </c:pt>
                <c:pt idx="1380">
                  <c:v>65.92</c:v>
                </c:pt>
                <c:pt idx="1381">
                  <c:v>65.92</c:v>
                </c:pt>
                <c:pt idx="1382">
                  <c:v>65.88</c:v>
                </c:pt>
                <c:pt idx="1383">
                  <c:v>65.88</c:v>
                </c:pt>
                <c:pt idx="1384">
                  <c:v>65.87</c:v>
                </c:pt>
                <c:pt idx="1385">
                  <c:v>65.84</c:v>
                </c:pt>
                <c:pt idx="1386">
                  <c:v>65.84</c:v>
                </c:pt>
                <c:pt idx="1387">
                  <c:v>65.84</c:v>
                </c:pt>
                <c:pt idx="1388">
                  <c:v>65.849999999999994</c:v>
                </c:pt>
                <c:pt idx="1389">
                  <c:v>65.819999999999993</c:v>
                </c:pt>
                <c:pt idx="1390">
                  <c:v>65.83</c:v>
                </c:pt>
                <c:pt idx="1391">
                  <c:v>65.849999999999994</c:v>
                </c:pt>
                <c:pt idx="1392">
                  <c:v>65.83</c:v>
                </c:pt>
                <c:pt idx="1393">
                  <c:v>65.790000000000006</c:v>
                </c:pt>
                <c:pt idx="1394">
                  <c:v>65.790000000000006</c:v>
                </c:pt>
                <c:pt idx="1395">
                  <c:v>65.790000000000006</c:v>
                </c:pt>
                <c:pt idx="1396">
                  <c:v>65.77</c:v>
                </c:pt>
                <c:pt idx="1397">
                  <c:v>65.790000000000006</c:v>
                </c:pt>
                <c:pt idx="1398">
                  <c:v>65.78</c:v>
                </c:pt>
                <c:pt idx="1399">
                  <c:v>65.760000000000005</c:v>
                </c:pt>
                <c:pt idx="1400">
                  <c:v>65.77</c:v>
                </c:pt>
                <c:pt idx="1401">
                  <c:v>65.790000000000006</c:v>
                </c:pt>
                <c:pt idx="1402">
                  <c:v>65.81</c:v>
                </c:pt>
                <c:pt idx="1403">
                  <c:v>65.739999999999995</c:v>
                </c:pt>
                <c:pt idx="1404">
                  <c:v>65.760000000000005</c:v>
                </c:pt>
                <c:pt idx="1405">
                  <c:v>65.77</c:v>
                </c:pt>
                <c:pt idx="1406">
                  <c:v>65.86</c:v>
                </c:pt>
                <c:pt idx="1407">
                  <c:v>65.87</c:v>
                </c:pt>
                <c:pt idx="1408">
                  <c:v>65.89</c:v>
                </c:pt>
                <c:pt idx="1409">
                  <c:v>65.92</c:v>
                </c:pt>
                <c:pt idx="1410">
                  <c:v>65.89</c:v>
                </c:pt>
                <c:pt idx="1411">
                  <c:v>65.930000000000007</c:v>
                </c:pt>
                <c:pt idx="1412">
                  <c:v>65.92</c:v>
                </c:pt>
                <c:pt idx="1413">
                  <c:v>65.88</c:v>
                </c:pt>
                <c:pt idx="1414">
                  <c:v>65.88</c:v>
                </c:pt>
                <c:pt idx="1415">
                  <c:v>65.91</c:v>
                </c:pt>
                <c:pt idx="1416">
                  <c:v>65.86</c:v>
                </c:pt>
                <c:pt idx="1417">
                  <c:v>65.849999999999994</c:v>
                </c:pt>
                <c:pt idx="1418">
                  <c:v>65.86</c:v>
                </c:pt>
                <c:pt idx="1419">
                  <c:v>65.849999999999994</c:v>
                </c:pt>
                <c:pt idx="1420">
                  <c:v>65.83</c:v>
                </c:pt>
                <c:pt idx="1421">
                  <c:v>65.81</c:v>
                </c:pt>
                <c:pt idx="1422">
                  <c:v>65.81</c:v>
                </c:pt>
                <c:pt idx="1423">
                  <c:v>65.8</c:v>
                </c:pt>
                <c:pt idx="1424">
                  <c:v>65.81</c:v>
                </c:pt>
                <c:pt idx="1425">
                  <c:v>65.77</c:v>
                </c:pt>
                <c:pt idx="1426">
                  <c:v>65.760000000000005</c:v>
                </c:pt>
                <c:pt idx="1427">
                  <c:v>65.8</c:v>
                </c:pt>
                <c:pt idx="1428">
                  <c:v>65.75</c:v>
                </c:pt>
                <c:pt idx="1429">
                  <c:v>65.78</c:v>
                </c:pt>
                <c:pt idx="1430">
                  <c:v>65.73</c:v>
                </c:pt>
                <c:pt idx="1431">
                  <c:v>65.739999999999995</c:v>
                </c:pt>
                <c:pt idx="1432">
                  <c:v>65.739999999999995</c:v>
                </c:pt>
                <c:pt idx="1433">
                  <c:v>65.709999999999994</c:v>
                </c:pt>
                <c:pt idx="1434">
                  <c:v>65.709999999999994</c:v>
                </c:pt>
                <c:pt idx="1435">
                  <c:v>65.73</c:v>
                </c:pt>
                <c:pt idx="1436">
                  <c:v>65.73</c:v>
                </c:pt>
                <c:pt idx="1437">
                  <c:v>65.72</c:v>
                </c:pt>
                <c:pt idx="1438">
                  <c:v>65.709999999999994</c:v>
                </c:pt>
                <c:pt idx="1439">
                  <c:v>65.7</c:v>
                </c:pt>
                <c:pt idx="1440">
                  <c:v>65.7</c:v>
                </c:pt>
                <c:pt idx="1441">
                  <c:v>65.7</c:v>
                </c:pt>
                <c:pt idx="1442">
                  <c:v>65.7</c:v>
                </c:pt>
                <c:pt idx="1443">
                  <c:v>65.69</c:v>
                </c:pt>
                <c:pt idx="1444">
                  <c:v>65.709999999999994</c:v>
                </c:pt>
                <c:pt idx="1445">
                  <c:v>65.72</c:v>
                </c:pt>
                <c:pt idx="1446">
                  <c:v>65.73</c:v>
                </c:pt>
                <c:pt idx="1447">
                  <c:v>65.72</c:v>
                </c:pt>
                <c:pt idx="1448">
                  <c:v>65.66</c:v>
                </c:pt>
                <c:pt idx="1449">
                  <c:v>65.66</c:v>
                </c:pt>
                <c:pt idx="1450">
                  <c:v>65.650000000000006</c:v>
                </c:pt>
                <c:pt idx="1451">
                  <c:v>65.64</c:v>
                </c:pt>
                <c:pt idx="1452">
                  <c:v>65.650000000000006</c:v>
                </c:pt>
                <c:pt idx="1453">
                  <c:v>65.67</c:v>
                </c:pt>
                <c:pt idx="1454">
                  <c:v>65.650000000000006</c:v>
                </c:pt>
                <c:pt idx="1455">
                  <c:v>65.650000000000006</c:v>
                </c:pt>
                <c:pt idx="1456">
                  <c:v>65.62</c:v>
                </c:pt>
                <c:pt idx="1457">
                  <c:v>65.63</c:v>
                </c:pt>
                <c:pt idx="1458">
                  <c:v>65.67</c:v>
                </c:pt>
                <c:pt idx="1459">
                  <c:v>65.66</c:v>
                </c:pt>
                <c:pt idx="1460">
                  <c:v>65.62</c:v>
                </c:pt>
                <c:pt idx="1461">
                  <c:v>65.599999999999994</c:v>
                </c:pt>
                <c:pt idx="1462">
                  <c:v>65.599999999999994</c:v>
                </c:pt>
                <c:pt idx="1463">
                  <c:v>65.599999999999994</c:v>
                </c:pt>
                <c:pt idx="1464">
                  <c:v>65.61</c:v>
                </c:pt>
                <c:pt idx="1465">
                  <c:v>65.61</c:v>
                </c:pt>
                <c:pt idx="1466">
                  <c:v>65.61</c:v>
                </c:pt>
                <c:pt idx="1467">
                  <c:v>65.63</c:v>
                </c:pt>
                <c:pt idx="1468">
                  <c:v>65.62</c:v>
                </c:pt>
                <c:pt idx="1469">
                  <c:v>65.650000000000006</c:v>
                </c:pt>
                <c:pt idx="1470">
                  <c:v>65.67</c:v>
                </c:pt>
                <c:pt idx="1471">
                  <c:v>65.61</c:v>
                </c:pt>
                <c:pt idx="1472">
                  <c:v>65.58</c:v>
                </c:pt>
                <c:pt idx="1473">
                  <c:v>65.58</c:v>
                </c:pt>
                <c:pt idx="1474">
                  <c:v>65.58</c:v>
                </c:pt>
                <c:pt idx="1475">
                  <c:v>65.56</c:v>
                </c:pt>
                <c:pt idx="1476">
                  <c:v>65.55</c:v>
                </c:pt>
                <c:pt idx="1479">
                  <c:v>65.58</c:v>
                </c:pt>
                <c:pt idx="1480">
                  <c:v>65.58</c:v>
                </c:pt>
                <c:pt idx="1481">
                  <c:v>65.55</c:v>
                </c:pt>
                <c:pt idx="1482">
                  <c:v>65.540000000000006</c:v>
                </c:pt>
                <c:pt idx="1483">
                  <c:v>65.540000000000006</c:v>
                </c:pt>
                <c:pt idx="1484">
                  <c:v>65.540000000000006</c:v>
                </c:pt>
                <c:pt idx="1485">
                  <c:v>65.540000000000006</c:v>
                </c:pt>
                <c:pt idx="1486">
                  <c:v>65.540000000000006</c:v>
                </c:pt>
                <c:pt idx="1487">
                  <c:v>65.53</c:v>
                </c:pt>
                <c:pt idx="1488">
                  <c:v>65.53</c:v>
                </c:pt>
                <c:pt idx="1489">
                  <c:v>65.510000000000005</c:v>
                </c:pt>
                <c:pt idx="1490">
                  <c:v>65.510000000000005</c:v>
                </c:pt>
                <c:pt idx="1491">
                  <c:v>65.510000000000005</c:v>
                </c:pt>
                <c:pt idx="1492">
                  <c:v>65.52</c:v>
                </c:pt>
                <c:pt idx="1493">
                  <c:v>65.489999999999995</c:v>
                </c:pt>
                <c:pt idx="1494">
                  <c:v>65.489999999999995</c:v>
                </c:pt>
                <c:pt idx="1495">
                  <c:v>65.48</c:v>
                </c:pt>
                <c:pt idx="1496">
                  <c:v>65.430000000000007</c:v>
                </c:pt>
                <c:pt idx="1497">
                  <c:v>65.41</c:v>
                </c:pt>
                <c:pt idx="1498">
                  <c:v>65.38</c:v>
                </c:pt>
                <c:pt idx="1499">
                  <c:v>65.400000000000006</c:v>
                </c:pt>
                <c:pt idx="1500">
                  <c:v>65.39</c:v>
                </c:pt>
                <c:pt idx="1501">
                  <c:v>65.38</c:v>
                </c:pt>
                <c:pt idx="1502">
                  <c:v>65.36</c:v>
                </c:pt>
                <c:pt idx="1503">
                  <c:v>65.34</c:v>
                </c:pt>
                <c:pt idx="1504">
                  <c:v>65.349999999999994</c:v>
                </c:pt>
                <c:pt idx="1505">
                  <c:v>65.38</c:v>
                </c:pt>
                <c:pt idx="1506">
                  <c:v>65.39</c:v>
                </c:pt>
                <c:pt idx="1507">
                  <c:v>65.37</c:v>
                </c:pt>
                <c:pt idx="1508">
                  <c:v>65.3</c:v>
                </c:pt>
                <c:pt idx="1509">
                  <c:v>65.25</c:v>
                </c:pt>
                <c:pt idx="1510">
                  <c:v>65.209999999999994</c:v>
                </c:pt>
                <c:pt idx="1511">
                  <c:v>65.17</c:v>
                </c:pt>
                <c:pt idx="1512">
                  <c:v>65.08</c:v>
                </c:pt>
                <c:pt idx="1513">
                  <c:v>65.02</c:v>
                </c:pt>
                <c:pt idx="1514">
                  <c:v>65.010000000000005</c:v>
                </c:pt>
                <c:pt idx="1515">
                  <c:v>65</c:v>
                </c:pt>
                <c:pt idx="1516">
                  <c:v>65.010000000000005</c:v>
                </c:pt>
                <c:pt idx="1517">
                  <c:v>64.97</c:v>
                </c:pt>
                <c:pt idx="1518">
                  <c:v>64.97</c:v>
                </c:pt>
                <c:pt idx="1519">
                  <c:v>64.92</c:v>
                </c:pt>
                <c:pt idx="1520">
                  <c:v>64.87</c:v>
                </c:pt>
                <c:pt idx="1521">
                  <c:v>64.83</c:v>
                </c:pt>
                <c:pt idx="1522">
                  <c:v>64.790000000000006</c:v>
                </c:pt>
                <c:pt idx="1523">
                  <c:v>64.73</c:v>
                </c:pt>
                <c:pt idx="1524">
                  <c:v>64.67</c:v>
                </c:pt>
                <c:pt idx="1525">
                  <c:v>64.599999999999994</c:v>
                </c:pt>
                <c:pt idx="1526">
                  <c:v>64.56</c:v>
                </c:pt>
                <c:pt idx="1527">
                  <c:v>64.53</c:v>
                </c:pt>
                <c:pt idx="1528">
                  <c:v>64.45</c:v>
                </c:pt>
                <c:pt idx="1529">
                  <c:v>64.400000000000006</c:v>
                </c:pt>
                <c:pt idx="1530">
                  <c:v>64.36</c:v>
                </c:pt>
                <c:pt idx="1531">
                  <c:v>64.31</c:v>
                </c:pt>
                <c:pt idx="1532">
                  <c:v>64.27</c:v>
                </c:pt>
                <c:pt idx="1533">
                  <c:v>64.239999999999995</c:v>
                </c:pt>
                <c:pt idx="1534">
                  <c:v>64.22</c:v>
                </c:pt>
                <c:pt idx="1535">
                  <c:v>64.209999999999994</c:v>
                </c:pt>
                <c:pt idx="1536">
                  <c:v>64.209999999999994</c:v>
                </c:pt>
                <c:pt idx="1537">
                  <c:v>64.2</c:v>
                </c:pt>
                <c:pt idx="1538">
                  <c:v>64.17</c:v>
                </c:pt>
                <c:pt idx="1539">
                  <c:v>64.13</c:v>
                </c:pt>
                <c:pt idx="1540">
                  <c:v>64.099999999999994</c:v>
                </c:pt>
                <c:pt idx="1541">
                  <c:v>64.06</c:v>
                </c:pt>
                <c:pt idx="1542">
                  <c:v>64.02</c:v>
                </c:pt>
                <c:pt idx="1543">
                  <c:v>63.97</c:v>
                </c:pt>
                <c:pt idx="1544">
                  <c:v>63.95</c:v>
                </c:pt>
                <c:pt idx="1545">
                  <c:v>63.9</c:v>
                </c:pt>
                <c:pt idx="1546">
                  <c:v>63.88</c:v>
                </c:pt>
                <c:pt idx="1547">
                  <c:v>63.85</c:v>
                </c:pt>
                <c:pt idx="1548">
                  <c:v>63.82</c:v>
                </c:pt>
                <c:pt idx="1549">
                  <c:v>63.79</c:v>
                </c:pt>
                <c:pt idx="1550">
                  <c:v>63.73</c:v>
                </c:pt>
                <c:pt idx="1551">
                  <c:v>63.71</c:v>
                </c:pt>
                <c:pt idx="1552">
                  <c:v>63.68</c:v>
                </c:pt>
                <c:pt idx="1554">
                  <c:v>63.6</c:v>
                </c:pt>
                <c:pt idx="1555">
                  <c:v>63.58</c:v>
                </c:pt>
                <c:pt idx="1556">
                  <c:v>63.55</c:v>
                </c:pt>
                <c:pt idx="1557">
                  <c:v>63.52</c:v>
                </c:pt>
                <c:pt idx="1558">
                  <c:v>63.49</c:v>
                </c:pt>
                <c:pt idx="1559">
                  <c:v>63.46</c:v>
                </c:pt>
                <c:pt idx="1560">
                  <c:v>63.43</c:v>
                </c:pt>
                <c:pt idx="1561">
                  <c:v>63.39</c:v>
                </c:pt>
                <c:pt idx="1562">
                  <c:v>63.36</c:v>
                </c:pt>
                <c:pt idx="1563">
                  <c:v>63.33</c:v>
                </c:pt>
                <c:pt idx="1564">
                  <c:v>63.29</c:v>
                </c:pt>
                <c:pt idx="1565">
                  <c:v>63.26</c:v>
                </c:pt>
                <c:pt idx="1566">
                  <c:v>63.21</c:v>
                </c:pt>
                <c:pt idx="1567">
                  <c:v>63.19</c:v>
                </c:pt>
                <c:pt idx="1568">
                  <c:v>63.15</c:v>
                </c:pt>
                <c:pt idx="1569">
                  <c:v>63.12</c:v>
                </c:pt>
                <c:pt idx="1570">
                  <c:v>63.08</c:v>
                </c:pt>
                <c:pt idx="1571">
                  <c:v>63.02</c:v>
                </c:pt>
                <c:pt idx="1572">
                  <c:v>63</c:v>
                </c:pt>
                <c:pt idx="1573">
                  <c:v>62.96</c:v>
                </c:pt>
                <c:pt idx="1574">
                  <c:v>62.92</c:v>
                </c:pt>
                <c:pt idx="1575">
                  <c:v>62.88</c:v>
                </c:pt>
                <c:pt idx="1576">
                  <c:v>62.82</c:v>
                </c:pt>
                <c:pt idx="1577">
                  <c:v>62.8</c:v>
                </c:pt>
                <c:pt idx="1578">
                  <c:v>62.75</c:v>
                </c:pt>
                <c:pt idx="1579">
                  <c:v>62.71</c:v>
                </c:pt>
                <c:pt idx="1580">
                  <c:v>62.66</c:v>
                </c:pt>
                <c:pt idx="1581">
                  <c:v>62.63</c:v>
                </c:pt>
                <c:pt idx="1582">
                  <c:v>62.6</c:v>
                </c:pt>
                <c:pt idx="1583">
                  <c:v>62.54</c:v>
                </c:pt>
                <c:pt idx="1584">
                  <c:v>62.52</c:v>
                </c:pt>
                <c:pt idx="1585">
                  <c:v>62.48</c:v>
                </c:pt>
                <c:pt idx="1586">
                  <c:v>62.44</c:v>
                </c:pt>
                <c:pt idx="1587">
                  <c:v>62.4</c:v>
                </c:pt>
                <c:pt idx="1588">
                  <c:v>62.34</c:v>
                </c:pt>
                <c:pt idx="1589">
                  <c:v>62.31</c:v>
                </c:pt>
                <c:pt idx="1590">
                  <c:v>62.26</c:v>
                </c:pt>
                <c:pt idx="1591">
                  <c:v>62.22</c:v>
                </c:pt>
                <c:pt idx="1592">
                  <c:v>62.16</c:v>
                </c:pt>
                <c:pt idx="1593">
                  <c:v>62.13</c:v>
                </c:pt>
                <c:pt idx="1594">
                  <c:v>62.09</c:v>
                </c:pt>
                <c:pt idx="1595">
                  <c:v>62.05</c:v>
                </c:pt>
                <c:pt idx="1596">
                  <c:v>62.01</c:v>
                </c:pt>
                <c:pt idx="1597">
                  <c:v>62.01</c:v>
                </c:pt>
                <c:pt idx="1598">
                  <c:v>62.02</c:v>
                </c:pt>
                <c:pt idx="1599">
                  <c:v>62.05</c:v>
                </c:pt>
                <c:pt idx="1600">
                  <c:v>62.04</c:v>
                </c:pt>
                <c:pt idx="1601">
                  <c:v>62.01</c:v>
                </c:pt>
                <c:pt idx="1602">
                  <c:v>62.03</c:v>
                </c:pt>
                <c:pt idx="1603">
                  <c:v>62.05</c:v>
                </c:pt>
                <c:pt idx="1604">
                  <c:v>62.08</c:v>
                </c:pt>
                <c:pt idx="1605">
                  <c:v>62.11</c:v>
                </c:pt>
                <c:pt idx="1606">
                  <c:v>62.15</c:v>
                </c:pt>
                <c:pt idx="1607">
                  <c:v>62.18</c:v>
                </c:pt>
                <c:pt idx="1608">
                  <c:v>62.23</c:v>
                </c:pt>
                <c:pt idx="1609">
                  <c:v>62.25</c:v>
                </c:pt>
                <c:pt idx="1610">
                  <c:v>62.28</c:v>
                </c:pt>
                <c:pt idx="1611">
                  <c:v>62.31</c:v>
                </c:pt>
                <c:pt idx="1612">
                  <c:v>62.35</c:v>
                </c:pt>
                <c:pt idx="1613">
                  <c:v>62.38</c:v>
                </c:pt>
                <c:pt idx="1614">
                  <c:v>62.4</c:v>
                </c:pt>
                <c:pt idx="1615">
                  <c:v>62.43</c:v>
                </c:pt>
                <c:pt idx="1616">
                  <c:v>62.46</c:v>
                </c:pt>
                <c:pt idx="1617">
                  <c:v>62.48</c:v>
                </c:pt>
                <c:pt idx="1618">
                  <c:v>62.5</c:v>
                </c:pt>
                <c:pt idx="1619">
                  <c:v>62.55</c:v>
                </c:pt>
                <c:pt idx="1620">
                  <c:v>62.57</c:v>
                </c:pt>
                <c:pt idx="1621">
                  <c:v>62.59</c:v>
                </c:pt>
                <c:pt idx="1622">
                  <c:v>62.61</c:v>
                </c:pt>
                <c:pt idx="1623">
                  <c:v>62.63</c:v>
                </c:pt>
                <c:pt idx="1624">
                  <c:v>62.65</c:v>
                </c:pt>
                <c:pt idx="1625">
                  <c:v>62.67</c:v>
                </c:pt>
                <c:pt idx="1626">
                  <c:v>62.67</c:v>
                </c:pt>
                <c:pt idx="1630">
                  <c:v>62.76</c:v>
                </c:pt>
                <c:pt idx="1631">
                  <c:v>62.77</c:v>
                </c:pt>
                <c:pt idx="1632">
                  <c:v>62.78</c:v>
                </c:pt>
                <c:pt idx="1633">
                  <c:v>62.8</c:v>
                </c:pt>
                <c:pt idx="1634">
                  <c:v>62.82</c:v>
                </c:pt>
                <c:pt idx="1635">
                  <c:v>62.84</c:v>
                </c:pt>
                <c:pt idx="1636">
                  <c:v>62.85</c:v>
                </c:pt>
                <c:pt idx="1637">
                  <c:v>62.87</c:v>
                </c:pt>
                <c:pt idx="1638">
                  <c:v>62.88</c:v>
                </c:pt>
                <c:pt idx="1639">
                  <c:v>62.9</c:v>
                </c:pt>
                <c:pt idx="1640">
                  <c:v>62.91</c:v>
                </c:pt>
                <c:pt idx="1641">
                  <c:v>62.92</c:v>
                </c:pt>
                <c:pt idx="1642">
                  <c:v>62.93</c:v>
                </c:pt>
                <c:pt idx="1643">
                  <c:v>62.95</c:v>
                </c:pt>
                <c:pt idx="1644">
                  <c:v>62.96</c:v>
                </c:pt>
                <c:pt idx="1645">
                  <c:v>62.97</c:v>
                </c:pt>
                <c:pt idx="1646">
                  <c:v>62.99</c:v>
                </c:pt>
                <c:pt idx="1647">
                  <c:v>63</c:v>
                </c:pt>
                <c:pt idx="1648">
                  <c:v>63</c:v>
                </c:pt>
                <c:pt idx="1649">
                  <c:v>63.02</c:v>
                </c:pt>
                <c:pt idx="1650">
                  <c:v>63.03</c:v>
                </c:pt>
                <c:pt idx="1651">
                  <c:v>63.04</c:v>
                </c:pt>
                <c:pt idx="1652">
                  <c:v>63.05</c:v>
                </c:pt>
                <c:pt idx="1653">
                  <c:v>63.06</c:v>
                </c:pt>
                <c:pt idx="1654">
                  <c:v>63.07</c:v>
                </c:pt>
                <c:pt idx="1655">
                  <c:v>63.08</c:v>
                </c:pt>
                <c:pt idx="1656">
                  <c:v>63.08</c:v>
                </c:pt>
                <c:pt idx="1657">
                  <c:v>63.09</c:v>
                </c:pt>
                <c:pt idx="1658">
                  <c:v>63.1</c:v>
                </c:pt>
                <c:pt idx="1659">
                  <c:v>63.11</c:v>
                </c:pt>
                <c:pt idx="1660">
                  <c:v>63.12</c:v>
                </c:pt>
                <c:pt idx="1661">
                  <c:v>63.13</c:v>
                </c:pt>
                <c:pt idx="1662">
                  <c:v>63.13</c:v>
                </c:pt>
                <c:pt idx="1663">
                  <c:v>63.14</c:v>
                </c:pt>
                <c:pt idx="1664">
                  <c:v>63.15</c:v>
                </c:pt>
                <c:pt idx="1665">
                  <c:v>63.16</c:v>
                </c:pt>
                <c:pt idx="1666">
                  <c:v>63.16</c:v>
                </c:pt>
                <c:pt idx="1667">
                  <c:v>63.17</c:v>
                </c:pt>
                <c:pt idx="1668">
                  <c:v>63.17</c:v>
                </c:pt>
                <c:pt idx="1669">
                  <c:v>63.18</c:v>
                </c:pt>
                <c:pt idx="1670">
                  <c:v>63.19</c:v>
                </c:pt>
                <c:pt idx="1671">
                  <c:v>63.19</c:v>
                </c:pt>
                <c:pt idx="1672">
                  <c:v>63.2</c:v>
                </c:pt>
                <c:pt idx="1673">
                  <c:v>63.2</c:v>
                </c:pt>
                <c:pt idx="1674">
                  <c:v>63.21</c:v>
                </c:pt>
                <c:pt idx="1675">
                  <c:v>63.22</c:v>
                </c:pt>
                <c:pt idx="1676">
                  <c:v>63.23</c:v>
                </c:pt>
                <c:pt idx="1677">
                  <c:v>63.23</c:v>
                </c:pt>
                <c:pt idx="1678">
                  <c:v>63.24</c:v>
                </c:pt>
                <c:pt idx="1679">
                  <c:v>63.24</c:v>
                </c:pt>
                <c:pt idx="1680">
                  <c:v>63.25</c:v>
                </c:pt>
                <c:pt idx="1681">
                  <c:v>63.25</c:v>
                </c:pt>
                <c:pt idx="1682">
                  <c:v>63.26</c:v>
                </c:pt>
                <c:pt idx="1683">
                  <c:v>63.27</c:v>
                </c:pt>
                <c:pt idx="1684">
                  <c:v>63.28</c:v>
                </c:pt>
                <c:pt idx="1685">
                  <c:v>63.28</c:v>
                </c:pt>
                <c:pt idx="1686">
                  <c:v>63.29</c:v>
                </c:pt>
                <c:pt idx="1687">
                  <c:v>63.3</c:v>
                </c:pt>
                <c:pt idx="1688">
                  <c:v>63.31</c:v>
                </c:pt>
                <c:pt idx="1689">
                  <c:v>63.32</c:v>
                </c:pt>
                <c:pt idx="1690">
                  <c:v>63.33</c:v>
                </c:pt>
                <c:pt idx="1691">
                  <c:v>63.35</c:v>
                </c:pt>
                <c:pt idx="1692">
                  <c:v>63.37</c:v>
                </c:pt>
                <c:pt idx="1693">
                  <c:v>63.4</c:v>
                </c:pt>
                <c:pt idx="1694">
                  <c:v>63.43</c:v>
                </c:pt>
                <c:pt idx="1695">
                  <c:v>63.45</c:v>
                </c:pt>
                <c:pt idx="1696">
                  <c:v>63.48</c:v>
                </c:pt>
                <c:pt idx="1697">
                  <c:v>63.51</c:v>
                </c:pt>
                <c:pt idx="1698">
                  <c:v>63.56</c:v>
                </c:pt>
                <c:pt idx="1699">
                  <c:v>63.59</c:v>
                </c:pt>
                <c:pt idx="1700">
                  <c:v>63.61</c:v>
                </c:pt>
                <c:pt idx="1701">
                  <c:v>63.63</c:v>
                </c:pt>
                <c:pt idx="1702">
                  <c:v>63.66</c:v>
                </c:pt>
                <c:pt idx="1703">
                  <c:v>63.66</c:v>
                </c:pt>
                <c:pt idx="1704">
                  <c:v>63.71</c:v>
                </c:pt>
                <c:pt idx="1705">
                  <c:v>63.74</c:v>
                </c:pt>
                <c:pt idx="1706">
                  <c:v>63.75</c:v>
                </c:pt>
                <c:pt idx="1707">
                  <c:v>63.76</c:v>
                </c:pt>
                <c:pt idx="1708">
                  <c:v>63.78</c:v>
                </c:pt>
                <c:pt idx="1709">
                  <c:v>63.81</c:v>
                </c:pt>
                <c:pt idx="1710">
                  <c:v>63.81</c:v>
                </c:pt>
                <c:pt idx="1711">
                  <c:v>63.85</c:v>
                </c:pt>
                <c:pt idx="1712">
                  <c:v>63.87</c:v>
                </c:pt>
                <c:pt idx="1713">
                  <c:v>63.89</c:v>
                </c:pt>
                <c:pt idx="1714">
                  <c:v>63.92</c:v>
                </c:pt>
                <c:pt idx="1715">
                  <c:v>63.94</c:v>
                </c:pt>
                <c:pt idx="1716">
                  <c:v>63.96</c:v>
                </c:pt>
                <c:pt idx="1717">
                  <c:v>63.97</c:v>
                </c:pt>
                <c:pt idx="1718">
                  <c:v>64</c:v>
                </c:pt>
                <c:pt idx="1719">
                  <c:v>64.040000000000006</c:v>
                </c:pt>
                <c:pt idx="1720">
                  <c:v>64.05</c:v>
                </c:pt>
                <c:pt idx="1721">
                  <c:v>64.069999999999993</c:v>
                </c:pt>
                <c:pt idx="1722">
                  <c:v>64.09</c:v>
                </c:pt>
                <c:pt idx="1723">
                  <c:v>64.12</c:v>
                </c:pt>
                <c:pt idx="1724">
                  <c:v>64.11</c:v>
                </c:pt>
                <c:pt idx="1725">
                  <c:v>64.14</c:v>
                </c:pt>
                <c:pt idx="1726">
                  <c:v>64.16</c:v>
                </c:pt>
                <c:pt idx="1727">
                  <c:v>64.19</c:v>
                </c:pt>
                <c:pt idx="1728">
                  <c:v>64.22</c:v>
                </c:pt>
                <c:pt idx="1729">
                  <c:v>64.22</c:v>
                </c:pt>
                <c:pt idx="1730">
                  <c:v>64.27</c:v>
                </c:pt>
                <c:pt idx="1731">
                  <c:v>64.25</c:v>
                </c:pt>
                <c:pt idx="1732">
                  <c:v>64.290000000000006</c:v>
                </c:pt>
                <c:pt idx="1733">
                  <c:v>64.3</c:v>
                </c:pt>
                <c:pt idx="1734">
                  <c:v>64.319999999999993</c:v>
                </c:pt>
                <c:pt idx="1735">
                  <c:v>64.33</c:v>
                </c:pt>
                <c:pt idx="1736">
                  <c:v>64.38</c:v>
                </c:pt>
                <c:pt idx="1737">
                  <c:v>64.41</c:v>
                </c:pt>
                <c:pt idx="1738">
                  <c:v>64.42</c:v>
                </c:pt>
                <c:pt idx="1739">
                  <c:v>64.47</c:v>
                </c:pt>
                <c:pt idx="1740">
                  <c:v>64.52</c:v>
                </c:pt>
                <c:pt idx="1741">
                  <c:v>64.66</c:v>
                </c:pt>
                <c:pt idx="1742">
                  <c:v>64.63</c:v>
                </c:pt>
                <c:pt idx="1743">
                  <c:v>64.930000000000007</c:v>
                </c:pt>
                <c:pt idx="1744">
                  <c:v>65.010000000000005</c:v>
                </c:pt>
                <c:pt idx="1745">
                  <c:v>65.06</c:v>
                </c:pt>
                <c:pt idx="1746">
                  <c:v>65.08</c:v>
                </c:pt>
                <c:pt idx="1747">
                  <c:v>65.13</c:v>
                </c:pt>
                <c:pt idx="1748">
                  <c:v>65.150000000000006</c:v>
                </c:pt>
                <c:pt idx="1749">
                  <c:v>65.150000000000006</c:v>
                </c:pt>
                <c:pt idx="1750">
                  <c:v>65.16</c:v>
                </c:pt>
                <c:pt idx="1751">
                  <c:v>65.16</c:v>
                </c:pt>
                <c:pt idx="1752">
                  <c:v>65.17</c:v>
                </c:pt>
                <c:pt idx="1753">
                  <c:v>65.19</c:v>
                </c:pt>
                <c:pt idx="1754">
                  <c:v>65.2</c:v>
                </c:pt>
                <c:pt idx="1755">
                  <c:v>65.209999999999994</c:v>
                </c:pt>
                <c:pt idx="1756">
                  <c:v>65.209999999999994</c:v>
                </c:pt>
                <c:pt idx="1757">
                  <c:v>65.22</c:v>
                </c:pt>
                <c:pt idx="1758">
                  <c:v>65.22</c:v>
                </c:pt>
                <c:pt idx="1759">
                  <c:v>65.25</c:v>
                </c:pt>
                <c:pt idx="1760">
                  <c:v>65.27</c:v>
                </c:pt>
                <c:pt idx="1761">
                  <c:v>65.260000000000005</c:v>
                </c:pt>
                <c:pt idx="1762">
                  <c:v>65.260000000000005</c:v>
                </c:pt>
                <c:pt idx="1763">
                  <c:v>65.25</c:v>
                </c:pt>
                <c:pt idx="1764">
                  <c:v>65.28</c:v>
                </c:pt>
                <c:pt idx="1765">
                  <c:v>65.28</c:v>
                </c:pt>
                <c:pt idx="1766">
                  <c:v>65.290000000000006</c:v>
                </c:pt>
                <c:pt idx="1767">
                  <c:v>65.3</c:v>
                </c:pt>
                <c:pt idx="1768">
                  <c:v>65.31</c:v>
                </c:pt>
                <c:pt idx="1769">
                  <c:v>65.3</c:v>
                </c:pt>
                <c:pt idx="1770">
                  <c:v>65.3</c:v>
                </c:pt>
                <c:pt idx="1771">
                  <c:v>65.31</c:v>
                </c:pt>
                <c:pt idx="1772">
                  <c:v>65.31</c:v>
                </c:pt>
                <c:pt idx="1773">
                  <c:v>65.319999999999993</c:v>
                </c:pt>
                <c:pt idx="1774">
                  <c:v>65.34</c:v>
                </c:pt>
                <c:pt idx="1775">
                  <c:v>65.34</c:v>
                </c:pt>
                <c:pt idx="1776">
                  <c:v>65.36</c:v>
                </c:pt>
                <c:pt idx="1777">
                  <c:v>65.37</c:v>
                </c:pt>
                <c:pt idx="1778">
                  <c:v>65.38</c:v>
                </c:pt>
                <c:pt idx="1779">
                  <c:v>65.41</c:v>
                </c:pt>
                <c:pt idx="1780">
                  <c:v>65.44</c:v>
                </c:pt>
                <c:pt idx="1781">
                  <c:v>65.47</c:v>
                </c:pt>
                <c:pt idx="1782">
                  <c:v>65.5</c:v>
                </c:pt>
                <c:pt idx="1783">
                  <c:v>65.52</c:v>
                </c:pt>
                <c:pt idx="1784">
                  <c:v>65.53</c:v>
                </c:pt>
                <c:pt idx="1785">
                  <c:v>65.53</c:v>
                </c:pt>
                <c:pt idx="1786">
                  <c:v>65.56</c:v>
                </c:pt>
                <c:pt idx="1787">
                  <c:v>65.58</c:v>
                </c:pt>
                <c:pt idx="1788">
                  <c:v>65.59</c:v>
                </c:pt>
                <c:pt idx="1789">
                  <c:v>65.61</c:v>
                </c:pt>
                <c:pt idx="1790">
                  <c:v>65.569999999999993</c:v>
                </c:pt>
                <c:pt idx="1791">
                  <c:v>65.59</c:v>
                </c:pt>
                <c:pt idx="1792">
                  <c:v>65.59</c:v>
                </c:pt>
                <c:pt idx="1793">
                  <c:v>65.599999999999994</c:v>
                </c:pt>
                <c:pt idx="1794">
                  <c:v>65.7</c:v>
                </c:pt>
                <c:pt idx="1795">
                  <c:v>65.75</c:v>
                </c:pt>
                <c:pt idx="1796">
                  <c:v>65.760000000000005</c:v>
                </c:pt>
                <c:pt idx="1797">
                  <c:v>65.83</c:v>
                </c:pt>
                <c:pt idx="1798">
                  <c:v>65.87</c:v>
                </c:pt>
                <c:pt idx="1799">
                  <c:v>65.87</c:v>
                </c:pt>
                <c:pt idx="1800">
                  <c:v>65.86</c:v>
                </c:pt>
                <c:pt idx="1801">
                  <c:v>65.86</c:v>
                </c:pt>
                <c:pt idx="1802">
                  <c:v>65.900000000000006</c:v>
                </c:pt>
                <c:pt idx="1803">
                  <c:v>65.900000000000006</c:v>
                </c:pt>
                <c:pt idx="1804">
                  <c:v>65.92</c:v>
                </c:pt>
                <c:pt idx="1805">
                  <c:v>65.89</c:v>
                </c:pt>
                <c:pt idx="1806">
                  <c:v>65.849999999999994</c:v>
                </c:pt>
                <c:pt idx="1807">
                  <c:v>65.88</c:v>
                </c:pt>
                <c:pt idx="1808">
                  <c:v>65.83</c:v>
                </c:pt>
                <c:pt idx="1809">
                  <c:v>65.83</c:v>
                </c:pt>
                <c:pt idx="1810">
                  <c:v>65.849999999999994</c:v>
                </c:pt>
                <c:pt idx="1811">
                  <c:v>65.83</c:v>
                </c:pt>
                <c:pt idx="1812">
                  <c:v>65.849999999999994</c:v>
                </c:pt>
                <c:pt idx="1813">
                  <c:v>65.819999999999993</c:v>
                </c:pt>
                <c:pt idx="1814">
                  <c:v>65.8</c:v>
                </c:pt>
                <c:pt idx="1815">
                  <c:v>65.790000000000006</c:v>
                </c:pt>
                <c:pt idx="1816">
                  <c:v>65.8</c:v>
                </c:pt>
                <c:pt idx="1817">
                  <c:v>65.78</c:v>
                </c:pt>
                <c:pt idx="1818">
                  <c:v>65.78</c:v>
                </c:pt>
                <c:pt idx="1819">
                  <c:v>65.78</c:v>
                </c:pt>
                <c:pt idx="1820">
                  <c:v>65.77</c:v>
                </c:pt>
                <c:pt idx="1821">
                  <c:v>65.760000000000005</c:v>
                </c:pt>
                <c:pt idx="1822">
                  <c:v>65.75</c:v>
                </c:pt>
                <c:pt idx="1823">
                  <c:v>65.73</c:v>
                </c:pt>
                <c:pt idx="1824">
                  <c:v>65.78</c:v>
                </c:pt>
                <c:pt idx="1825">
                  <c:v>65.75</c:v>
                </c:pt>
                <c:pt idx="1826">
                  <c:v>65.739999999999995</c:v>
                </c:pt>
                <c:pt idx="1827">
                  <c:v>65.72</c:v>
                </c:pt>
                <c:pt idx="1828">
                  <c:v>65.7</c:v>
                </c:pt>
                <c:pt idx="1829">
                  <c:v>65.709999999999994</c:v>
                </c:pt>
                <c:pt idx="1830">
                  <c:v>65.72</c:v>
                </c:pt>
                <c:pt idx="1831">
                  <c:v>65.72</c:v>
                </c:pt>
                <c:pt idx="1832">
                  <c:v>65.73</c:v>
                </c:pt>
                <c:pt idx="1833">
                  <c:v>65.72</c:v>
                </c:pt>
                <c:pt idx="1834">
                  <c:v>65.709999999999994</c:v>
                </c:pt>
                <c:pt idx="1835">
                  <c:v>65.7</c:v>
                </c:pt>
                <c:pt idx="1836">
                  <c:v>65.67</c:v>
                </c:pt>
                <c:pt idx="1837">
                  <c:v>65.680000000000007</c:v>
                </c:pt>
                <c:pt idx="1838">
                  <c:v>65.67</c:v>
                </c:pt>
                <c:pt idx="1839">
                  <c:v>65.67</c:v>
                </c:pt>
                <c:pt idx="1840">
                  <c:v>65.67</c:v>
                </c:pt>
                <c:pt idx="1841">
                  <c:v>65.66</c:v>
                </c:pt>
                <c:pt idx="1842">
                  <c:v>65.650000000000006</c:v>
                </c:pt>
                <c:pt idx="1843">
                  <c:v>65.64</c:v>
                </c:pt>
                <c:pt idx="1844">
                  <c:v>65.64</c:v>
                </c:pt>
                <c:pt idx="1845">
                  <c:v>65.66</c:v>
                </c:pt>
                <c:pt idx="1846">
                  <c:v>65.66</c:v>
                </c:pt>
                <c:pt idx="1847">
                  <c:v>65.63</c:v>
                </c:pt>
                <c:pt idx="1848">
                  <c:v>65.650000000000006</c:v>
                </c:pt>
                <c:pt idx="1849">
                  <c:v>65.62</c:v>
                </c:pt>
                <c:pt idx="1850">
                  <c:v>65.61</c:v>
                </c:pt>
                <c:pt idx="1851">
                  <c:v>65.63</c:v>
                </c:pt>
                <c:pt idx="1852">
                  <c:v>65.61</c:v>
                </c:pt>
                <c:pt idx="1853">
                  <c:v>65.61</c:v>
                </c:pt>
                <c:pt idx="1854">
                  <c:v>65.62</c:v>
                </c:pt>
                <c:pt idx="1855">
                  <c:v>65.599999999999994</c:v>
                </c:pt>
                <c:pt idx="1856">
                  <c:v>65.599999999999994</c:v>
                </c:pt>
                <c:pt idx="1857">
                  <c:v>65.599999999999994</c:v>
                </c:pt>
                <c:pt idx="1858">
                  <c:v>65.59</c:v>
                </c:pt>
                <c:pt idx="1859">
                  <c:v>65.569999999999993</c:v>
                </c:pt>
                <c:pt idx="1860">
                  <c:v>65.58</c:v>
                </c:pt>
                <c:pt idx="1861">
                  <c:v>65.569999999999993</c:v>
                </c:pt>
                <c:pt idx="1862">
                  <c:v>65.58</c:v>
                </c:pt>
                <c:pt idx="1863">
                  <c:v>65.58</c:v>
                </c:pt>
                <c:pt idx="1864">
                  <c:v>65.569999999999993</c:v>
                </c:pt>
                <c:pt idx="1865">
                  <c:v>65.56</c:v>
                </c:pt>
                <c:pt idx="1866">
                  <c:v>65.55</c:v>
                </c:pt>
                <c:pt idx="1867">
                  <c:v>65.540000000000006</c:v>
                </c:pt>
                <c:pt idx="1868">
                  <c:v>65.540000000000006</c:v>
                </c:pt>
                <c:pt idx="1869">
                  <c:v>65.540000000000006</c:v>
                </c:pt>
                <c:pt idx="1870">
                  <c:v>65.55</c:v>
                </c:pt>
                <c:pt idx="1871">
                  <c:v>65.52</c:v>
                </c:pt>
                <c:pt idx="1872">
                  <c:v>65.510000000000005</c:v>
                </c:pt>
                <c:pt idx="1873">
                  <c:v>65.5</c:v>
                </c:pt>
                <c:pt idx="1874">
                  <c:v>65.5</c:v>
                </c:pt>
                <c:pt idx="1875">
                  <c:v>65.5</c:v>
                </c:pt>
                <c:pt idx="1876">
                  <c:v>65.489999999999995</c:v>
                </c:pt>
                <c:pt idx="1877">
                  <c:v>65.48</c:v>
                </c:pt>
                <c:pt idx="1878">
                  <c:v>65.47</c:v>
                </c:pt>
                <c:pt idx="1879" formatCode="General">
                  <c:v>65.44</c:v>
                </c:pt>
                <c:pt idx="1880" formatCode="General">
                  <c:v>65.400000000000006</c:v>
                </c:pt>
                <c:pt idx="1881" formatCode="General">
                  <c:v>65.349999999999994</c:v>
                </c:pt>
                <c:pt idx="1882" formatCode="General">
                  <c:v>65.3</c:v>
                </c:pt>
                <c:pt idx="1883" formatCode="General">
                  <c:v>65.23</c:v>
                </c:pt>
                <c:pt idx="1884" formatCode="General">
                  <c:v>65.17</c:v>
                </c:pt>
                <c:pt idx="1885" formatCode="General">
                  <c:v>65.11</c:v>
                </c:pt>
                <c:pt idx="1886" formatCode="General">
                  <c:v>65.08</c:v>
                </c:pt>
                <c:pt idx="1887" formatCode="General">
                  <c:v>65.06</c:v>
                </c:pt>
                <c:pt idx="1888" formatCode="General">
                  <c:v>65.03</c:v>
                </c:pt>
                <c:pt idx="1889" formatCode="General">
                  <c:v>65</c:v>
                </c:pt>
                <c:pt idx="1890" formatCode="General">
                  <c:v>64.95</c:v>
                </c:pt>
                <c:pt idx="1891" formatCode="General">
                  <c:v>64.900000000000006</c:v>
                </c:pt>
                <c:pt idx="1892" formatCode="General">
                  <c:v>64.849999999999994</c:v>
                </c:pt>
                <c:pt idx="1893" formatCode="General">
                  <c:v>64.8</c:v>
                </c:pt>
                <c:pt idx="1894" formatCode="General">
                  <c:v>64.760000000000005</c:v>
                </c:pt>
                <c:pt idx="1895" formatCode="General">
                  <c:v>64.77</c:v>
                </c:pt>
                <c:pt idx="1896" formatCode="General">
                  <c:v>64.78</c:v>
                </c:pt>
                <c:pt idx="1897" formatCode="General">
                  <c:v>64.83</c:v>
                </c:pt>
                <c:pt idx="1898" formatCode="General">
                  <c:v>64.88</c:v>
                </c:pt>
                <c:pt idx="1899" formatCode="General">
                  <c:v>64.84</c:v>
                </c:pt>
                <c:pt idx="1900" formatCode="General">
                  <c:v>64.819999999999993</c:v>
                </c:pt>
                <c:pt idx="1901" formatCode="General">
                  <c:v>64.8</c:v>
                </c:pt>
                <c:pt idx="1902" formatCode="General">
                  <c:v>64.760000000000005</c:v>
                </c:pt>
                <c:pt idx="1903" formatCode="General">
                  <c:v>64.72</c:v>
                </c:pt>
                <c:pt idx="1904" formatCode="General">
                  <c:v>64.7</c:v>
                </c:pt>
                <c:pt idx="1905" formatCode="General">
                  <c:v>64.66</c:v>
                </c:pt>
                <c:pt idx="1906" formatCode="General">
                  <c:v>64.63</c:v>
                </c:pt>
                <c:pt idx="1907" formatCode="General">
                  <c:v>64.59</c:v>
                </c:pt>
                <c:pt idx="1908" formatCode="General">
                  <c:v>64.55</c:v>
                </c:pt>
                <c:pt idx="1909" formatCode="General">
                  <c:v>64.540000000000006</c:v>
                </c:pt>
                <c:pt idx="1910" formatCode="General">
                  <c:v>64.510000000000005</c:v>
                </c:pt>
                <c:pt idx="1911" formatCode="General">
                  <c:v>64.48</c:v>
                </c:pt>
                <c:pt idx="1912" formatCode="General">
                  <c:v>64.44</c:v>
                </c:pt>
                <c:pt idx="1913" formatCode="General">
                  <c:v>64.41</c:v>
                </c:pt>
                <c:pt idx="1914" formatCode="General">
                  <c:v>64.39</c:v>
                </c:pt>
                <c:pt idx="1915" formatCode="General">
                  <c:v>64.349999999999994</c:v>
                </c:pt>
                <c:pt idx="1916" formatCode="General">
                  <c:v>64.31</c:v>
                </c:pt>
                <c:pt idx="1917" formatCode="General">
                  <c:v>64.3</c:v>
                </c:pt>
                <c:pt idx="1918" formatCode="General">
                  <c:v>64.27</c:v>
                </c:pt>
                <c:pt idx="1919" formatCode="General">
                  <c:v>64.22</c:v>
                </c:pt>
                <c:pt idx="1920" formatCode="General">
                  <c:v>64.19</c:v>
                </c:pt>
                <c:pt idx="1921" formatCode="General">
                  <c:v>64.180000000000007</c:v>
                </c:pt>
                <c:pt idx="1922" formatCode="General">
                  <c:v>64.13</c:v>
                </c:pt>
                <c:pt idx="1923" formatCode="General">
                  <c:v>64.12</c:v>
                </c:pt>
                <c:pt idx="1924" formatCode="General">
                  <c:v>64.099999999999994</c:v>
                </c:pt>
                <c:pt idx="1925" formatCode="General">
                  <c:v>64.06</c:v>
                </c:pt>
                <c:pt idx="1926" formatCode="General">
                  <c:v>64.040000000000006</c:v>
                </c:pt>
                <c:pt idx="1927" formatCode="General">
                  <c:v>64.02</c:v>
                </c:pt>
                <c:pt idx="1928" formatCode="General">
                  <c:v>63.99</c:v>
                </c:pt>
                <c:pt idx="1929" formatCode="General">
                  <c:v>63.97</c:v>
                </c:pt>
                <c:pt idx="1930" formatCode="General">
                  <c:v>63.95</c:v>
                </c:pt>
                <c:pt idx="1931" formatCode="General">
                  <c:v>63.94</c:v>
                </c:pt>
                <c:pt idx="1932" formatCode="General">
                  <c:v>63.92</c:v>
                </c:pt>
                <c:pt idx="1933" formatCode="General">
                  <c:v>63.89</c:v>
                </c:pt>
                <c:pt idx="1934" formatCode="General">
                  <c:v>63.88</c:v>
                </c:pt>
                <c:pt idx="1935" formatCode="General">
                  <c:v>63.87</c:v>
                </c:pt>
                <c:pt idx="1936" formatCode="General">
                  <c:v>63.86</c:v>
                </c:pt>
                <c:pt idx="1937" formatCode="General">
                  <c:v>63.84</c:v>
                </c:pt>
                <c:pt idx="1938" formatCode="General">
                  <c:v>63.82</c:v>
                </c:pt>
                <c:pt idx="1939" formatCode="General">
                  <c:v>63.82</c:v>
                </c:pt>
                <c:pt idx="1940" formatCode="General">
                  <c:v>63.83</c:v>
                </c:pt>
                <c:pt idx="1941" formatCode="General">
                  <c:v>63.85</c:v>
                </c:pt>
                <c:pt idx="1942" formatCode="General">
                  <c:v>63.86</c:v>
                </c:pt>
                <c:pt idx="1943" formatCode="General">
                  <c:v>63.84</c:v>
                </c:pt>
                <c:pt idx="1944" formatCode="General">
                  <c:v>63.83</c:v>
                </c:pt>
                <c:pt idx="1945" formatCode="General">
                  <c:v>63.8</c:v>
                </c:pt>
                <c:pt idx="1946" formatCode="General">
                  <c:v>63.79</c:v>
                </c:pt>
                <c:pt idx="1947" formatCode="General">
                  <c:v>63.78</c:v>
                </c:pt>
                <c:pt idx="1948" formatCode="General">
                  <c:v>63.77</c:v>
                </c:pt>
                <c:pt idx="1949" formatCode="General">
                  <c:v>63.75</c:v>
                </c:pt>
                <c:pt idx="1950" formatCode="General">
                  <c:v>63.76</c:v>
                </c:pt>
                <c:pt idx="1951" formatCode="General">
                  <c:v>63.77</c:v>
                </c:pt>
                <c:pt idx="1952" formatCode="General">
                  <c:v>63.8</c:v>
                </c:pt>
                <c:pt idx="1953" formatCode="General">
                  <c:v>63.81</c:v>
                </c:pt>
                <c:pt idx="1954" formatCode="General">
                  <c:v>63.8</c:v>
                </c:pt>
                <c:pt idx="1955" formatCode="General">
                  <c:v>63.78</c:v>
                </c:pt>
                <c:pt idx="1956" formatCode="General">
                  <c:v>63.77</c:v>
                </c:pt>
                <c:pt idx="1957" formatCode="General">
                  <c:v>63.75</c:v>
                </c:pt>
                <c:pt idx="1958" formatCode="General">
                  <c:v>63.74</c:v>
                </c:pt>
                <c:pt idx="1959" formatCode="General">
                  <c:v>63.72</c:v>
                </c:pt>
                <c:pt idx="1960" formatCode="General">
                  <c:v>63.71</c:v>
                </c:pt>
                <c:pt idx="1961" formatCode="General">
                  <c:v>63.7</c:v>
                </c:pt>
                <c:pt idx="1962" formatCode="General">
                  <c:v>63.68</c:v>
                </c:pt>
                <c:pt idx="1963" formatCode="General">
                  <c:v>63.67</c:v>
                </c:pt>
                <c:pt idx="1964" formatCode="General">
                  <c:v>63.65</c:v>
                </c:pt>
                <c:pt idx="1965" formatCode="General">
                  <c:v>63.63</c:v>
                </c:pt>
                <c:pt idx="1966" formatCode="General">
                  <c:v>63.62</c:v>
                </c:pt>
                <c:pt idx="1967" formatCode="General">
                  <c:v>63.6</c:v>
                </c:pt>
                <c:pt idx="1968" formatCode="General">
                  <c:v>63.6</c:v>
                </c:pt>
                <c:pt idx="1969" formatCode="General">
                  <c:v>63.62</c:v>
                </c:pt>
                <c:pt idx="1970" formatCode="General">
                  <c:v>63.63</c:v>
                </c:pt>
                <c:pt idx="1971" formatCode="General">
                  <c:v>63.63</c:v>
                </c:pt>
                <c:pt idx="1972" formatCode="General">
                  <c:v>63.62</c:v>
                </c:pt>
                <c:pt idx="1973" formatCode="General">
                  <c:v>63.6</c:v>
                </c:pt>
                <c:pt idx="1974" formatCode="General">
                  <c:v>63.6</c:v>
                </c:pt>
                <c:pt idx="1975" formatCode="General">
                  <c:v>63.61</c:v>
                </c:pt>
                <c:pt idx="1976" formatCode="General">
                  <c:v>63.63</c:v>
                </c:pt>
                <c:pt idx="1977" formatCode="General">
                  <c:v>63.64</c:v>
                </c:pt>
                <c:pt idx="1978" formatCode="General">
                  <c:v>63.65</c:v>
                </c:pt>
                <c:pt idx="1979" formatCode="General">
                  <c:v>63.67</c:v>
                </c:pt>
                <c:pt idx="1980" formatCode="General">
                  <c:v>63.69</c:v>
                </c:pt>
                <c:pt idx="1981" formatCode="General">
                  <c:v>63.72</c:v>
                </c:pt>
                <c:pt idx="1982" formatCode="General">
                  <c:v>63.73</c:v>
                </c:pt>
                <c:pt idx="1983" formatCode="General">
                  <c:v>63.75</c:v>
                </c:pt>
                <c:pt idx="1984" formatCode="General">
                  <c:v>63.76</c:v>
                </c:pt>
                <c:pt idx="1985" formatCode="General">
                  <c:v>63.79</c:v>
                </c:pt>
                <c:pt idx="1986" formatCode="General">
                  <c:v>63.82</c:v>
                </c:pt>
                <c:pt idx="1987" formatCode="General">
                  <c:v>63.83</c:v>
                </c:pt>
                <c:pt idx="1988" formatCode="General">
                  <c:v>63.85</c:v>
                </c:pt>
                <c:pt idx="1989" formatCode="General">
                  <c:v>63.86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B7-468B-84EF-D61AB9E0324F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CB7-468B-84EF-D61AB9E0324F}"/>
              </c:ext>
            </c:extLst>
          </c:dPt>
          <c:xVal>
            <c:numRef>
              <c:f>PZ!$L$17:$L$22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PZ!$M$17:$M$22</c:f>
              <c:numCache>
                <c:formatCode>0.00</c:formatCode>
                <c:ptCount val="6"/>
                <c:pt idx="0">
                  <c:v>63.02</c:v>
                </c:pt>
                <c:pt idx="1">
                  <c:v>62.81</c:v>
                </c:pt>
                <c:pt idx="2">
                  <c:v>63.2</c:v>
                </c:pt>
                <c:pt idx="3">
                  <c:v>64.12</c:v>
                </c:pt>
                <c:pt idx="4">
                  <c:v>62.65</c:v>
                </c:pt>
                <c:pt idx="5" formatCode="General">
                  <c:v>63.86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CB7-468B-84EF-D61AB9E03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PZ!$Q$3:$Q$2029</c:f>
              <c:numCache>
                <c:formatCode>0.00</c:formatCode>
                <c:ptCount val="2027"/>
                <c:pt idx="0">
                  <c:v>45.57</c:v>
                </c:pt>
                <c:pt idx="1">
                  <c:v>45.51</c:v>
                </c:pt>
                <c:pt idx="2">
                  <c:v>45.48</c:v>
                </c:pt>
                <c:pt idx="3">
                  <c:v>45.46</c:v>
                </c:pt>
                <c:pt idx="4">
                  <c:v>45.44</c:v>
                </c:pt>
                <c:pt idx="5">
                  <c:v>45.42</c:v>
                </c:pt>
                <c:pt idx="6">
                  <c:v>45.41</c:v>
                </c:pt>
                <c:pt idx="7">
                  <c:v>45.4</c:v>
                </c:pt>
                <c:pt idx="8">
                  <c:v>45.38</c:v>
                </c:pt>
                <c:pt idx="9">
                  <c:v>45.37</c:v>
                </c:pt>
                <c:pt idx="10">
                  <c:v>45.36</c:v>
                </c:pt>
                <c:pt idx="11">
                  <c:v>45.35</c:v>
                </c:pt>
                <c:pt idx="12">
                  <c:v>45.34</c:v>
                </c:pt>
                <c:pt idx="13">
                  <c:v>45.34</c:v>
                </c:pt>
                <c:pt idx="14">
                  <c:v>45.34</c:v>
                </c:pt>
                <c:pt idx="15">
                  <c:v>45.35</c:v>
                </c:pt>
                <c:pt idx="16">
                  <c:v>45.49</c:v>
                </c:pt>
                <c:pt idx="17">
                  <c:v>45.46</c:v>
                </c:pt>
                <c:pt idx="18">
                  <c:v>45.42</c:v>
                </c:pt>
                <c:pt idx="19">
                  <c:v>45.39</c:v>
                </c:pt>
                <c:pt idx="20">
                  <c:v>45.38</c:v>
                </c:pt>
                <c:pt idx="21">
                  <c:v>45.36</c:v>
                </c:pt>
                <c:pt idx="22">
                  <c:v>45.34</c:v>
                </c:pt>
                <c:pt idx="23">
                  <c:v>45.33</c:v>
                </c:pt>
                <c:pt idx="24">
                  <c:v>45.32</c:v>
                </c:pt>
                <c:pt idx="25">
                  <c:v>45.31</c:v>
                </c:pt>
                <c:pt idx="26">
                  <c:v>45.3</c:v>
                </c:pt>
                <c:pt idx="27">
                  <c:v>45.29</c:v>
                </c:pt>
                <c:pt idx="28">
                  <c:v>45.36</c:v>
                </c:pt>
                <c:pt idx="29">
                  <c:v>45.36</c:v>
                </c:pt>
                <c:pt idx="30">
                  <c:v>45.34</c:v>
                </c:pt>
                <c:pt idx="31">
                  <c:v>45.32</c:v>
                </c:pt>
                <c:pt idx="32">
                  <c:v>45.3</c:v>
                </c:pt>
                <c:pt idx="33">
                  <c:v>45.41</c:v>
                </c:pt>
                <c:pt idx="34">
                  <c:v>45.41</c:v>
                </c:pt>
                <c:pt idx="35">
                  <c:v>45.36</c:v>
                </c:pt>
                <c:pt idx="36">
                  <c:v>45.32</c:v>
                </c:pt>
                <c:pt idx="37">
                  <c:v>45.3</c:v>
                </c:pt>
                <c:pt idx="38">
                  <c:v>45.29</c:v>
                </c:pt>
                <c:pt idx="39">
                  <c:v>45.27</c:v>
                </c:pt>
                <c:pt idx="40">
                  <c:v>45.26</c:v>
                </c:pt>
                <c:pt idx="41">
                  <c:v>45.34</c:v>
                </c:pt>
                <c:pt idx="42">
                  <c:v>45.38</c:v>
                </c:pt>
                <c:pt idx="43">
                  <c:v>45.38</c:v>
                </c:pt>
                <c:pt idx="44">
                  <c:v>45.34</c:v>
                </c:pt>
                <c:pt idx="45">
                  <c:v>45.32</c:v>
                </c:pt>
                <c:pt idx="46">
                  <c:v>45.3</c:v>
                </c:pt>
                <c:pt idx="47">
                  <c:v>45.27</c:v>
                </c:pt>
                <c:pt idx="48">
                  <c:v>45.26</c:v>
                </c:pt>
                <c:pt idx="49">
                  <c:v>45.25</c:v>
                </c:pt>
                <c:pt idx="50">
                  <c:v>45.24</c:v>
                </c:pt>
                <c:pt idx="51">
                  <c:v>45.24</c:v>
                </c:pt>
                <c:pt idx="52">
                  <c:v>45.24</c:v>
                </c:pt>
                <c:pt idx="53">
                  <c:v>45.29</c:v>
                </c:pt>
                <c:pt idx="54">
                  <c:v>45.28</c:v>
                </c:pt>
                <c:pt idx="55">
                  <c:v>45.25</c:v>
                </c:pt>
                <c:pt idx="56">
                  <c:v>45.23</c:v>
                </c:pt>
                <c:pt idx="57">
                  <c:v>45.22</c:v>
                </c:pt>
                <c:pt idx="58">
                  <c:v>45.29</c:v>
                </c:pt>
                <c:pt idx="59">
                  <c:v>45.3</c:v>
                </c:pt>
                <c:pt idx="60">
                  <c:v>45.29</c:v>
                </c:pt>
                <c:pt idx="61">
                  <c:v>45.26</c:v>
                </c:pt>
                <c:pt idx="62">
                  <c:v>45.24</c:v>
                </c:pt>
                <c:pt idx="63">
                  <c:v>45.23</c:v>
                </c:pt>
                <c:pt idx="64">
                  <c:v>45.21</c:v>
                </c:pt>
                <c:pt idx="65">
                  <c:v>45.21</c:v>
                </c:pt>
                <c:pt idx="66">
                  <c:v>45.19</c:v>
                </c:pt>
                <c:pt idx="67">
                  <c:v>45.18</c:v>
                </c:pt>
                <c:pt idx="68">
                  <c:v>45.16</c:v>
                </c:pt>
                <c:pt idx="69">
                  <c:v>45.15</c:v>
                </c:pt>
                <c:pt idx="70">
                  <c:v>45.13</c:v>
                </c:pt>
                <c:pt idx="71">
                  <c:v>45.11</c:v>
                </c:pt>
                <c:pt idx="72">
                  <c:v>45.09</c:v>
                </c:pt>
                <c:pt idx="73">
                  <c:v>45.08</c:v>
                </c:pt>
                <c:pt idx="74">
                  <c:v>45.06</c:v>
                </c:pt>
                <c:pt idx="75">
                  <c:v>45.04</c:v>
                </c:pt>
                <c:pt idx="76">
                  <c:v>45.03</c:v>
                </c:pt>
                <c:pt idx="77">
                  <c:v>45.01</c:v>
                </c:pt>
                <c:pt idx="78">
                  <c:v>45.09</c:v>
                </c:pt>
                <c:pt idx="79">
                  <c:v>45.1</c:v>
                </c:pt>
                <c:pt idx="80">
                  <c:v>45.09</c:v>
                </c:pt>
                <c:pt idx="81">
                  <c:v>45.14</c:v>
                </c:pt>
                <c:pt idx="82">
                  <c:v>45.16</c:v>
                </c:pt>
                <c:pt idx="83">
                  <c:v>45.16</c:v>
                </c:pt>
                <c:pt idx="84">
                  <c:v>45.14</c:v>
                </c:pt>
                <c:pt idx="85">
                  <c:v>45.12</c:v>
                </c:pt>
                <c:pt idx="86">
                  <c:v>45.08</c:v>
                </c:pt>
                <c:pt idx="87">
                  <c:v>45.04</c:v>
                </c:pt>
                <c:pt idx="88">
                  <c:v>45</c:v>
                </c:pt>
                <c:pt idx="89">
                  <c:v>44.98</c:v>
                </c:pt>
                <c:pt idx="90">
                  <c:v>44.97</c:v>
                </c:pt>
                <c:pt idx="91">
                  <c:v>44.95</c:v>
                </c:pt>
                <c:pt idx="92">
                  <c:v>44.93</c:v>
                </c:pt>
                <c:pt idx="93">
                  <c:v>44.94</c:v>
                </c:pt>
                <c:pt idx="94">
                  <c:v>44.91</c:v>
                </c:pt>
                <c:pt idx="95">
                  <c:v>44.9</c:v>
                </c:pt>
                <c:pt idx="96">
                  <c:v>44.88</c:v>
                </c:pt>
                <c:pt idx="97">
                  <c:v>44.87</c:v>
                </c:pt>
                <c:pt idx="98">
                  <c:v>44.85</c:v>
                </c:pt>
                <c:pt idx="99">
                  <c:v>44.84</c:v>
                </c:pt>
                <c:pt idx="100">
                  <c:v>44.83</c:v>
                </c:pt>
                <c:pt idx="101">
                  <c:v>44.81</c:v>
                </c:pt>
                <c:pt idx="102">
                  <c:v>44.79</c:v>
                </c:pt>
                <c:pt idx="103">
                  <c:v>44.78</c:v>
                </c:pt>
                <c:pt idx="104">
                  <c:v>44.76</c:v>
                </c:pt>
                <c:pt idx="105">
                  <c:v>44.74</c:v>
                </c:pt>
                <c:pt idx="106">
                  <c:v>44.72</c:v>
                </c:pt>
                <c:pt idx="107">
                  <c:v>44.71</c:v>
                </c:pt>
                <c:pt idx="108">
                  <c:v>44.7</c:v>
                </c:pt>
                <c:pt idx="109">
                  <c:v>44.68</c:v>
                </c:pt>
                <c:pt idx="110">
                  <c:v>44.67</c:v>
                </c:pt>
                <c:pt idx="111">
                  <c:v>44.65</c:v>
                </c:pt>
                <c:pt idx="112">
                  <c:v>44.64</c:v>
                </c:pt>
                <c:pt idx="113">
                  <c:v>44.62</c:v>
                </c:pt>
                <c:pt idx="114">
                  <c:v>44.6</c:v>
                </c:pt>
                <c:pt idx="115">
                  <c:v>44.59</c:v>
                </c:pt>
                <c:pt idx="116">
                  <c:v>44.58</c:v>
                </c:pt>
                <c:pt idx="117">
                  <c:v>44.57</c:v>
                </c:pt>
                <c:pt idx="118">
                  <c:v>44.56</c:v>
                </c:pt>
                <c:pt idx="119">
                  <c:v>44.55</c:v>
                </c:pt>
                <c:pt idx="120">
                  <c:v>44.54</c:v>
                </c:pt>
                <c:pt idx="121">
                  <c:v>44.53</c:v>
                </c:pt>
                <c:pt idx="122">
                  <c:v>44.52</c:v>
                </c:pt>
                <c:pt idx="123">
                  <c:v>44.51</c:v>
                </c:pt>
                <c:pt idx="124">
                  <c:v>44.5</c:v>
                </c:pt>
                <c:pt idx="125">
                  <c:v>44.49</c:v>
                </c:pt>
                <c:pt idx="126">
                  <c:v>44.48</c:v>
                </c:pt>
                <c:pt idx="127">
                  <c:v>44.47</c:v>
                </c:pt>
                <c:pt idx="128">
                  <c:v>44.46</c:v>
                </c:pt>
                <c:pt idx="129">
                  <c:v>44.45</c:v>
                </c:pt>
                <c:pt idx="130">
                  <c:v>44.44</c:v>
                </c:pt>
                <c:pt idx="131">
                  <c:v>44.43</c:v>
                </c:pt>
                <c:pt idx="132">
                  <c:v>44.42</c:v>
                </c:pt>
                <c:pt idx="133">
                  <c:v>44.41</c:v>
                </c:pt>
                <c:pt idx="134">
                  <c:v>44.41</c:v>
                </c:pt>
                <c:pt idx="135">
                  <c:v>44.41</c:v>
                </c:pt>
                <c:pt idx="136">
                  <c:v>44.4</c:v>
                </c:pt>
                <c:pt idx="137">
                  <c:v>44.4</c:v>
                </c:pt>
                <c:pt idx="138">
                  <c:v>44.39</c:v>
                </c:pt>
                <c:pt idx="139">
                  <c:v>44.38</c:v>
                </c:pt>
                <c:pt idx="140">
                  <c:v>44.39</c:v>
                </c:pt>
                <c:pt idx="141">
                  <c:v>44.39</c:v>
                </c:pt>
                <c:pt idx="142">
                  <c:v>44.39</c:v>
                </c:pt>
                <c:pt idx="143">
                  <c:v>44.38</c:v>
                </c:pt>
                <c:pt idx="144">
                  <c:v>44.37</c:v>
                </c:pt>
                <c:pt idx="145">
                  <c:v>44.38</c:v>
                </c:pt>
                <c:pt idx="146">
                  <c:v>44.38</c:v>
                </c:pt>
                <c:pt idx="147">
                  <c:v>44.38</c:v>
                </c:pt>
                <c:pt idx="148">
                  <c:v>44.38</c:v>
                </c:pt>
                <c:pt idx="149">
                  <c:v>44.38</c:v>
                </c:pt>
                <c:pt idx="150">
                  <c:v>44.37</c:v>
                </c:pt>
                <c:pt idx="151">
                  <c:v>44.36</c:v>
                </c:pt>
                <c:pt idx="152">
                  <c:v>44.36</c:v>
                </c:pt>
                <c:pt idx="153">
                  <c:v>44.35</c:v>
                </c:pt>
                <c:pt idx="154">
                  <c:v>44.34</c:v>
                </c:pt>
                <c:pt idx="155">
                  <c:v>44.35</c:v>
                </c:pt>
                <c:pt idx="156">
                  <c:v>44.35</c:v>
                </c:pt>
                <c:pt idx="157">
                  <c:v>44.34</c:v>
                </c:pt>
                <c:pt idx="158">
                  <c:v>44.34</c:v>
                </c:pt>
                <c:pt idx="159">
                  <c:v>44.33</c:v>
                </c:pt>
                <c:pt idx="160">
                  <c:v>44.32</c:v>
                </c:pt>
                <c:pt idx="161">
                  <c:v>44.33</c:v>
                </c:pt>
                <c:pt idx="162">
                  <c:v>44.32</c:v>
                </c:pt>
                <c:pt idx="163">
                  <c:v>44.32</c:v>
                </c:pt>
                <c:pt idx="164">
                  <c:v>44.32</c:v>
                </c:pt>
                <c:pt idx="165">
                  <c:v>44.32</c:v>
                </c:pt>
                <c:pt idx="166">
                  <c:v>44.31</c:v>
                </c:pt>
                <c:pt idx="167">
                  <c:v>44.31</c:v>
                </c:pt>
                <c:pt idx="168">
                  <c:v>44.31</c:v>
                </c:pt>
                <c:pt idx="169">
                  <c:v>44.31</c:v>
                </c:pt>
                <c:pt idx="170">
                  <c:v>44.31</c:v>
                </c:pt>
                <c:pt idx="171">
                  <c:v>44.3</c:v>
                </c:pt>
                <c:pt idx="172">
                  <c:v>44.3</c:v>
                </c:pt>
                <c:pt idx="173">
                  <c:v>44.3</c:v>
                </c:pt>
                <c:pt idx="174">
                  <c:v>44.3</c:v>
                </c:pt>
                <c:pt idx="175">
                  <c:v>44.3</c:v>
                </c:pt>
                <c:pt idx="176">
                  <c:v>44.3</c:v>
                </c:pt>
                <c:pt idx="177">
                  <c:v>44.3</c:v>
                </c:pt>
                <c:pt idx="178">
                  <c:v>44.3</c:v>
                </c:pt>
                <c:pt idx="179">
                  <c:v>44.3</c:v>
                </c:pt>
                <c:pt idx="180">
                  <c:v>44.3</c:v>
                </c:pt>
                <c:pt idx="181">
                  <c:v>44.3</c:v>
                </c:pt>
                <c:pt idx="182">
                  <c:v>44.3</c:v>
                </c:pt>
                <c:pt idx="183">
                  <c:v>44.3</c:v>
                </c:pt>
                <c:pt idx="184">
                  <c:v>44.31</c:v>
                </c:pt>
                <c:pt idx="185">
                  <c:v>44.3</c:v>
                </c:pt>
                <c:pt idx="186">
                  <c:v>44.3</c:v>
                </c:pt>
                <c:pt idx="187">
                  <c:v>44.3</c:v>
                </c:pt>
                <c:pt idx="188">
                  <c:v>44.3</c:v>
                </c:pt>
                <c:pt idx="189">
                  <c:v>44.3</c:v>
                </c:pt>
                <c:pt idx="190">
                  <c:v>44.3</c:v>
                </c:pt>
                <c:pt idx="191">
                  <c:v>44.3</c:v>
                </c:pt>
                <c:pt idx="192">
                  <c:v>44.29</c:v>
                </c:pt>
                <c:pt idx="193">
                  <c:v>44.29</c:v>
                </c:pt>
                <c:pt idx="194">
                  <c:v>44.29</c:v>
                </c:pt>
                <c:pt idx="195">
                  <c:v>44.29</c:v>
                </c:pt>
                <c:pt idx="196">
                  <c:v>44.29</c:v>
                </c:pt>
                <c:pt idx="197">
                  <c:v>44.3</c:v>
                </c:pt>
                <c:pt idx="198">
                  <c:v>44.3</c:v>
                </c:pt>
                <c:pt idx="199">
                  <c:v>44.3</c:v>
                </c:pt>
                <c:pt idx="200">
                  <c:v>44.3</c:v>
                </c:pt>
                <c:pt idx="201">
                  <c:v>44.34</c:v>
                </c:pt>
                <c:pt idx="202">
                  <c:v>44.35</c:v>
                </c:pt>
                <c:pt idx="203">
                  <c:v>44.35</c:v>
                </c:pt>
                <c:pt idx="204">
                  <c:v>44.35</c:v>
                </c:pt>
                <c:pt idx="205">
                  <c:v>44.35</c:v>
                </c:pt>
                <c:pt idx="206">
                  <c:v>44.42</c:v>
                </c:pt>
                <c:pt idx="207">
                  <c:v>44.44</c:v>
                </c:pt>
                <c:pt idx="208">
                  <c:v>44.45</c:v>
                </c:pt>
                <c:pt idx="209">
                  <c:v>44.48</c:v>
                </c:pt>
                <c:pt idx="210">
                  <c:v>44.5</c:v>
                </c:pt>
                <c:pt idx="211">
                  <c:v>44.52</c:v>
                </c:pt>
                <c:pt idx="212">
                  <c:v>44.53</c:v>
                </c:pt>
                <c:pt idx="213">
                  <c:v>44.55</c:v>
                </c:pt>
                <c:pt idx="214">
                  <c:v>44.56</c:v>
                </c:pt>
                <c:pt idx="215">
                  <c:v>44.57</c:v>
                </c:pt>
                <c:pt idx="216">
                  <c:v>44.58</c:v>
                </c:pt>
                <c:pt idx="217">
                  <c:v>44.58</c:v>
                </c:pt>
                <c:pt idx="218">
                  <c:v>44.59</c:v>
                </c:pt>
                <c:pt idx="219">
                  <c:v>44.59</c:v>
                </c:pt>
                <c:pt idx="220">
                  <c:v>44.59</c:v>
                </c:pt>
                <c:pt idx="221">
                  <c:v>44.59</c:v>
                </c:pt>
                <c:pt idx="222">
                  <c:v>44.59</c:v>
                </c:pt>
                <c:pt idx="223">
                  <c:v>44.59</c:v>
                </c:pt>
                <c:pt idx="224">
                  <c:v>44.61</c:v>
                </c:pt>
                <c:pt idx="225">
                  <c:v>44.63</c:v>
                </c:pt>
                <c:pt idx="226">
                  <c:v>44.63</c:v>
                </c:pt>
                <c:pt idx="227">
                  <c:v>44.64</c:v>
                </c:pt>
                <c:pt idx="228">
                  <c:v>44.64</c:v>
                </c:pt>
                <c:pt idx="229">
                  <c:v>44.65</c:v>
                </c:pt>
                <c:pt idx="230">
                  <c:v>44.66</c:v>
                </c:pt>
                <c:pt idx="231">
                  <c:v>44.67</c:v>
                </c:pt>
                <c:pt idx="232">
                  <c:v>44.76</c:v>
                </c:pt>
                <c:pt idx="233">
                  <c:v>44.83</c:v>
                </c:pt>
                <c:pt idx="234">
                  <c:v>44.87</c:v>
                </c:pt>
                <c:pt idx="235">
                  <c:v>44.88</c:v>
                </c:pt>
                <c:pt idx="236">
                  <c:v>44.89</c:v>
                </c:pt>
                <c:pt idx="237">
                  <c:v>44.9</c:v>
                </c:pt>
                <c:pt idx="238">
                  <c:v>44.91</c:v>
                </c:pt>
                <c:pt idx="239">
                  <c:v>44.91</c:v>
                </c:pt>
                <c:pt idx="240">
                  <c:v>44.92</c:v>
                </c:pt>
                <c:pt idx="241">
                  <c:v>44.92</c:v>
                </c:pt>
                <c:pt idx="242">
                  <c:v>44.93</c:v>
                </c:pt>
                <c:pt idx="243">
                  <c:v>44.93</c:v>
                </c:pt>
                <c:pt idx="244">
                  <c:v>44.93</c:v>
                </c:pt>
                <c:pt idx="245">
                  <c:v>44.94</c:v>
                </c:pt>
                <c:pt idx="246">
                  <c:v>44.96</c:v>
                </c:pt>
                <c:pt idx="247">
                  <c:v>44.99</c:v>
                </c:pt>
                <c:pt idx="248">
                  <c:v>45.01</c:v>
                </c:pt>
                <c:pt idx="249">
                  <c:v>45.07</c:v>
                </c:pt>
                <c:pt idx="250">
                  <c:v>45.15</c:v>
                </c:pt>
                <c:pt idx="251">
                  <c:v>45.17</c:v>
                </c:pt>
                <c:pt idx="252">
                  <c:v>45.31</c:v>
                </c:pt>
                <c:pt idx="253">
                  <c:v>45.31</c:v>
                </c:pt>
                <c:pt idx="254">
                  <c:v>45.3</c:v>
                </c:pt>
                <c:pt idx="255">
                  <c:v>45.27</c:v>
                </c:pt>
                <c:pt idx="256">
                  <c:v>45.26</c:v>
                </c:pt>
                <c:pt idx="257">
                  <c:v>45.24</c:v>
                </c:pt>
                <c:pt idx="258">
                  <c:v>45.23</c:v>
                </c:pt>
                <c:pt idx="259">
                  <c:v>45.22</c:v>
                </c:pt>
                <c:pt idx="260">
                  <c:v>45.21</c:v>
                </c:pt>
                <c:pt idx="261">
                  <c:v>45.2</c:v>
                </c:pt>
                <c:pt idx="262">
                  <c:v>45.2</c:v>
                </c:pt>
                <c:pt idx="263">
                  <c:v>45.19</c:v>
                </c:pt>
                <c:pt idx="264">
                  <c:v>45.18</c:v>
                </c:pt>
                <c:pt idx="265">
                  <c:v>45.18</c:v>
                </c:pt>
                <c:pt idx="266">
                  <c:v>45.17</c:v>
                </c:pt>
                <c:pt idx="267">
                  <c:v>45.16</c:v>
                </c:pt>
                <c:pt idx="268">
                  <c:v>45.16</c:v>
                </c:pt>
                <c:pt idx="269">
                  <c:v>45.17</c:v>
                </c:pt>
                <c:pt idx="270">
                  <c:v>45.17</c:v>
                </c:pt>
                <c:pt idx="271">
                  <c:v>45.16</c:v>
                </c:pt>
                <c:pt idx="272">
                  <c:v>45.15</c:v>
                </c:pt>
                <c:pt idx="273">
                  <c:v>45.15</c:v>
                </c:pt>
                <c:pt idx="274">
                  <c:v>45.15</c:v>
                </c:pt>
                <c:pt idx="275">
                  <c:v>45.16</c:v>
                </c:pt>
                <c:pt idx="276">
                  <c:v>45.16</c:v>
                </c:pt>
                <c:pt idx="277">
                  <c:v>45.17</c:v>
                </c:pt>
                <c:pt idx="278">
                  <c:v>45.16</c:v>
                </c:pt>
                <c:pt idx="279">
                  <c:v>45.17</c:v>
                </c:pt>
                <c:pt idx="280">
                  <c:v>45.26</c:v>
                </c:pt>
                <c:pt idx="281">
                  <c:v>45.29</c:v>
                </c:pt>
                <c:pt idx="282">
                  <c:v>45.29</c:v>
                </c:pt>
                <c:pt idx="283">
                  <c:v>45.33</c:v>
                </c:pt>
                <c:pt idx="284">
                  <c:v>45.39</c:v>
                </c:pt>
                <c:pt idx="285">
                  <c:v>45.38</c:v>
                </c:pt>
                <c:pt idx="286">
                  <c:v>45.33</c:v>
                </c:pt>
                <c:pt idx="287">
                  <c:v>45.31</c:v>
                </c:pt>
                <c:pt idx="288">
                  <c:v>45.37</c:v>
                </c:pt>
                <c:pt idx="289">
                  <c:v>45.44</c:v>
                </c:pt>
                <c:pt idx="290">
                  <c:v>45.48</c:v>
                </c:pt>
                <c:pt idx="291">
                  <c:v>45.54</c:v>
                </c:pt>
                <c:pt idx="292">
                  <c:v>45.62</c:v>
                </c:pt>
                <c:pt idx="293">
                  <c:v>45.63</c:v>
                </c:pt>
                <c:pt idx="294">
                  <c:v>45.63</c:v>
                </c:pt>
                <c:pt idx="295">
                  <c:v>45.52</c:v>
                </c:pt>
                <c:pt idx="296">
                  <c:v>45.49</c:v>
                </c:pt>
                <c:pt idx="297">
                  <c:v>45.62</c:v>
                </c:pt>
                <c:pt idx="298">
                  <c:v>45.57</c:v>
                </c:pt>
                <c:pt idx="299">
                  <c:v>45.51</c:v>
                </c:pt>
                <c:pt idx="300">
                  <c:v>45.46</c:v>
                </c:pt>
                <c:pt idx="301">
                  <c:v>45.44</c:v>
                </c:pt>
                <c:pt idx="302">
                  <c:v>45.43</c:v>
                </c:pt>
                <c:pt idx="303">
                  <c:v>45.41</c:v>
                </c:pt>
                <c:pt idx="304">
                  <c:v>45.39</c:v>
                </c:pt>
                <c:pt idx="305">
                  <c:v>45.38</c:v>
                </c:pt>
                <c:pt idx="306">
                  <c:v>45.37</c:v>
                </c:pt>
                <c:pt idx="307">
                  <c:v>45.37</c:v>
                </c:pt>
                <c:pt idx="308">
                  <c:v>45.35</c:v>
                </c:pt>
                <c:pt idx="309">
                  <c:v>45.35</c:v>
                </c:pt>
                <c:pt idx="310">
                  <c:v>45.34</c:v>
                </c:pt>
                <c:pt idx="311">
                  <c:v>45.33</c:v>
                </c:pt>
                <c:pt idx="312">
                  <c:v>45.32</c:v>
                </c:pt>
                <c:pt idx="313">
                  <c:v>45.31</c:v>
                </c:pt>
                <c:pt idx="314">
                  <c:v>45.3</c:v>
                </c:pt>
                <c:pt idx="315">
                  <c:v>45.3</c:v>
                </c:pt>
                <c:pt idx="316">
                  <c:v>45.3</c:v>
                </c:pt>
                <c:pt idx="317">
                  <c:v>45.29</c:v>
                </c:pt>
                <c:pt idx="318">
                  <c:v>45.29</c:v>
                </c:pt>
                <c:pt idx="319">
                  <c:v>45.28</c:v>
                </c:pt>
                <c:pt idx="320">
                  <c:v>45.28</c:v>
                </c:pt>
                <c:pt idx="321">
                  <c:v>45.28</c:v>
                </c:pt>
                <c:pt idx="322">
                  <c:v>45.27</c:v>
                </c:pt>
                <c:pt idx="323">
                  <c:v>45.29</c:v>
                </c:pt>
                <c:pt idx="324">
                  <c:v>45.29</c:v>
                </c:pt>
                <c:pt idx="325">
                  <c:v>45.28</c:v>
                </c:pt>
                <c:pt idx="326">
                  <c:v>45.32</c:v>
                </c:pt>
                <c:pt idx="327">
                  <c:v>45.37</c:v>
                </c:pt>
                <c:pt idx="328">
                  <c:v>45.36</c:v>
                </c:pt>
                <c:pt idx="329">
                  <c:v>45.38</c:v>
                </c:pt>
                <c:pt idx="330">
                  <c:v>45.4</c:v>
                </c:pt>
                <c:pt idx="331">
                  <c:v>45.38</c:v>
                </c:pt>
                <c:pt idx="332">
                  <c:v>45.36</c:v>
                </c:pt>
                <c:pt idx="333">
                  <c:v>45.34</c:v>
                </c:pt>
                <c:pt idx="334">
                  <c:v>45.33</c:v>
                </c:pt>
                <c:pt idx="335">
                  <c:v>45.34</c:v>
                </c:pt>
                <c:pt idx="336">
                  <c:v>45.36</c:v>
                </c:pt>
                <c:pt idx="337">
                  <c:v>45.34</c:v>
                </c:pt>
                <c:pt idx="338">
                  <c:v>45.31</c:v>
                </c:pt>
                <c:pt idx="339">
                  <c:v>45.31</c:v>
                </c:pt>
                <c:pt idx="340">
                  <c:v>45.3</c:v>
                </c:pt>
                <c:pt idx="341">
                  <c:v>45.3</c:v>
                </c:pt>
                <c:pt idx="342">
                  <c:v>45.29</c:v>
                </c:pt>
                <c:pt idx="343">
                  <c:v>45.28</c:v>
                </c:pt>
                <c:pt idx="344">
                  <c:v>45.28</c:v>
                </c:pt>
                <c:pt idx="345">
                  <c:v>45.27</c:v>
                </c:pt>
                <c:pt idx="346">
                  <c:v>45.26</c:v>
                </c:pt>
                <c:pt idx="347">
                  <c:v>45.26</c:v>
                </c:pt>
                <c:pt idx="348">
                  <c:v>45.25</c:v>
                </c:pt>
                <c:pt idx="349">
                  <c:v>45.25</c:v>
                </c:pt>
                <c:pt idx="350">
                  <c:v>45.25</c:v>
                </c:pt>
                <c:pt idx="351">
                  <c:v>45.25</c:v>
                </c:pt>
                <c:pt idx="352">
                  <c:v>45.24</c:v>
                </c:pt>
                <c:pt idx="353">
                  <c:v>45.23</c:v>
                </c:pt>
                <c:pt idx="354">
                  <c:v>45.24</c:v>
                </c:pt>
                <c:pt idx="355">
                  <c:v>45.27</c:v>
                </c:pt>
                <c:pt idx="356">
                  <c:v>45.27</c:v>
                </c:pt>
                <c:pt idx="357">
                  <c:v>45.38</c:v>
                </c:pt>
                <c:pt idx="358">
                  <c:v>45.38</c:v>
                </c:pt>
                <c:pt idx="359">
                  <c:v>45.34</c:v>
                </c:pt>
                <c:pt idx="360">
                  <c:v>45.32</c:v>
                </c:pt>
                <c:pt idx="361">
                  <c:v>45.3</c:v>
                </c:pt>
                <c:pt idx="362">
                  <c:v>45.28</c:v>
                </c:pt>
                <c:pt idx="363">
                  <c:v>45.27</c:v>
                </c:pt>
                <c:pt idx="364">
                  <c:v>45.26</c:v>
                </c:pt>
                <c:pt idx="365">
                  <c:v>45.25</c:v>
                </c:pt>
                <c:pt idx="366">
                  <c:v>45.27</c:v>
                </c:pt>
                <c:pt idx="367">
                  <c:v>45.28</c:v>
                </c:pt>
                <c:pt idx="368">
                  <c:v>45.28</c:v>
                </c:pt>
                <c:pt idx="369">
                  <c:v>45.26</c:v>
                </c:pt>
                <c:pt idx="370">
                  <c:v>45.24</c:v>
                </c:pt>
                <c:pt idx="371">
                  <c:v>45.23</c:v>
                </c:pt>
                <c:pt idx="372">
                  <c:v>45.23</c:v>
                </c:pt>
                <c:pt idx="373">
                  <c:v>45.23</c:v>
                </c:pt>
                <c:pt idx="374">
                  <c:v>45.26</c:v>
                </c:pt>
                <c:pt idx="375">
                  <c:v>45.36</c:v>
                </c:pt>
                <c:pt idx="376">
                  <c:v>45.34</c:v>
                </c:pt>
                <c:pt idx="377">
                  <c:v>45.3</c:v>
                </c:pt>
                <c:pt idx="378">
                  <c:v>45.32</c:v>
                </c:pt>
                <c:pt idx="379">
                  <c:v>45.31</c:v>
                </c:pt>
                <c:pt idx="380">
                  <c:v>45.3</c:v>
                </c:pt>
                <c:pt idx="381">
                  <c:v>45.28</c:v>
                </c:pt>
                <c:pt idx="382">
                  <c:v>45.27</c:v>
                </c:pt>
                <c:pt idx="383">
                  <c:v>45.25</c:v>
                </c:pt>
                <c:pt idx="384">
                  <c:v>45.23</c:v>
                </c:pt>
                <c:pt idx="385">
                  <c:v>45.22</c:v>
                </c:pt>
                <c:pt idx="386">
                  <c:v>45.21</c:v>
                </c:pt>
                <c:pt idx="387">
                  <c:v>45.2</c:v>
                </c:pt>
                <c:pt idx="388">
                  <c:v>45.2</c:v>
                </c:pt>
                <c:pt idx="389">
                  <c:v>45.21</c:v>
                </c:pt>
                <c:pt idx="390">
                  <c:v>45.21</c:v>
                </c:pt>
                <c:pt idx="391">
                  <c:v>45.21</c:v>
                </c:pt>
                <c:pt idx="392">
                  <c:v>45.19</c:v>
                </c:pt>
                <c:pt idx="393">
                  <c:v>45.18</c:v>
                </c:pt>
                <c:pt idx="394">
                  <c:v>45.18</c:v>
                </c:pt>
                <c:pt idx="395">
                  <c:v>45.17</c:v>
                </c:pt>
                <c:pt idx="396">
                  <c:v>45.16</c:v>
                </c:pt>
                <c:pt idx="397">
                  <c:v>45.16</c:v>
                </c:pt>
                <c:pt idx="398">
                  <c:v>45.15</c:v>
                </c:pt>
                <c:pt idx="399">
                  <c:v>45.15</c:v>
                </c:pt>
                <c:pt idx="400">
                  <c:v>45.24</c:v>
                </c:pt>
                <c:pt idx="401">
                  <c:v>45.26</c:v>
                </c:pt>
                <c:pt idx="402">
                  <c:v>45.26</c:v>
                </c:pt>
                <c:pt idx="403">
                  <c:v>45.24</c:v>
                </c:pt>
                <c:pt idx="404">
                  <c:v>45.22</c:v>
                </c:pt>
                <c:pt idx="405">
                  <c:v>45.19</c:v>
                </c:pt>
                <c:pt idx="406">
                  <c:v>45.18</c:v>
                </c:pt>
                <c:pt idx="407">
                  <c:v>45.16</c:v>
                </c:pt>
                <c:pt idx="408">
                  <c:v>45.15</c:v>
                </c:pt>
                <c:pt idx="409">
                  <c:v>45.14</c:v>
                </c:pt>
                <c:pt idx="410">
                  <c:v>45.14</c:v>
                </c:pt>
                <c:pt idx="411">
                  <c:v>45.12</c:v>
                </c:pt>
                <c:pt idx="412">
                  <c:v>45.12</c:v>
                </c:pt>
                <c:pt idx="413">
                  <c:v>45.11</c:v>
                </c:pt>
                <c:pt idx="414">
                  <c:v>45.09</c:v>
                </c:pt>
                <c:pt idx="415">
                  <c:v>45.09</c:v>
                </c:pt>
                <c:pt idx="416">
                  <c:v>45.08</c:v>
                </c:pt>
                <c:pt idx="417">
                  <c:v>45.31</c:v>
                </c:pt>
                <c:pt idx="418">
                  <c:v>45.31</c:v>
                </c:pt>
                <c:pt idx="419">
                  <c:v>45.31</c:v>
                </c:pt>
                <c:pt idx="420">
                  <c:v>45.28</c:v>
                </c:pt>
                <c:pt idx="421">
                  <c:v>45.26</c:v>
                </c:pt>
                <c:pt idx="422">
                  <c:v>45.23</c:v>
                </c:pt>
                <c:pt idx="423">
                  <c:v>45.21</c:v>
                </c:pt>
                <c:pt idx="424">
                  <c:v>45.27</c:v>
                </c:pt>
                <c:pt idx="425">
                  <c:v>45.28</c:v>
                </c:pt>
                <c:pt idx="426">
                  <c:v>45.41</c:v>
                </c:pt>
                <c:pt idx="427">
                  <c:v>45.37</c:v>
                </c:pt>
                <c:pt idx="428">
                  <c:v>45.32</c:v>
                </c:pt>
                <c:pt idx="429">
                  <c:v>45.28</c:v>
                </c:pt>
                <c:pt idx="430">
                  <c:v>45.25</c:v>
                </c:pt>
                <c:pt idx="431">
                  <c:v>45.24</c:v>
                </c:pt>
                <c:pt idx="432">
                  <c:v>45.21</c:v>
                </c:pt>
                <c:pt idx="433">
                  <c:v>45.19</c:v>
                </c:pt>
                <c:pt idx="434">
                  <c:v>45.18</c:v>
                </c:pt>
                <c:pt idx="435">
                  <c:v>45.16</c:v>
                </c:pt>
                <c:pt idx="436">
                  <c:v>45.14</c:v>
                </c:pt>
                <c:pt idx="437">
                  <c:v>45.12</c:v>
                </c:pt>
                <c:pt idx="438">
                  <c:v>45.11</c:v>
                </c:pt>
                <c:pt idx="439">
                  <c:v>45.08</c:v>
                </c:pt>
                <c:pt idx="440">
                  <c:v>45.06</c:v>
                </c:pt>
                <c:pt idx="441">
                  <c:v>45.05</c:v>
                </c:pt>
                <c:pt idx="442">
                  <c:v>45.03</c:v>
                </c:pt>
                <c:pt idx="443">
                  <c:v>45.01</c:v>
                </c:pt>
                <c:pt idx="444">
                  <c:v>45</c:v>
                </c:pt>
                <c:pt idx="445">
                  <c:v>44.99</c:v>
                </c:pt>
                <c:pt idx="446">
                  <c:v>44.98</c:v>
                </c:pt>
                <c:pt idx="447">
                  <c:v>44.95</c:v>
                </c:pt>
                <c:pt idx="448">
                  <c:v>44.94</c:v>
                </c:pt>
                <c:pt idx="449">
                  <c:v>44.92</c:v>
                </c:pt>
                <c:pt idx="450">
                  <c:v>44.91</c:v>
                </c:pt>
                <c:pt idx="451">
                  <c:v>44.89</c:v>
                </c:pt>
                <c:pt idx="452">
                  <c:v>44.87</c:v>
                </c:pt>
                <c:pt idx="453">
                  <c:v>44.86</c:v>
                </c:pt>
                <c:pt idx="454">
                  <c:v>44.84</c:v>
                </c:pt>
                <c:pt idx="455">
                  <c:v>44.82</c:v>
                </c:pt>
                <c:pt idx="456">
                  <c:v>44.81</c:v>
                </c:pt>
                <c:pt idx="457">
                  <c:v>44.79</c:v>
                </c:pt>
                <c:pt idx="458">
                  <c:v>44.77</c:v>
                </c:pt>
                <c:pt idx="459">
                  <c:v>44.75</c:v>
                </c:pt>
                <c:pt idx="460">
                  <c:v>44.74</c:v>
                </c:pt>
                <c:pt idx="461">
                  <c:v>44.72</c:v>
                </c:pt>
                <c:pt idx="462">
                  <c:v>44.71</c:v>
                </c:pt>
                <c:pt idx="463">
                  <c:v>44.68</c:v>
                </c:pt>
                <c:pt idx="464">
                  <c:v>44.67</c:v>
                </c:pt>
                <c:pt idx="465">
                  <c:v>44.66</c:v>
                </c:pt>
                <c:pt idx="466">
                  <c:v>44.64</c:v>
                </c:pt>
                <c:pt idx="467">
                  <c:v>44.62</c:v>
                </c:pt>
                <c:pt idx="468">
                  <c:v>44.64</c:v>
                </c:pt>
                <c:pt idx="469">
                  <c:v>44.66</c:v>
                </c:pt>
                <c:pt idx="470">
                  <c:v>44.66</c:v>
                </c:pt>
                <c:pt idx="471">
                  <c:v>44.65</c:v>
                </c:pt>
                <c:pt idx="472">
                  <c:v>44.62</c:v>
                </c:pt>
                <c:pt idx="473">
                  <c:v>44.6</c:v>
                </c:pt>
                <c:pt idx="474">
                  <c:v>44.6</c:v>
                </c:pt>
                <c:pt idx="475">
                  <c:v>44.59</c:v>
                </c:pt>
                <c:pt idx="476">
                  <c:v>44.58</c:v>
                </c:pt>
                <c:pt idx="477">
                  <c:v>44.57</c:v>
                </c:pt>
                <c:pt idx="478">
                  <c:v>44.55</c:v>
                </c:pt>
                <c:pt idx="479">
                  <c:v>44.54</c:v>
                </c:pt>
                <c:pt idx="480">
                  <c:v>44.53</c:v>
                </c:pt>
                <c:pt idx="481">
                  <c:v>44.53</c:v>
                </c:pt>
                <c:pt idx="482">
                  <c:v>44.52</c:v>
                </c:pt>
                <c:pt idx="483">
                  <c:v>44.5</c:v>
                </c:pt>
                <c:pt idx="484">
                  <c:v>44.5</c:v>
                </c:pt>
                <c:pt idx="485">
                  <c:v>44.49</c:v>
                </c:pt>
                <c:pt idx="486">
                  <c:v>44.49</c:v>
                </c:pt>
                <c:pt idx="487">
                  <c:v>44.49</c:v>
                </c:pt>
                <c:pt idx="488">
                  <c:v>44.49</c:v>
                </c:pt>
                <c:pt idx="489">
                  <c:v>44.48</c:v>
                </c:pt>
                <c:pt idx="490">
                  <c:v>44.47</c:v>
                </c:pt>
                <c:pt idx="491">
                  <c:v>44.47</c:v>
                </c:pt>
                <c:pt idx="492">
                  <c:v>44.45</c:v>
                </c:pt>
                <c:pt idx="493">
                  <c:v>44.44</c:v>
                </c:pt>
                <c:pt idx="494">
                  <c:v>44.43</c:v>
                </c:pt>
                <c:pt idx="495">
                  <c:v>44.42</c:v>
                </c:pt>
                <c:pt idx="496">
                  <c:v>44.41</c:v>
                </c:pt>
                <c:pt idx="497">
                  <c:v>44.41</c:v>
                </c:pt>
                <c:pt idx="498">
                  <c:v>44.4</c:v>
                </c:pt>
                <c:pt idx="499">
                  <c:v>44.4</c:v>
                </c:pt>
                <c:pt idx="500">
                  <c:v>44.39</c:v>
                </c:pt>
                <c:pt idx="501">
                  <c:v>44.38</c:v>
                </c:pt>
                <c:pt idx="502">
                  <c:v>44.38</c:v>
                </c:pt>
                <c:pt idx="503">
                  <c:v>44.37</c:v>
                </c:pt>
                <c:pt idx="504">
                  <c:v>44.36</c:v>
                </c:pt>
                <c:pt idx="505">
                  <c:v>44.35</c:v>
                </c:pt>
                <c:pt idx="506">
                  <c:v>44.34</c:v>
                </c:pt>
                <c:pt idx="507">
                  <c:v>44.35</c:v>
                </c:pt>
                <c:pt idx="508">
                  <c:v>44.34</c:v>
                </c:pt>
                <c:pt idx="509">
                  <c:v>44.33</c:v>
                </c:pt>
                <c:pt idx="510">
                  <c:v>44.32</c:v>
                </c:pt>
                <c:pt idx="511">
                  <c:v>44.32</c:v>
                </c:pt>
                <c:pt idx="512">
                  <c:v>44.33</c:v>
                </c:pt>
                <c:pt idx="513">
                  <c:v>44.32</c:v>
                </c:pt>
                <c:pt idx="514">
                  <c:v>44.33</c:v>
                </c:pt>
                <c:pt idx="515">
                  <c:v>44.32</c:v>
                </c:pt>
                <c:pt idx="516">
                  <c:v>44.31</c:v>
                </c:pt>
                <c:pt idx="517">
                  <c:v>44.31</c:v>
                </c:pt>
                <c:pt idx="518">
                  <c:v>44.3</c:v>
                </c:pt>
                <c:pt idx="519">
                  <c:v>44.3</c:v>
                </c:pt>
                <c:pt idx="520">
                  <c:v>44.29</c:v>
                </c:pt>
                <c:pt idx="521">
                  <c:v>44.29</c:v>
                </c:pt>
                <c:pt idx="522">
                  <c:v>44.29</c:v>
                </c:pt>
                <c:pt idx="523">
                  <c:v>44.29</c:v>
                </c:pt>
                <c:pt idx="524">
                  <c:v>44.28</c:v>
                </c:pt>
                <c:pt idx="525">
                  <c:v>44.28</c:v>
                </c:pt>
                <c:pt idx="526">
                  <c:v>44.29</c:v>
                </c:pt>
                <c:pt idx="527">
                  <c:v>44.29</c:v>
                </c:pt>
                <c:pt idx="528">
                  <c:v>44.3</c:v>
                </c:pt>
                <c:pt idx="529">
                  <c:v>44.3</c:v>
                </c:pt>
                <c:pt idx="530">
                  <c:v>44.32</c:v>
                </c:pt>
                <c:pt idx="531">
                  <c:v>44.32</c:v>
                </c:pt>
                <c:pt idx="532">
                  <c:v>44.31</c:v>
                </c:pt>
                <c:pt idx="533">
                  <c:v>44.31</c:v>
                </c:pt>
                <c:pt idx="534">
                  <c:v>44.31</c:v>
                </c:pt>
                <c:pt idx="535">
                  <c:v>44.31</c:v>
                </c:pt>
                <c:pt idx="536">
                  <c:v>44.31</c:v>
                </c:pt>
                <c:pt idx="537">
                  <c:v>44.3</c:v>
                </c:pt>
                <c:pt idx="538">
                  <c:v>44.3</c:v>
                </c:pt>
                <c:pt idx="539">
                  <c:v>44.29</c:v>
                </c:pt>
                <c:pt idx="540">
                  <c:v>44.29</c:v>
                </c:pt>
                <c:pt idx="541">
                  <c:v>44.29</c:v>
                </c:pt>
                <c:pt idx="542">
                  <c:v>44.29</c:v>
                </c:pt>
                <c:pt idx="543">
                  <c:v>44.29</c:v>
                </c:pt>
                <c:pt idx="544">
                  <c:v>44.29</c:v>
                </c:pt>
                <c:pt idx="545">
                  <c:v>44.29</c:v>
                </c:pt>
                <c:pt idx="546">
                  <c:v>44.28</c:v>
                </c:pt>
                <c:pt idx="547">
                  <c:v>44.28</c:v>
                </c:pt>
                <c:pt idx="548">
                  <c:v>44.3</c:v>
                </c:pt>
                <c:pt idx="549">
                  <c:v>44.38</c:v>
                </c:pt>
                <c:pt idx="550">
                  <c:v>44.41</c:v>
                </c:pt>
                <c:pt idx="551">
                  <c:v>44.41</c:v>
                </c:pt>
                <c:pt idx="552">
                  <c:v>44.4</c:v>
                </c:pt>
                <c:pt idx="553">
                  <c:v>44.4</c:v>
                </c:pt>
                <c:pt idx="554">
                  <c:v>44.45</c:v>
                </c:pt>
                <c:pt idx="555">
                  <c:v>44.46</c:v>
                </c:pt>
                <c:pt idx="556">
                  <c:v>44.46</c:v>
                </c:pt>
                <c:pt idx="557">
                  <c:v>44.5</c:v>
                </c:pt>
                <c:pt idx="558">
                  <c:v>44.52</c:v>
                </c:pt>
                <c:pt idx="559">
                  <c:v>44.54</c:v>
                </c:pt>
                <c:pt idx="560">
                  <c:v>44.55</c:v>
                </c:pt>
                <c:pt idx="561">
                  <c:v>44.56</c:v>
                </c:pt>
                <c:pt idx="562">
                  <c:v>44.57</c:v>
                </c:pt>
                <c:pt idx="563">
                  <c:v>44.57</c:v>
                </c:pt>
                <c:pt idx="564">
                  <c:v>44.58</c:v>
                </c:pt>
                <c:pt idx="565">
                  <c:v>44.58</c:v>
                </c:pt>
                <c:pt idx="566">
                  <c:v>44.6</c:v>
                </c:pt>
                <c:pt idx="567">
                  <c:v>44.63</c:v>
                </c:pt>
                <c:pt idx="568">
                  <c:v>44.85</c:v>
                </c:pt>
                <c:pt idx="569">
                  <c:v>45.06</c:v>
                </c:pt>
                <c:pt idx="570">
                  <c:v>45.24</c:v>
                </c:pt>
                <c:pt idx="571">
                  <c:v>45.32</c:v>
                </c:pt>
                <c:pt idx="572">
                  <c:v>45.47</c:v>
                </c:pt>
                <c:pt idx="573">
                  <c:v>45.51</c:v>
                </c:pt>
                <c:pt idx="574">
                  <c:v>45.48</c:v>
                </c:pt>
                <c:pt idx="575">
                  <c:v>45.54</c:v>
                </c:pt>
                <c:pt idx="576">
                  <c:v>45.52</c:v>
                </c:pt>
                <c:pt idx="577">
                  <c:v>45.53</c:v>
                </c:pt>
                <c:pt idx="578">
                  <c:v>45.53</c:v>
                </c:pt>
                <c:pt idx="579">
                  <c:v>45.61</c:v>
                </c:pt>
                <c:pt idx="580">
                  <c:v>45.58</c:v>
                </c:pt>
                <c:pt idx="581">
                  <c:v>45.68</c:v>
                </c:pt>
                <c:pt idx="582">
                  <c:v>45.65</c:v>
                </c:pt>
                <c:pt idx="583">
                  <c:v>45.54</c:v>
                </c:pt>
                <c:pt idx="584">
                  <c:v>45.48</c:v>
                </c:pt>
                <c:pt idx="585">
                  <c:v>45.46</c:v>
                </c:pt>
                <c:pt idx="586">
                  <c:v>45.45</c:v>
                </c:pt>
                <c:pt idx="587">
                  <c:v>45.49</c:v>
                </c:pt>
                <c:pt idx="588">
                  <c:v>45.65</c:v>
                </c:pt>
                <c:pt idx="589">
                  <c:v>45.62</c:v>
                </c:pt>
                <c:pt idx="590">
                  <c:v>45.53</c:v>
                </c:pt>
                <c:pt idx="591">
                  <c:v>45.52</c:v>
                </c:pt>
                <c:pt idx="592">
                  <c:v>45.66</c:v>
                </c:pt>
                <c:pt idx="593">
                  <c:v>45.74</c:v>
                </c:pt>
                <c:pt idx="594">
                  <c:v>45.6</c:v>
                </c:pt>
                <c:pt idx="595">
                  <c:v>45.72</c:v>
                </c:pt>
                <c:pt idx="596">
                  <c:v>45.7</c:v>
                </c:pt>
                <c:pt idx="597">
                  <c:v>45.59</c:v>
                </c:pt>
                <c:pt idx="598">
                  <c:v>45.54</c:v>
                </c:pt>
                <c:pt idx="599">
                  <c:v>45.52</c:v>
                </c:pt>
                <c:pt idx="600">
                  <c:v>45.49</c:v>
                </c:pt>
                <c:pt idx="601">
                  <c:v>45.47</c:v>
                </c:pt>
                <c:pt idx="602">
                  <c:v>45.46</c:v>
                </c:pt>
                <c:pt idx="603">
                  <c:v>45.52</c:v>
                </c:pt>
                <c:pt idx="604">
                  <c:v>45.54</c:v>
                </c:pt>
                <c:pt idx="605">
                  <c:v>45.52</c:v>
                </c:pt>
                <c:pt idx="606">
                  <c:v>45.59</c:v>
                </c:pt>
                <c:pt idx="607">
                  <c:v>45.83</c:v>
                </c:pt>
                <c:pt idx="608">
                  <c:v>45.85</c:v>
                </c:pt>
                <c:pt idx="609">
                  <c:v>45.82</c:v>
                </c:pt>
                <c:pt idx="610">
                  <c:v>45.75</c:v>
                </c:pt>
                <c:pt idx="611">
                  <c:v>45.65</c:v>
                </c:pt>
                <c:pt idx="612">
                  <c:v>45.61</c:v>
                </c:pt>
                <c:pt idx="613">
                  <c:v>45.55</c:v>
                </c:pt>
                <c:pt idx="614">
                  <c:v>45.55</c:v>
                </c:pt>
                <c:pt idx="615">
                  <c:v>45.69</c:v>
                </c:pt>
                <c:pt idx="616">
                  <c:v>45.61</c:v>
                </c:pt>
                <c:pt idx="617">
                  <c:v>45.65</c:v>
                </c:pt>
                <c:pt idx="618">
                  <c:v>45.62</c:v>
                </c:pt>
                <c:pt idx="619">
                  <c:v>45.61</c:v>
                </c:pt>
                <c:pt idx="620">
                  <c:v>45.56</c:v>
                </c:pt>
                <c:pt idx="621">
                  <c:v>45.54</c:v>
                </c:pt>
                <c:pt idx="622">
                  <c:v>45.51</c:v>
                </c:pt>
                <c:pt idx="623">
                  <c:v>45.5</c:v>
                </c:pt>
                <c:pt idx="624">
                  <c:v>45.49</c:v>
                </c:pt>
                <c:pt idx="625">
                  <c:v>45.47</c:v>
                </c:pt>
                <c:pt idx="626">
                  <c:v>45.46</c:v>
                </c:pt>
                <c:pt idx="627">
                  <c:v>45.45</c:v>
                </c:pt>
                <c:pt idx="628">
                  <c:v>45.45</c:v>
                </c:pt>
                <c:pt idx="629">
                  <c:v>45.44</c:v>
                </c:pt>
                <c:pt idx="630">
                  <c:v>45.43</c:v>
                </c:pt>
                <c:pt idx="631">
                  <c:v>45.43</c:v>
                </c:pt>
                <c:pt idx="632">
                  <c:v>45.43</c:v>
                </c:pt>
                <c:pt idx="633">
                  <c:v>45.41</c:v>
                </c:pt>
                <c:pt idx="634">
                  <c:v>45.41</c:v>
                </c:pt>
                <c:pt idx="635">
                  <c:v>45.42</c:v>
                </c:pt>
                <c:pt idx="636">
                  <c:v>45.41</c:v>
                </c:pt>
                <c:pt idx="637">
                  <c:v>45.4</c:v>
                </c:pt>
                <c:pt idx="638">
                  <c:v>45.39</c:v>
                </c:pt>
                <c:pt idx="639">
                  <c:v>45.4</c:v>
                </c:pt>
                <c:pt idx="640">
                  <c:v>45.39</c:v>
                </c:pt>
                <c:pt idx="641">
                  <c:v>45.38</c:v>
                </c:pt>
                <c:pt idx="642">
                  <c:v>45.37</c:v>
                </c:pt>
                <c:pt idx="643">
                  <c:v>45.36</c:v>
                </c:pt>
                <c:pt idx="644">
                  <c:v>45.39</c:v>
                </c:pt>
                <c:pt idx="645">
                  <c:v>45.4</c:v>
                </c:pt>
                <c:pt idx="646">
                  <c:v>45.38</c:v>
                </c:pt>
                <c:pt idx="647">
                  <c:v>45.36</c:v>
                </c:pt>
                <c:pt idx="648">
                  <c:v>45.36</c:v>
                </c:pt>
                <c:pt idx="649">
                  <c:v>45.47</c:v>
                </c:pt>
                <c:pt idx="650">
                  <c:v>45.51</c:v>
                </c:pt>
                <c:pt idx="651">
                  <c:v>45.47</c:v>
                </c:pt>
                <c:pt idx="652">
                  <c:v>45.44</c:v>
                </c:pt>
                <c:pt idx="653">
                  <c:v>45.5</c:v>
                </c:pt>
                <c:pt idx="654">
                  <c:v>45.55</c:v>
                </c:pt>
                <c:pt idx="655">
                  <c:v>45.52</c:v>
                </c:pt>
                <c:pt idx="656">
                  <c:v>45.66</c:v>
                </c:pt>
                <c:pt idx="657">
                  <c:v>45.63</c:v>
                </c:pt>
                <c:pt idx="658">
                  <c:v>45.61</c:v>
                </c:pt>
                <c:pt idx="659">
                  <c:v>45.58</c:v>
                </c:pt>
                <c:pt idx="660">
                  <c:v>45.53</c:v>
                </c:pt>
                <c:pt idx="661">
                  <c:v>45.49</c:v>
                </c:pt>
                <c:pt idx="662">
                  <c:v>45.46</c:v>
                </c:pt>
                <c:pt idx="663">
                  <c:v>45.46</c:v>
                </c:pt>
                <c:pt idx="664">
                  <c:v>45.44</c:v>
                </c:pt>
                <c:pt idx="665">
                  <c:v>45.43</c:v>
                </c:pt>
                <c:pt idx="666">
                  <c:v>45.41</c:v>
                </c:pt>
                <c:pt idx="667">
                  <c:v>45.4</c:v>
                </c:pt>
                <c:pt idx="668">
                  <c:v>45.39</c:v>
                </c:pt>
                <c:pt idx="669">
                  <c:v>45.39</c:v>
                </c:pt>
                <c:pt idx="670">
                  <c:v>45.39</c:v>
                </c:pt>
                <c:pt idx="671">
                  <c:v>45.37</c:v>
                </c:pt>
                <c:pt idx="672">
                  <c:v>45.37</c:v>
                </c:pt>
                <c:pt idx="673">
                  <c:v>45.36</c:v>
                </c:pt>
                <c:pt idx="674">
                  <c:v>45.35</c:v>
                </c:pt>
                <c:pt idx="675">
                  <c:v>45.34</c:v>
                </c:pt>
                <c:pt idx="676">
                  <c:v>45.35</c:v>
                </c:pt>
                <c:pt idx="677">
                  <c:v>45.35</c:v>
                </c:pt>
                <c:pt idx="678">
                  <c:v>45.33</c:v>
                </c:pt>
                <c:pt idx="679">
                  <c:v>45.33</c:v>
                </c:pt>
                <c:pt idx="680">
                  <c:v>45.33</c:v>
                </c:pt>
                <c:pt idx="681">
                  <c:v>45.33</c:v>
                </c:pt>
                <c:pt idx="682">
                  <c:v>45.35</c:v>
                </c:pt>
                <c:pt idx="683">
                  <c:v>45.39</c:v>
                </c:pt>
                <c:pt idx="684">
                  <c:v>45.73</c:v>
                </c:pt>
                <c:pt idx="685">
                  <c:v>45.64</c:v>
                </c:pt>
                <c:pt idx="686">
                  <c:v>45.57</c:v>
                </c:pt>
                <c:pt idx="687">
                  <c:v>45.52</c:v>
                </c:pt>
                <c:pt idx="688">
                  <c:v>45.61</c:v>
                </c:pt>
                <c:pt idx="689">
                  <c:v>45.75</c:v>
                </c:pt>
                <c:pt idx="690">
                  <c:v>45.67</c:v>
                </c:pt>
                <c:pt idx="691">
                  <c:v>45.68</c:v>
                </c:pt>
                <c:pt idx="692">
                  <c:v>45.73</c:v>
                </c:pt>
                <c:pt idx="693">
                  <c:v>45.66</c:v>
                </c:pt>
                <c:pt idx="694">
                  <c:v>45.6</c:v>
                </c:pt>
                <c:pt idx="695">
                  <c:v>45.61</c:v>
                </c:pt>
                <c:pt idx="696">
                  <c:v>45.6</c:v>
                </c:pt>
                <c:pt idx="697">
                  <c:v>45.57</c:v>
                </c:pt>
                <c:pt idx="698">
                  <c:v>45.55</c:v>
                </c:pt>
                <c:pt idx="699">
                  <c:v>45.52</c:v>
                </c:pt>
                <c:pt idx="700">
                  <c:v>45.5</c:v>
                </c:pt>
                <c:pt idx="701">
                  <c:v>45.5</c:v>
                </c:pt>
                <c:pt idx="702">
                  <c:v>45.61</c:v>
                </c:pt>
                <c:pt idx="703">
                  <c:v>45.56</c:v>
                </c:pt>
                <c:pt idx="704">
                  <c:v>45.51</c:v>
                </c:pt>
                <c:pt idx="705">
                  <c:v>45.5</c:v>
                </c:pt>
                <c:pt idx="706">
                  <c:v>45.48</c:v>
                </c:pt>
                <c:pt idx="707">
                  <c:v>45.46</c:v>
                </c:pt>
                <c:pt idx="708">
                  <c:v>45.45</c:v>
                </c:pt>
                <c:pt idx="709">
                  <c:v>45.43</c:v>
                </c:pt>
                <c:pt idx="710">
                  <c:v>45.42</c:v>
                </c:pt>
                <c:pt idx="711">
                  <c:v>45.41</c:v>
                </c:pt>
                <c:pt idx="712">
                  <c:v>45.4</c:v>
                </c:pt>
                <c:pt idx="713">
                  <c:v>45.39</c:v>
                </c:pt>
                <c:pt idx="714">
                  <c:v>45.37</c:v>
                </c:pt>
                <c:pt idx="715">
                  <c:v>45.37</c:v>
                </c:pt>
                <c:pt idx="716">
                  <c:v>45.39</c:v>
                </c:pt>
                <c:pt idx="717">
                  <c:v>45.39</c:v>
                </c:pt>
                <c:pt idx="718">
                  <c:v>45.37</c:v>
                </c:pt>
                <c:pt idx="719">
                  <c:v>45.36</c:v>
                </c:pt>
                <c:pt idx="720">
                  <c:v>45.35</c:v>
                </c:pt>
                <c:pt idx="721">
                  <c:v>45.34</c:v>
                </c:pt>
                <c:pt idx="722">
                  <c:v>45.34</c:v>
                </c:pt>
                <c:pt idx="723">
                  <c:v>45.35</c:v>
                </c:pt>
                <c:pt idx="724">
                  <c:v>45.36</c:v>
                </c:pt>
                <c:pt idx="725">
                  <c:v>45.35</c:v>
                </c:pt>
                <c:pt idx="726">
                  <c:v>45.34</c:v>
                </c:pt>
                <c:pt idx="727">
                  <c:v>45.33</c:v>
                </c:pt>
                <c:pt idx="728">
                  <c:v>45.32</c:v>
                </c:pt>
                <c:pt idx="729">
                  <c:v>45.32</c:v>
                </c:pt>
                <c:pt idx="730">
                  <c:v>45.32</c:v>
                </c:pt>
                <c:pt idx="731">
                  <c:v>45.3</c:v>
                </c:pt>
                <c:pt idx="732">
                  <c:v>45.3</c:v>
                </c:pt>
                <c:pt idx="733">
                  <c:v>45.29</c:v>
                </c:pt>
                <c:pt idx="734">
                  <c:v>45.29</c:v>
                </c:pt>
                <c:pt idx="735">
                  <c:v>45.28</c:v>
                </c:pt>
                <c:pt idx="736">
                  <c:v>45.29</c:v>
                </c:pt>
                <c:pt idx="737">
                  <c:v>45.28</c:v>
                </c:pt>
                <c:pt idx="738">
                  <c:v>45.28</c:v>
                </c:pt>
                <c:pt idx="739">
                  <c:v>45.28</c:v>
                </c:pt>
                <c:pt idx="740">
                  <c:v>45.27</c:v>
                </c:pt>
                <c:pt idx="741">
                  <c:v>45.27</c:v>
                </c:pt>
                <c:pt idx="742">
                  <c:v>45.36</c:v>
                </c:pt>
                <c:pt idx="743">
                  <c:v>45.37</c:v>
                </c:pt>
                <c:pt idx="744">
                  <c:v>45.39</c:v>
                </c:pt>
                <c:pt idx="745">
                  <c:v>45.41</c:v>
                </c:pt>
                <c:pt idx="746">
                  <c:v>45.41</c:v>
                </c:pt>
                <c:pt idx="747">
                  <c:v>45.68</c:v>
                </c:pt>
                <c:pt idx="748">
                  <c:v>45.85</c:v>
                </c:pt>
                <c:pt idx="749">
                  <c:v>45.78</c:v>
                </c:pt>
                <c:pt idx="750">
                  <c:v>45.69</c:v>
                </c:pt>
                <c:pt idx="751">
                  <c:v>45.61</c:v>
                </c:pt>
                <c:pt idx="752">
                  <c:v>45.57</c:v>
                </c:pt>
                <c:pt idx="753">
                  <c:v>45.53</c:v>
                </c:pt>
                <c:pt idx="754">
                  <c:v>45.5</c:v>
                </c:pt>
                <c:pt idx="755">
                  <c:v>45.48</c:v>
                </c:pt>
                <c:pt idx="756">
                  <c:v>45.48</c:v>
                </c:pt>
                <c:pt idx="757">
                  <c:v>45.84</c:v>
                </c:pt>
                <c:pt idx="758">
                  <c:v>46.05</c:v>
                </c:pt>
                <c:pt idx="759">
                  <c:v>45.9</c:v>
                </c:pt>
                <c:pt idx="760">
                  <c:v>45.76</c:v>
                </c:pt>
                <c:pt idx="761">
                  <c:v>45.7</c:v>
                </c:pt>
                <c:pt idx="762">
                  <c:v>45.65</c:v>
                </c:pt>
                <c:pt idx="763">
                  <c:v>45.61</c:v>
                </c:pt>
                <c:pt idx="764">
                  <c:v>45.58</c:v>
                </c:pt>
                <c:pt idx="765">
                  <c:v>45.55</c:v>
                </c:pt>
                <c:pt idx="766">
                  <c:v>45.52</c:v>
                </c:pt>
                <c:pt idx="767">
                  <c:v>45.5</c:v>
                </c:pt>
                <c:pt idx="768">
                  <c:v>45.48</c:v>
                </c:pt>
                <c:pt idx="769">
                  <c:v>45.45</c:v>
                </c:pt>
                <c:pt idx="770">
                  <c:v>45.43</c:v>
                </c:pt>
                <c:pt idx="771">
                  <c:v>45.41</c:v>
                </c:pt>
                <c:pt idx="772">
                  <c:v>45.4</c:v>
                </c:pt>
                <c:pt idx="773">
                  <c:v>45.38</c:v>
                </c:pt>
                <c:pt idx="774">
                  <c:v>45.36</c:v>
                </c:pt>
                <c:pt idx="775">
                  <c:v>45.33</c:v>
                </c:pt>
                <c:pt idx="776">
                  <c:v>45.3</c:v>
                </c:pt>
                <c:pt idx="777">
                  <c:v>45.27</c:v>
                </c:pt>
                <c:pt idx="778">
                  <c:v>45.26</c:v>
                </c:pt>
                <c:pt idx="779">
                  <c:v>45.24</c:v>
                </c:pt>
                <c:pt idx="780">
                  <c:v>45.21</c:v>
                </c:pt>
                <c:pt idx="781">
                  <c:v>45.21</c:v>
                </c:pt>
                <c:pt idx="782">
                  <c:v>45.2</c:v>
                </c:pt>
                <c:pt idx="783">
                  <c:v>45.19</c:v>
                </c:pt>
                <c:pt idx="784">
                  <c:v>45.2</c:v>
                </c:pt>
                <c:pt idx="785">
                  <c:v>45.19</c:v>
                </c:pt>
                <c:pt idx="786">
                  <c:v>45.19</c:v>
                </c:pt>
                <c:pt idx="787">
                  <c:v>45.2</c:v>
                </c:pt>
                <c:pt idx="788">
                  <c:v>45.2</c:v>
                </c:pt>
                <c:pt idx="789">
                  <c:v>45.36</c:v>
                </c:pt>
                <c:pt idx="790">
                  <c:v>45.38</c:v>
                </c:pt>
                <c:pt idx="791">
                  <c:v>45.4</c:v>
                </c:pt>
                <c:pt idx="792">
                  <c:v>45.39</c:v>
                </c:pt>
                <c:pt idx="793">
                  <c:v>45.35</c:v>
                </c:pt>
                <c:pt idx="794">
                  <c:v>45.31</c:v>
                </c:pt>
                <c:pt idx="795">
                  <c:v>45.3</c:v>
                </c:pt>
                <c:pt idx="796">
                  <c:v>45.4</c:v>
                </c:pt>
                <c:pt idx="797">
                  <c:v>45.41</c:v>
                </c:pt>
                <c:pt idx="798">
                  <c:v>45.36</c:v>
                </c:pt>
                <c:pt idx="799">
                  <c:v>45.33</c:v>
                </c:pt>
                <c:pt idx="800">
                  <c:v>45.29</c:v>
                </c:pt>
                <c:pt idx="801">
                  <c:v>45.26</c:v>
                </c:pt>
                <c:pt idx="802">
                  <c:v>45.22</c:v>
                </c:pt>
                <c:pt idx="803">
                  <c:v>45.19</c:v>
                </c:pt>
                <c:pt idx="804">
                  <c:v>45.17</c:v>
                </c:pt>
                <c:pt idx="805">
                  <c:v>45.15</c:v>
                </c:pt>
                <c:pt idx="806">
                  <c:v>45.12</c:v>
                </c:pt>
                <c:pt idx="807">
                  <c:v>45.12</c:v>
                </c:pt>
                <c:pt idx="808">
                  <c:v>45.1</c:v>
                </c:pt>
                <c:pt idx="809">
                  <c:v>45.09</c:v>
                </c:pt>
                <c:pt idx="810">
                  <c:v>45.06</c:v>
                </c:pt>
                <c:pt idx="811">
                  <c:v>45.05</c:v>
                </c:pt>
                <c:pt idx="812">
                  <c:v>45.04</c:v>
                </c:pt>
                <c:pt idx="813">
                  <c:v>45.02</c:v>
                </c:pt>
                <c:pt idx="814">
                  <c:v>45</c:v>
                </c:pt>
                <c:pt idx="815">
                  <c:v>44.99</c:v>
                </c:pt>
                <c:pt idx="816">
                  <c:v>44.97</c:v>
                </c:pt>
                <c:pt idx="817">
                  <c:v>44.95</c:v>
                </c:pt>
                <c:pt idx="818">
                  <c:v>44.94</c:v>
                </c:pt>
                <c:pt idx="819">
                  <c:v>44.92</c:v>
                </c:pt>
                <c:pt idx="820">
                  <c:v>44.9</c:v>
                </c:pt>
                <c:pt idx="821">
                  <c:v>44.88</c:v>
                </c:pt>
                <c:pt idx="822">
                  <c:v>44.87</c:v>
                </c:pt>
                <c:pt idx="823">
                  <c:v>44.85</c:v>
                </c:pt>
                <c:pt idx="824">
                  <c:v>44.84</c:v>
                </c:pt>
                <c:pt idx="825">
                  <c:v>44.82</c:v>
                </c:pt>
                <c:pt idx="826">
                  <c:v>44.81</c:v>
                </c:pt>
                <c:pt idx="827">
                  <c:v>44.79</c:v>
                </c:pt>
                <c:pt idx="828">
                  <c:v>44.77</c:v>
                </c:pt>
                <c:pt idx="829">
                  <c:v>44.75</c:v>
                </c:pt>
                <c:pt idx="830">
                  <c:v>44.73</c:v>
                </c:pt>
                <c:pt idx="831">
                  <c:v>44.73</c:v>
                </c:pt>
                <c:pt idx="832">
                  <c:v>44.71</c:v>
                </c:pt>
                <c:pt idx="833">
                  <c:v>44.7</c:v>
                </c:pt>
                <c:pt idx="834">
                  <c:v>44.68</c:v>
                </c:pt>
                <c:pt idx="835">
                  <c:v>44.66</c:v>
                </c:pt>
                <c:pt idx="836">
                  <c:v>44.65</c:v>
                </c:pt>
                <c:pt idx="837">
                  <c:v>44.64</c:v>
                </c:pt>
                <c:pt idx="838">
                  <c:v>44.62</c:v>
                </c:pt>
                <c:pt idx="839">
                  <c:v>44.61</c:v>
                </c:pt>
                <c:pt idx="840">
                  <c:v>44.59</c:v>
                </c:pt>
                <c:pt idx="841">
                  <c:v>44.58</c:v>
                </c:pt>
                <c:pt idx="842">
                  <c:v>44.56</c:v>
                </c:pt>
                <c:pt idx="843">
                  <c:v>44.55</c:v>
                </c:pt>
                <c:pt idx="844">
                  <c:v>44.54</c:v>
                </c:pt>
                <c:pt idx="845">
                  <c:v>44.52</c:v>
                </c:pt>
                <c:pt idx="846">
                  <c:v>44.51</c:v>
                </c:pt>
                <c:pt idx="847">
                  <c:v>44.49</c:v>
                </c:pt>
                <c:pt idx="848">
                  <c:v>44.48</c:v>
                </c:pt>
                <c:pt idx="849">
                  <c:v>44.47</c:v>
                </c:pt>
                <c:pt idx="850">
                  <c:v>44.46</c:v>
                </c:pt>
                <c:pt idx="851">
                  <c:v>44.46</c:v>
                </c:pt>
                <c:pt idx="852">
                  <c:v>44.61</c:v>
                </c:pt>
                <c:pt idx="853">
                  <c:v>44.72</c:v>
                </c:pt>
                <c:pt idx="854">
                  <c:v>44.72</c:v>
                </c:pt>
                <c:pt idx="855">
                  <c:v>44.72</c:v>
                </c:pt>
                <c:pt idx="856">
                  <c:v>44.72</c:v>
                </c:pt>
                <c:pt idx="857">
                  <c:v>44.7</c:v>
                </c:pt>
                <c:pt idx="858">
                  <c:v>44.68</c:v>
                </c:pt>
                <c:pt idx="859">
                  <c:v>44.66</c:v>
                </c:pt>
                <c:pt idx="860">
                  <c:v>44.64</c:v>
                </c:pt>
                <c:pt idx="861">
                  <c:v>44.62</c:v>
                </c:pt>
                <c:pt idx="862">
                  <c:v>44.61</c:v>
                </c:pt>
                <c:pt idx="863">
                  <c:v>44.61</c:v>
                </c:pt>
                <c:pt idx="864">
                  <c:v>44.6</c:v>
                </c:pt>
                <c:pt idx="865">
                  <c:v>44.59</c:v>
                </c:pt>
                <c:pt idx="866">
                  <c:v>44.58</c:v>
                </c:pt>
                <c:pt idx="867">
                  <c:v>44.58</c:v>
                </c:pt>
                <c:pt idx="868">
                  <c:v>44.57</c:v>
                </c:pt>
                <c:pt idx="869">
                  <c:v>44.57</c:v>
                </c:pt>
                <c:pt idx="870">
                  <c:v>44.57</c:v>
                </c:pt>
                <c:pt idx="871">
                  <c:v>44.57</c:v>
                </c:pt>
                <c:pt idx="872">
                  <c:v>44.56</c:v>
                </c:pt>
                <c:pt idx="873">
                  <c:v>44.55</c:v>
                </c:pt>
                <c:pt idx="874">
                  <c:v>44.54</c:v>
                </c:pt>
                <c:pt idx="875">
                  <c:v>44.53</c:v>
                </c:pt>
                <c:pt idx="876">
                  <c:v>44.52</c:v>
                </c:pt>
                <c:pt idx="877">
                  <c:v>44.52</c:v>
                </c:pt>
                <c:pt idx="878">
                  <c:v>44.52</c:v>
                </c:pt>
                <c:pt idx="879">
                  <c:v>44.52</c:v>
                </c:pt>
                <c:pt idx="880">
                  <c:v>44.5</c:v>
                </c:pt>
                <c:pt idx="881">
                  <c:v>44.49</c:v>
                </c:pt>
                <c:pt idx="882">
                  <c:v>44.49</c:v>
                </c:pt>
                <c:pt idx="883">
                  <c:v>44.49</c:v>
                </c:pt>
                <c:pt idx="884">
                  <c:v>44.48</c:v>
                </c:pt>
                <c:pt idx="885">
                  <c:v>44.47</c:v>
                </c:pt>
                <c:pt idx="886">
                  <c:v>44.47</c:v>
                </c:pt>
                <c:pt idx="887">
                  <c:v>44.47</c:v>
                </c:pt>
                <c:pt idx="888">
                  <c:v>44.46</c:v>
                </c:pt>
                <c:pt idx="889">
                  <c:v>44.46</c:v>
                </c:pt>
                <c:pt idx="890">
                  <c:v>44.45</c:v>
                </c:pt>
                <c:pt idx="891">
                  <c:v>44.46</c:v>
                </c:pt>
                <c:pt idx="892">
                  <c:v>44.46</c:v>
                </c:pt>
                <c:pt idx="893">
                  <c:v>44.47</c:v>
                </c:pt>
                <c:pt idx="894">
                  <c:v>44.46</c:v>
                </c:pt>
                <c:pt idx="895">
                  <c:v>44.46</c:v>
                </c:pt>
                <c:pt idx="896">
                  <c:v>44.52</c:v>
                </c:pt>
                <c:pt idx="897">
                  <c:v>44.61</c:v>
                </c:pt>
                <c:pt idx="898">
                  <c:v>44.6</c:v>
                </c:pt>
                <c:pt idx="899">
                  <c:v>44.6</c:v>
                </c:pt>
                <c:pt idx="900">
                  <c:v>44.59</c:v>
                </c:pt>
                <c:pt idx="901">
                  <c:v>44.6</c:v>
                </c:pt>
                <c:pt idx="902">
                  <c:v>44.62</c:v>
                </c:pt>
                <c:pt idx="903">
                  <c:v>44.76</c:v>
                </c:pt>
                <c:pt idx="904">
                  <c:v>45.03</c:v>
                </c:pt>
                <c:pt idx="905">
                  <c:v>45.07</c:v>
                </c:pt>
                <c:pt idx="906">
                  <c:v>45.2</c:v>
                </c:pt>
                <c:pt idx="907">
                  <c:v>45.22</c:v>
                </c:pt>
                <c:pt idx="908">
                  <c:v>45.22</c:v>
                </c:pt>
                <c:pt idx="909">
                  <c:v>45.21</c:v>
                </c:pt>
                <c:pt idx="910">
                  <c:v>45.2</c:v>
                </c:pt>
                <c:pt idx="911">
                  <c:v>45.19</c:v>
                </c:pt>
                <c:pt idx="912">
                  <c:v>45.18</c:v>
                </c:pt>
                <c:pt idx="913">
                  <c:v>45.23</c:v>
                </c:pt>
                <c:pt idx="914">
                  <c:v>45.25</c:v>
                </c:pt>
                <c:pt idx="915">
                  <c:v>45.24</c:v>
                </c:pt>
                <c:pt idx="916">
                  <c:v>45.23</c:v>
                </c:pt>
                <c:pt idx="917">
                  <c:v>45.22</c:v>
                </c:pt>
                <c:pt idx="918">
                  <c:v>45.2</c:v>
                </c:pt>
                <c:pt idx="919">
                  <c:v>45.2</c:v>
                </c:pt>
                <c:pt idx="920">
                  <c:v>45.19</c:v>
                </c:pt>
                <c:pt idx="921">
                  <c:v>45.22</c:v>
                </c:pt>
                <c:pt idx="922">
                  <c:v>45.21</c:v>
                </c:pt>
                <c:pt idx="923">
                  <c:v>45.25</c:v>
                </c:pt>
                <c:pt idx="924">
                  <c:v>45.25</c:v>
                </c:pt>
                <c:pt idx="925">
                  <c:v>45.25</c:v>
                </c:pt>
                <c:pt idx="926">
                  <c:v>45.29</c:v>
                </c:pt>
                <c:pt idx="927">
                  <c:v>45.39</c:v>
                </c:pt>
                <c:pt idx="928">
                  <c:v>45.46</c:v>
                </c:pt>
                <c:pt idx="929">
                  <c:v>45.41</c:v>
                </c:pt>
                <c:pt idx="930">
                  <c:v>45.38</c:v>
                </c:pt>
                <c:pt idx="931">
                  <c:v>45.36</c:v>
                </c:pt>
                <c:pt idx="932">
                  <c:v>45.34</c:v>
                </c:pt>
                <c:pt idx="933">
                  <c:v>45.32</c:v>
                </c:pt>
                <c:pt idx="934">
                  <c:v>45.29</c:v>
                </c:pt>
                <c:pt idx="935">
                  <c:v>45.29</c:v>
                </c:pt>
                <c:pt idx="936">
                  <c:v>45.27</c:v>
                </c:pt>
                <c:pt idx="937">
                  <c:v>45.27</c:v>
                </c:pt>
                <c:pt idx="938">
                  <c:v>45.27</c:v>
                </c:pt>
                <c:pt idx="939">
                  <c:v>45.26</c:v>
                </c:pt>
                <c:pt idx="940">
                  <c:v>45.25</c:v>
                </c:pt>
                <c:pt idx="941">
                  <c:v>45.24</c:v>
                </c:pt>
                <c:pt idx="942">
                  <c:v>45.23</c:v>
                </c:pt>
                <c:pt idx="943">
                  <c:v>45.23</c:v>
                </c:pt>
                <c:pt idx="944">
                  <c:v>45.23</c:v>
                </c:pt>
                <c:pt idx="945">
                  <c:v>45.22</c:v>
                </c:pt>
                <c:pt idx="946">
                  <c:v>45.22</c:v>
                </c:pt>
                <c:pt idx="947">
                  <c:v>45.28</c:v>
                </c:pt>
                <c:pt idx="948">
                  <c:v>45.27</c:v>
                </c:pt>
                <c:pt idx="949">
                  <c:v>45.27</c:v>
                </c:pt>
                <c:pt idx="950">
                  <c:v>45.24</c:v>
                </c:pt>
                <c:pt idx="951">
                  <c:v>45.23</c:v>
                </c:pt>
                <c:pt idx="952">
                  <c:v>45.23</c:v>
                </c:pt>
                <c:pt idx="953">
                  <c:v>45.22</c:v>
                </c:pt>
                <c:pt idx="954">
                  <c:v>45.21</c:v>
                </c:pt>
                <c:pt idx="955">
                  <c:v>45.21</c:v>
                </c:pt>
                <c:pt idx="956">
                  <c:v>45.21</c:v>
                </c:pt>
                <c:pt idx="957">
                  <c:v>45.2</c:v>
                </c:pt>
                <c:pt idx="958">
                  <c:v>45.19</c:v>
                </c:pt>
                <c:pt idx="959">
                  <c:v>45.19</c:v>
                </c:pt>
                <c:pt idx="960">
                  <c:v>45.18</c:v>
                </c:pt>
                <c:pt idx="961">
                  <c:v>45.17</c:v>
                </c:pt>
                <c:pt idx="962">
                  <c:v>45.16</c:v>
                </c:pt>
                <c:pt idx="963">
                  <c:v>45.17</c:v>
                </c:pt>
                <c:pt idx="964">
                  <c:v>45.17</c:v>
                </c:pt>
                <c:pt idx="965">
                  <c:v>45.62</c:v>
                </c:pt>
                <c:pt idx="966">
                  <c:v>45.72</c:v>
                </c:pt>
                <c:pt idx="967">
                  <c:v>45.73</c:v>
                </c:pt>
                <c:pt idx="968">
                  <c:v>45.62</c:v>
                </c:pt>
                <c:pt idx="969">
                  <c:v>45.67</c:v>
                </c:pt>
                <c:pt idx="970">
                  <c:v>45.61</c:v>
                </c:pt>
                <c:pt idx="971">
                  <c:v>45.64</c:v>
                </c:pt>
                <c:pt idx="972">
                  <c:v>45.72</c:v>
                </c:pt>
                <c:pt idx="973">
                  <c:v>45.76</c:v>
                </c:pt>
                <c:pt idx="974">
                  <c:v>45.67</c:v>
                </c:pt>
                <c:pt idx="975">
                  <c:v>45.62</c:v>
                </c:pt>
                <c:pt idx="976">
                  <c:v>45.64</c:v>
                </c:pt>
                <c:pt idx="977">
                  <c:v>45.62</c:v>
                </c:pt>
                <c:pt idx="978">
                  <c:v>45.57</c:v>
                </c:pt>
                <c:pt idx="979">
                  <c:v>45.55</c:v>
                </c:pt>
                <c:pt idx="980">
                  <c:v>45.54</c:v>
                </c:pt>
                <c:pt idx="981">
                  <c:v>45.52</c:v>
                </c:pt>
                <c:pt idx="982">
                  <c:v>45.53</c:v>
                </c:pt>
                <c:pt idx="983">
                  <c:v>45.58</c:v>
                </c:pt>
                <c:pt idx="984">
                  <c:v>45.54</c:v>
                </c:pt>
                <c:pt idx="985">
                  <c:v>45.52</c:v>
                </c:pt>
                <c:pt idx="986">
                  <c:v>45.5</c:v>
                </c:pt>
                <c:pt idx="987">
                  <c:v>45.49</c:v>
                </c:pt>
                <c:pt idx="988">
                  <c:v>45.5</c:v>
                </c:pt>
                <c:pt idx="989">
                  <c:v>45.8</c:v>
                </c:pt>
                <c:pt idx="990">
                  <c:v>45.7</c:v>
                </c:pt>
                <c:pt idx="991">
                  <c:v>45.74</c:v>
                </c:pt>
                <c:pt idx="992">
                  <c:v>45.85</c:v>
                </c:pt>
                <c:pt idx="993">
                  <c:v>45.77</c:v>
                </c:pt>
                <c:pt idx="994">
                  <c:v>45.72</c:v>
                </c:pt>
                <c:pt idx="995">
                  <c:v>45.65</c:v>
                </c:pt>
                <c:pt idx="996">
                  <c:v>45.64</c:v>
                </c:pt>
                <c:pt idx="997">
                  <c:v>45.58</c:v>
                </c:pt>
                <c:pt idx="998">
                  <c:v>45.57</c:v>
                </c:pt>
                <c:pt idx="999">
                  <c:v>45.55</c:v>
                </c:pt>
                <c:pt idx="1000">
                  <c:v>45.53</c:v>
                </c:pt>
                <c:pt idx="1001">
                  <c:v>45.52</c:v>
                </c:pt>
                <c:pt idx="1002">
                  <c:v>45.5</c:v>
                </c:pt>
                <c:pt idx="1003">
                  <c:v>45.48</c:v>
                </c:pt>
                <c:pt idx="1004">
                  <c:v>45.48</c:v>
                </c:pt>
                <c:pt idx="1005">
                  <c:v>45.49</c:v>
                </c:pt>
                <c:pt idx="1006">
                  <c:v>45.51</c:v>
                </c:pt>
                <c:pt idx="1007">
                  <c:v>45.55</c:v>
                </c:pt>
                <c:pt idx="1008">
                  <c:v>45.52</c:v>
                </c:pt>
                <c:pt idx="1009">
                  <c:v>45.52</c:v>
                </c:pt>
                <c:pt idx="1010">
                  <c:v>45.52</c:v>
                </c:pt>
                <c:pt idx="1011">
                  <c:v>45.5</c:v>
                </c:pt>
                <c:pt idx="1012">
                  <c:v>45.5</c:v>
                </c:pt>
                <c:pt idx="1013">
                  <c:v>45.48</c:v>
                </c:pt>
                <c:pt idx="1014">
                  <c:v>45.55</c:v>
                </c:pt>
                <c:pt idx="1015">
                  <c:v>45.67</c:v>
                </c:pt>
                <c:pt idx="1016">
                  <c:v>45.73</c:v>
                </c:pt>
                <c:pt idx="1017">
                  <c:v>45.75</c:v>
                </c:pt>
                <c:pt idx="1018">
                  <c:v>45.63</c:v>
                </c:pt>
                <c:pt idx="1019">
                  <c:v>45.6</c:v>
                </c:pt>
                <c:pt idx="1020">
                  <c:v>45.67</c:v>
                </c:pt>
                <c:pt idx="1021">
                  <c:v>45.66</c:v>
                </c:pt>
                <c:pt idx="1022">
                  <c:v>45.64</c:v>
                </c:pt>
                <c:pt idx="1023">
                  <c:v>45.81</c:v>
                </c:pt>
                <c:pt idx="1024">
                  <c:v>45.75</c:v>
                </c:pt>
                <c:pt idx="1025">
                  <c:v>45.82</c:v>
                </c:pt>
                <c:pt idx="1026">
                  <c:v>45.71</c:v>
                </c:pt>
                <c:pt idx="1027">
                  <c:v>45.66</c:v>
                </c:pt>
                <c:pt idx="1028">
                  <c:v>45.69</c:v>
                </c:pt>
                <c:pt idx="1029">
                  <c:v>45.65</c:v>
                </c:pt>
                <c:pt idx="1030">
                  <c:v>45.71</c:v>
                </c:pt>
                <c:pt idx="1031">
                  <c:v>45.71</c:v>
                </c:pt>
                <c:pt idx="1032">
                  <c:v>45.71</c:v>
                </c:pt>
                <c:pt idx="1033">
                  <c:v>45.78</c:v>
                </c:pt>
                <c:pt idx="1034">
                  <c:v>45.71</c:v>
                </c:pt>
                <c:pt idx="1035">
                  <c:v>45.71</c:v>
                </c:pt>
                <c:pt idx="1036">
                  <c:v>45.72</c:v>
                </c:pt>
                <c:pt idx="1037">
                  <c:v>45.66</c:v>
                </c:pt>
                <c:pt idx="1038">
                  <c:v>45.62</c:v>
                </c:pt>
                <c:pt idx="1039">
                  <c:v>45.61</c:v>
                </c:pt>
                <c:pt idx="1040">
                  <c:v>45.58</c:v>
                </c:pt>
                <c:pt idx="1041">
                  <c:v>45.58</c:v>
                </c:pt>
                <c:pt idx="1042">
                  <c:v>45.56</c:v>
                </c:pt>
                <c:pt idx="1043">
                  <c:v>45.55</c:v>
                </c:pt>
                <c:pt idx="1044">
                  <c:v>45.53</c:v>
                </c:pt>
                <c:pt idx="1045">
                  <c:v>45.52</c:v>
                </c:pt>
                <c:pt idx="1046">
                  <c:v>45.5</c:v>
                </c:pt>
                <c:pt idx="1047">
                  <c:v>45.49</c:v>
                </c:pt>
                <c:pt idx="1048">
                  <c:v>45.49</c:v>
                </c:pt>
                <c:pt idx="1049">
                  <c:v>45.48</c:v>
                </c:pt>
                <c:pt idx="1050">
                  <c:v>45.47</c:v>
                </c:pt>
                <c:pt idx="1051">
                  <c:v>45.47</c:v>
                </c:pt>
                <c:pt idx="1052">
                  <c:v>45.45</c:v>
                </c:pt>
                <c:pt idx="1053">
                  <c:v>45.44</c:v>
                </c:pt>
                <c:pt idx="1054">
                  <c:v>45.43</c:v>
                </c:pt>
                <c:pt idx="1055">
                  <c:v>45.42</c:v>
                </c:pt>
                <c:pt idx="1056">
                  <c:v>45.42</c:v>
                </c:pt>
                <c:pt idx="1057">
                  <c:v>45.4</c:v>
                </c:pt>
                <c:pt idx="1058">
                  <c:v>45.4</c:v>
                </c:pt>
                <c:pt idx="1059">
                  <c:v>45.4</c:v>
                </c:pt>
                <c:pt idx="1060">
                  <c:v>45.39</c:v>
                </c:pt>
                <c:pt idx="1061">
                  <c:v>45.38</c:v>
                </c:pt>
                <c:pt idx="1062">
                  <c:v>45.39</c:v>
                </c:pt>
                <c:pt idx="1063">
                  <c:v>45.4</c:v>
                </c:pt>
                <c:pt idx="1064">
                  <c:v>45.4</c:v>
                </c:pt>
                <c:pt idx="1065">
                  <c:v>45.41</c:v>
                </c:pt>
                <c:pt idx="1066">
                  <c:v>45.4</c:v>
                </c:pt>
                <c:pt idx="1067">
                  <c:v>45.39</c:v>
                </c:pt>
                <c:pt idx="1068">
                  <c:v>45.38</c:v>
                </c:pt>
                <c:pt idx="1069">
                  <c:v>45.37</c:v>
                </c:pt>
                <c:pt idx="1070">
                  <c:v>45.38</c:v>
                </c:pt>
                <c:pt idx="1071">
                  <c:v>45.36</c:v>
                </c:pt>
                <c:pt idx="1072">
                  <c:v>45.35</c:v>
                </c:pt>
                <c:pt idx="1073">
                  <c:v>45.35</c:v>
                </c:pt>
                <c:pt idx="1074">
                  <c:v>45.35</c:v>
                </c:pt>
                <c:pt idx="1075">
                  <c:v>45.34</c:v>
                </c:pt>
                <c:pt idx="1076">
                  <c:v>45.34</c:v>
                </c:pt>
                <c:pt idx="1077">
                  <c:v>45.33</c:v>
                </c:pt>
                <c:pt idx="1078">
                  <c:v>45.32</c:v>
                </c:pt>
                <c:pt idx="1079">
                  <c:v>45.32</c:v>
                </c:pt>
                <c:pt idx="1080">
                  <c:v>45.32</c:v>
                </c:pt>
                <c:pt idx="1081">
                  <c:v>45.31</c:v>
                </c:pt>
                <c:pt idx="1082">
                  <c:v>45.31</c:v>
                </c:pt>
                <c:pt idx="1083">
                  <c:v>45.31</c:v>
                </c:pt>
                <c:pt idx="1084">
                  <c:v>45.3</c:v>
                </c:pt>
                <c:pt idx="1085">
                  <c:v>45.29</c:v>
                </c:pt>
                <c:pt idx="1086">
                  <c:v>45.28</c:v>
                </c:pt>
                <c:pt idx="1087">
                  <c:v>45.28</c:v>
                </c:pt>
                <c:pt idx="1088">
                  <c:v>45.28</c:v>
                </c:pt>
                <c:pt idx="1089">
                  <c:v>45.26</c:v>
                </c:pt>
                <c:pt idx="1090">
                  <c:v>45.26</c:v>
                </c:pt>
                <c:pt idx="1091">
                  <c:v>45.26</c:v>
                </c:pt>
                <c:pt idx="1092">
                  <c:v>45.26</c:v>
                </c:pt>
                <c:pt idx="1093">
                  <c:v>45.28</c:v>
                </c:pt>
                <c:pt idx="1094">
                  <c:v>45.3</c:v>
                </c:pt>
                <c:pt idx="1095">
                  <c:v>45.28</c:v>
                </c:pt>
                <c:pt idx="1096">
                  <c:v>45.27</c:v>
                </c:pt>
                <c:pt idx="1097">
                  <c:v>45.25</c:v>
                </c:pt>
                <c:pt idx="1098">
                  <c:v>45.24</c:v>
                </c:pt>
                <c:pt idx="1099">
                  <c:v>45.24</c:v>
                </c:pt>
                <c:pt idx="1100">
                  <c:v>45.23</c:v>
                </c:pt>
                <c:pt idx="1101">
                  <c:v>45.23</c:v>
                </c:pt>
                <c:pt idx="1102">
                  <c:v>45.22</c:v>
                </c:pt>
                <c:pt idx="1103">
                  <c:v>45.22</c:v>
                </c:pt>
                <c:pt idx="1104">
                  <c:v>45.21</c:v>
                </c:pt>
                <c:pt idx="1105">
                  <c:v>45.19</c:v>
                </c:pt>
                <c:pt idx="1106">
                  <c:v>45.18</c:v>
                </c:pt>
                <c:pt idx="1107">
                  <c:v>45.18</c:v>
                </c:pt>
                <c:pt idx="1108">
                  <c:v>45.18</c:v>
                </c:pt>
                <c:pt idx="1109">
                  <c:v>45.17</c:v>
                </c:pt>
                <c:pt idx="1110">
                  <c:v>45.17</c:v>
                </c:pt>
                <c:pt idx="1111">
                  <c:v>45.16</c:v>
                </c:pt>
                <c:pt idx="1112">
                  <c:v>45.16</c:v>
                </c:pt>
                <c:pt idx="1113">
                  <c:v>45.15</c:v>
                </c:pt>
                <c:pt idx="1114">
                  <c:v>45.14</c:v>
                </c:pt>
                <c:pt idx="1115">
                  <c:v>45.13</c:v>
                </c:pt>
                <c:pt idx="1116">
                  <c:v>45.13</c:v>
                </c:pt>
                <c:pt idx="1117">
                  <c:v>45.15</c:v>
                </c:pt>
                <c:pt idx="1118">
                  <c:v>45.16</c:v>
                </c:pt>
                <c:pt idx="1119">
                  <c:v>45.22</c:v>
                </c:pt>
                <c:pt idx="1120">
                  <c:v>45.24</c:v>
                </c:pt>
                <c:pt idx="1121">
                  <c:v>45.24</c:v>
                </c:pt>
                <c:pt idx="1122">
                  <c:v>45.3</c:v>
                </c:pt>
                <c:pt idx="1123">
                  <c:v>45.31</c:v>
                </c:pt>
                <c:pt idx="1124">
                  <c:v>45.34</c:v>
                </c:pt>
                <c:pt idx="1125">
                  <c:v>45.32</c:v>
                </c:pt>
                <c:pt idx="1126">
                  <c:v>45.34</c:v>
                </c:pt>
                <c:pt idx="1127">
                  <c:v>45.35</c:v>
                </c:pt>
                <c:pt idx="1128">
                  <c:v>45.51</c:v>
                </c:pt>
                <c:pt idx="1129">
                  <c:v>45.47</c:v>
                </c:pt>
                <c:pt idx="1130">
                  <c:v>45.44</c:v>
                </c:pt>
                <c:pt idx="1131">
                  <c:v>45.41</c:v>
                </c:pt>
                <c:pt idx="1132">
                  <c:v>45.38</c:v>
                </c:pt>
                <c:pt idx="1133">
                  <c:v>45.37</c:v>
                </c:pt>
                <c:pt idx="1134">
                  <c:v>45.37</c:v>
                </c:pt>
                <c:pt idx="1135">
                  <c:v>45.43</c:v>
                </c:pt>
                <c:pt idx="1136">
                  <c:v>45.4</c:v>
                </c:pt>
                <c:pt idx="1137">
                  <c:v>45.36</c:v>
                </c:pt>
                <c:pt idx="1138">
                  <c:v>45.37</c:v>
                </c:pt>
                <c:pt idx="1139">
                  <c:v>45.35</c:v>
                </c:pt>
                <c:pt idx="1140">
                  <c:v>45.33</c:v>
                </c:pt>
                <c:pt idx="1141">
                  <c:v>45.31</c:v>
                </c:pt>
                <c:pt idx="1142">
                  <c:v>45.3</c:v>
                </c:pt>
                <c:pt idx="1143">
                  <c:v>45.29</c:v>
                </c:pt>
                <c:pt idx="1144">
                  <c:v>45.27</c:v>
                </c:pt>
                <c:pt idx="1145">
                  <c:v>45.25</c:v>
                </c:pt>
                <c:pt idx="1146">
                  <c:v>45.24</c:v>
                </c:pt>
                <c:pt idx="1147">
                  <c:v>45.39</c:v>
                </c:pt>
                <c:pt idx="1148">
                  <c:v>45.43</c:v>
                </c:pt>
                <c:pt idx="1149">
                  <c:v>45.38</c:v>
                </c:pt>
                <c:pt idx="1150">
                  <c:v>45.34</c:v>
                </c:pt>
                <c:pt idx="1151">
                  <c:v>45.32</c:v>
                </c:pt>
                <c:pt idx="1152">
                  <c:v>45.29</c:v>
                </c:pt>
                <c:pt idx="1153">
                  <c:v>45.27</c:v>
                </c:pt>
                <c:pt idx="1154">
                  <c:v>45.26</c:v>
                </c:pt>
                <c:pt idx="1155">
                  <c:v>45.23</c:v>
                </c:pt>
                <c:pt idx="1156">
                  <c:v>45.2</c:v>
                </c:pt>
                <c:pt idx="1157">
                  <c:v>45.17</c:v>
                </c:pt>
                <c:pt idx="1158">
                  <c:v>45.15</c:v>
                </c:pt>
                <c:pt idx="1159">
                  <c:v>45.12</c:v>
                </c:pt>
                <c:pt idx="1160">
                  <c:v>45.11</c:v>
                </c:pt>
                <c:pt idx="1161">
                  <c:v>45.49</c:v>
                </c:pt>
                <c:pt idx="1162">
                  <c:v>45.7</c:v>
                </c:pt>
                <c:pt idx="1163">
                  <c:v>45.54</c:v>
                </c:pt>
                <c:pt idx="1164">
                  <c:v>45.57</c:v>
                </c:pt>
                <c:pt idx="1165">
                  <c:v>45.49</c:v>
                </c:pt>
                <c:pt idx="1166">
                  <c:v>45.54</c:v>
                </c:pt>
                <c:pt idx="1167">
                  <c:v>45.65</c:v>
                </c:pt>
                <c:pt idx="1168">
                  <c:v>45.54</c:v>
                </c:pt>
                <c:pt idx="1169">
                  <c:v>45.49</c:v>
                </c:pt>
                <c:pt idx="1170">
                  <c:v>45.46</c:v>
                </c:pt>
                <c:pt idx="1171">
                  <c:v>45.44</c:v>
                </c:pt>
                <c:pt idx="1172">
                  <c:v>45.5</c:v>
                </c:pt>
                <c:pt idx="1173">
                  <c:v>45.49</c:v>
                </c:pt>
                <c:pt idx="1174">
                  <c:v>45.44</c:v>
                </c:pt>
                <c:pt idx="1175">
                  <c:v>45.42</c:v>
                </c:pt>
                <c:pt idx="1176">
                  <c:v>45.39</c:v>
                </c:pt>
                <c:pt idx="1177">
                  <c:v>45.36</c:v>
                </c:pt>
                <c:pt idx="1178">
                  <c:v>45.36</c:v>
                </c:pt>
                <c:pt idx="1179">
                  <c:v>45.33</c:v>
                </c:pt>
                <c:pt idx="1180">
                  <c:v>45.3</c:v>
                </c:pt>
                <c:pt idx="1181">
                  <c:v>45.29</c:v>
                </c:pt>
                <c:pt idx="1182">
                  <c:v>45.31</c:v>
                </c:pt>
                <c:pt idx="1183">
                  <c:v>45.29</c:v>
                </c:pt>
                <c:pt idx="1184">
                  <c:v>45.26</c:v>
                </c:pt>
                <c:pt idx="1185">
                  <c:v>45.25</c:v>
                </c:pt>
                <c:pt idx="1186">
                  <c:v>45.26</c:v>
                </c:pt>
                <c:pt idx="1187">
                  <c:v>45.32</c:v>
                </c:pt>
                <c:pt idx="1188">
                  <c:v>45.31</c:v>
                </c:pt>
                <c:pt idx="1189">
                  <c:v>45.27</c:v>
                </c:pt>
                <c:pt idx="1190">
                  <c:v>45.24</c:v>
                </c:pt>
                <c:pt idx="1191">
                  <c:v>45.22</c:v>
                </c:pt>
                <c:pt idx="1192">
                  <c:v>45.2</c:v>
                </c:pt>
                <c:pt idx="1193">
                  <c:v>45.18</c:v>
                </c:pt>
                <c:pt idx="1194">
                  <c:v>45.15</c:v>
                </c:pt>
                <c:pt idx="1195">
                  <c:v>45.13</c:v>
                </c:pt>
                <c:pt idx="1196">
                  <c:v>45.11</c:v>
                </c:pt>
                <c:pt idx="1197">
                  <c:v>45.09</c:v>
                </c:pt>
                <c:pt idx="1198">
                  <c:v>45.07</c:v>
                </c:pt>
                <c:pt idx="1199">
                  <c:v>45.06</c:v>
                </c:pt>
                <c:pt idx="1200">
                  <c:v>45.04</c:v>
                </c:pt>
                <c:pt idx="1201">
                  <c:v>45.02</c:v>
                </c:pt>
                <c:pt idx="1202">
                  <c:v>45.01</c:v>
                </c:pt>
                <c:pt idx="1203">
                  <c:v>44.99</c:v>
                </c:pt>
                <c:pt idx="1204">
                  <c:v>44.97</c:v>
                </c:pt>
                <c:pt idx="1205">
                  <c:v>44.97</c:v>
                </c:pt>
                <c:pt idx="1206">
                  <c:v>44.96</c:v>
                </c:pt>
                <c:pt idx="1207">
                  <c:v>44.94</c:v>
                </c:pt>
                <c:pt idx="1208">
                  <c:v>44.95</c:v>
                </c:pt>
                <c:pt idx="1209">
                  <c:v>44.96</c:v>
                </c:pt>
                <c:pt idx="1210">
                  <c:v>44.96</c:v>
                </c:pt>
                <c:pt idx="1211">
                  <c:v>44.93</c:v>
                </c:pt>
                <c:pt idx="1212">
                  <c:v>44.92</c:v>
                </c:pt>
                <c:pt idx="1213">
                  <c:v>44.91</c:v>
                </c:pt>
                <c:pt idx="1214">
                  <c:v>44.89</c:v>
                </c:pt>
                <c:pt idx="1215">
                  <c:v>44.88</c:v>
                </c:pt>
                <c:pt idx="1216">
                  <c:v>44.86</c:v>
                </c:pt>
                <c:pt idx="1217">
                  <c:v>44.84</c:v>
                </c:pt>
                <c:pt idx="1218">
                  <c:v>44.82</c:v>
                </c:pt>
                <c:pt idx="1219">
                  <c:v>44.81</c:v>
                </c:pt>
                <c:pt idx="1220">
                  <c:v>44.79</c:v>
                </c:pt>
                <c:pt idx="1221">
                  <c:v>44.78</c:v>
                </c:pt>
                <c:pt idx="1222">
                  <c:v>44.77</c:v>
                </c:pt>
                <c:pt idx="1223">
                  <c:v>44.77</c:v>
                </c:pt>
                <c:pt idx="1224">
                  <c:v>44.76</c:v>
                </c:pt>
                <c:pt idx="1225">
                  <c:v>44.73</c:v>
                </c:pt>
                <c:pt idx="1226">
                  <c:v>44.72</c:v>
                </c:pt>
                <c:pt idx="1227">
                  <c:v>44.72</c:v>
                </c:pt>
                <c:pt idx="1228">
                  <c:v>44.71</c:v>
                </c:pt>
                <c:pt idx="1229">
                  <c:v>44.69</c:v>
                </c:pt>
                <c:pt idx="1230">
                  <c:v>44.67</c:v>
                </c:pt>
                <c:pt idx="1231">
                  <c:v>44.66</c:v>
                </c:pt>
                <c:pt idx="1232">
                  <c:v>44.64</c:v>
                </c:pt>
                <c:pt idx="1233">
                  <c:v>44.64</c:v>
                </c:pt>
                <c:pt idx="1234">
                  <c:v>44.63</c:v>
                </c:pt>
                <c:pt idx="1235">
                  <c:v>44.61</c:v>
                </c:pt>
                <c:pt idx="1236">
                  <c:v>44.6</c:v>
                </c:pt>
                <c:pt idx="1237">
                  <c:v>44.59</c:v>
                </c:pt>
                <c:pt idx="1238">
                  <c:v>44.59</c:v>
                </c:pt>
                <c:pt idx="1239">
                  <c:v>44.58</c:v>
                </c:pt>
                <c:pt idx="1240">
                  <c:v>44.57</c:v>
                </c:pt>
                <c:pt idx="1241">
                  <c:v>44.56</c:v>
                </c:pt>
                <c:pt idx="1242">
                  <c:v>44.55</c:v>
                </c:pt>
                <c:pt idx="1243">
                  <c:v>44.55</c:v>
                </c:pt>
                <c:pt idx="1244">
                  <c:v>44.56</c:v>
                </c:pt>
                <c:pt idx="1245">
                  <c:v>44.55</c:v>
                </c:pt>
                <c:pt idx="1246">
                  <c:v>44.55</c:v>
                </c:pt>
                <c:pt idx="1247">
                  <c:v>44.55</c:v>
                </c:pt>
                <c:pt idx="1248">
                  <c:v>44.55</c:v>
                </c:pt>
                <c:pt idx="1249">
                  <c:v>44.54</c:v>
                </c:pt>
                <c:pt idx="1250">
                  <c:v>44.53</c:v>
                </c:pt>
                <c:pt idx="1251">
                  <c:v>44.52</c:v>
                </c:pt>
                <c:pt idx="1252">
                  <c:v>44.53</c:v>
                </c:pt>
                <c:pt idx="1253">
                  <c:v>44.51</c:v>
                </c:pt>
                <c:pt idx="1254">
                  <c:v>44.56</c:v>
                </c:pt>
                <c:pt idx="1255">
                  <c:v>44.56</c:v>
                </c:pt>
                <c:pt idx="1256">
                  <c:v>44.57</c:v>
                </c:pt>
                <c:pt idx="1257">
                  <c:v>44.56</c:v>
                </c:pt>
                <c:pt idx="1258">
                  <c:v>44.56</c:v>
                </c:pt>
                <c:pt idx="1259">
                  <c:v>44.55</c:v>
                </c:pt>
                <c:pt idx="1260">
                  <c:v>44.54</c:v>
                </c:pt>
                <c:pt idx="1261">
                  <c:v>44.52</c:v>
                </c:pt>
                <c:pt idx="1262">
                  <c:v>44.52</c:v>
                </c:pt>
                <c:pt idx="1263">
                  <c:v>44.52</c:v>
                </c:pt>
                <c:pt idx="1264">
                  <c:v>44.52</c:v>
                </c:pt>
                <c:pt idx="1265">
                  <c:v>44.52</c:v>
                </c:pt>
                <c:pt idx="1266">
                  <c:v>44.52</c:v>
                </c:pt>
                <c:pt idx="1267">
                  <c:v>44.52</c:v>
                </c:pt>
                <c:pt idx="1268">
                  <c:v>44.53</c:v>
                </c:pt>
                <c:pt idx="1269">
                  <c:v>44.53</c:v>
                </c:pt>
                <c:pt idx="1270">
                  <c:v>44.54</c:v>
                </c:pt>
                <c:pt idx="1271">
                  <c:v>44.53</c:v>
                </c:pt>
                <c:pt idx="1272">
                  <c:v>44.53</c:v>
                </c:pt>
                <c:pt idx="1273">
                  <c:v>44.53</c:v>
                </c:pt>
                <c:pt idx="1274">
                  <c:v>44.53</c:v>
                </c:pt>
                <c:pt idx="1275">
                  <c:v>44.52</c:v>
                </c:pt>
                <c:pt idx="1276">
                  <c:v>44.51</c:v>
                </c:pt>
                <c:pt idx="1277">
                  <c:v>44.51</c:v>
                </c:pt>
                <c:pt idx="1278">
                  <c:v>44.51</c:v>
                </c:pt>
                <c:pt idx="1279">
                  <c:v>44.5</c:v>
                </c:pt>
                <c:pt idx="1280">
                  <c:v>44.5</c:v>
                </c:pt>
                <c:pt idx="1281">
                  <c:v>44.5</c:v>
                </c:pt>
                <c:pt idx="1282">
                  <c:v>44.5</c:v>
                </c:pt>
                <c:pt idx="1283">
                  <c:v>44.5</c:v>
                </c:pt>
                <c:pt idx="1284">
                  <c:v>44.49</c:v>
                </c:pt>
                <c:pt idx="1285">
                  <c:v>44.49</c:v>
                </c:pt>
                <c:pt idx="1286">
                  <c:v>44.49</c:v>
                </c:pt>
                <c:pt idx="1287">
                  <c:v>44.49</c:v>
                </c:pt>
                <c:pt idx="1288">
                  <c:v>44.49</c:v>
                </c:pt>
                <c:pt idx="1289">
                  <c:v>44.48</c:v>
                </c:pt>
                <c:pt idx="1290">
                  <c:v>44.48</c:v>
                </c:pt>
                <c:pt idx="1291">
                  <c:v>44.48</c:v>
                </c:pt>
                <c:pt idx="1292">
                  <c:v>44.48</c:v>
                </c:pt>
                <c:pt idx="1293">
                  <c:v>44.48</c:v>
                </c:pt>
                <c:pt idx="1294">
                  <c:v>44.48</c:v>
                </c:pt>
                <c:pt idx="1295">
                  <c:v>44.49</c:v>
                </c:pt>
                <c:pt idx="1296">
                  <c:v>44.48</c:v>
                </c:pt>
                <c:pt idx="1297">
                  <c:v>44.48</c:v>
                </c:pt>
                <c:pt idx="1298">
                  <c:v>44.49</c:v>
                </c:pt>
                <c:pt idx="1299">
                  <c:v>44.71</c:v>
                </c:pt>
                <c:pt idx="1300">
                  <c:v>44.72</c:v>
                </c:pt>
                <c:pt idx="1301">
                  <c:v>44.71</c:v>
                </c:pt>
                <c:pt idx="1302">
                  <c:v>44.7</c:v>
                </c:pt>
                <c:pt idx="1303">
                  <c:v>44.7</c:v>
                </c:pt>
                <c:pt idx="1304">
                  <c:v>44.7</c:v>
                </c:pt>
                <c:pt idx="1305">
                  <c:v>44.7</c:v>
                </c:pt>
                <c:pt idx="1306">
                  <c:v>44.7</c:v>
                </c:pt>
                <c:pt idx="1307">
                  <c:v>44.7</c:v>
                </c:pt>
                <c:pt idx="1308">
                  <c:v>44.7</c:v>
                </c:pt>
                <c:pt idx="1309">
                  <c:v>44.69</c:v>
                </c:pt>
                <c:pt idx="1310">
                  <c:v>44.69</c:v>
                </c:pt>
                <c:pt idx="1311">
                  <c:v>44.69</c:v>
                </c:pt>
                <c:pt idx="1312">
                  <c:v>44.68</c:v>
                </c:pt>
                <c:pt idx="1313">
                  <c:v>44.68</c:v>
                </c:pt>
                <c:pt idx="1314">
                  <c:v>44.67</c:v>
                </c:pt>
                <c:pt idx="1315">
                  <c:v>44.67</c:v>
                </c:pt>
                <c:pt idx="1316">
                  <c:v>44.67</c:v>
                </c:pt>
                <c:pt idx="1317">
                  <c:v>44.67</c:v>
                </c:pt>
                <c:pt idx="1318">
                  <c:v>44.67</c:v>
                </c:pt>
                <c:pt idx="1319">
                  <c:v>44.66</c:v>
                </c:pt>
                <c:pt idx="1320">
                  <c:v>44.66</c:v>
                </c:pt>
                <c:pt idx="1321">
                  <c:v>44.66</c:v>
                </c:pt>
                <c:pt idx="1322">
                  <c:v>44.67</c:v>
                </c:pt>
                <c:pt idx="1323">
                  <c:v>44.68</c:v>
                </c:pt>
                <c:pt idx="1324">
                  <c:v>44.71</c:v>
                </c:pt>
                <c:pt idx="1325">
                  <c:v>44.71</c:v>
                </c:pt>
                <c:pt idx="1326">
                  <c:v>44.71</c:v>
                </c:pt>
                <c:pt idx="1327">
                  <c:v>44.72</c:v>
                </c:pt>
                <c:pt idx="1328">
                  <c:v>44.78</c:v>
                </c:pt>
                <c:pt idx="1329">
                  <c:v>44.8</c:v>
                </c:pt>
                <c:pt idx="1330">
                  <c:v>44.85</c:v>
                </c:pt>
                <c:pt idx="1331">
                  <c:v>45.09</c:v>
                </c:pt>
                <c:pt idx="1332">
                  <c:v>45.12</c:v>
                </c:pt>
                <c:pt idx="1333">
                  <c:v>45.22</c:v>
                </c:pt>
                <c:pt idx="1334">
                  <c:v>45.35</c:v>
                </c:pt>
                <c:pt idx="1335">
                  <c:v>45.4</c:v>
                </c:pt>
                <c:pt idx="1336">
                  <c:v>45.49</c:v>
                </c:pt>
                <c:pt idx="1337">
                  <c:v>45.45</c:v>
                </c:pt>
                <c:pt idx="1338">
                  <c:v>45.4</c:v>
                </c:pt>
                <c:pt idx="1339">
                  <c:v>45.38</c:v>
                </c:pt>
                <c:pt idx="1340">
                  <c:v>45.35</c:v>
                </c:pt>
                <c:pt idx="1341">
                  <c:v>45.33</c:v>
                </c:pt>
                <c:pt idx="1342">
                  <c:v>45.31</c:v>
                </c:pt>
                <c:pt idx="1343">
                  <c:v>45.3</c:v>
                </c:pt>
                <c:pt idx="1344">
                  <c:v>45.29</c:v>
                </c:pt>
                <c:pt idx="1345">
                  <c:v>45.29</c:v>
                </c:pt>
                <c:pt idx="1346">
                  <c:v>45.29</c:v>
                </c:pt>
                <c:pt idx="1347">
                  <c:v>45.28</c:v>
                </c:pt>
                <c:pt idx="1348">
                  <c:v>45.27</c:v>
                </c:pt>
                <c:pt idx="1349">
                  <c:v>45.27</c:v>
                </c:pt>
                <c:pt idx="1350">
                  <c:v>45.27</c:v>
                </c:pt>
                <c:pt idx="1351">
                  <c:v>45.27</c:v>
                </c:pt>
                <c:pt idx="1352">
                  <c:v>45.26</c:v>
                </c:pt>
                <c:pt idx="1353">
                  <c:v>45.29</c:v>
                </c:pt>
                <c:pt idx="1354">
                  <c:v>45.62</c:v>
                </c:pt>
                <c:pt idx="1355">
                  <c:v>45.57</c:v>
                </c:pt>
                <c:pt idx="1356">
                  <c:v>45.5</c:v>
                </c:pt>
                <c:pt idx="1357">
                  <c:v>45.46</c:v>
                </c:pt>
                <c:pt idx="1358">
                  <c:v>45.43</c:v>
                </c:pt>
                <c:pt idx="1359">
                  <c:v>45.41</c:v>
                </c:pt>
                <c:pt idx="1360">
                  <c:v>45.39</c:v>
                </c:pt>
                <c:pt idx="1361">
                  <c:v>45.4</c:v>
                </c:pt>
                <c:pt idx="1362">
                  <c:v>45.36</c:v>
                </c:pt>
                <c:pt idx="1363">
                  <c:v>45.35</c:v>
                </c:pt>
                <c:pt idx="1364">
                  <c:v>45.34</c:v>
                </c:pt>
                <c:pt idx="1365">
                  <c:v>45.35</c:v>
                </c:pt>
                <c:pt idx="1366">
                  <c:v>45.44</c:v>
                </c:pt>
                <c:pt idx="1367">
                  <c:v>45.61</c:v>
                </c:pt>
                <c:pt idx="1368">
                  <c:v>45.58</c:v>
                </c:pt>
                <c:pt idx="1369">
                  <c:v>45.5</c:v>
                </c:pt>
                <c:pt idx="1370">
                  <c:v>45.46</c:v>
                </c:pt>
                <c:pt idx="1371">
                  <c:v>45.43</c:v>
                </c:pt>
                <c:pt idx="1372">
                  <c:v>45.42</c:v>
                </c:pt>
                <c:pt idx="1373">
                  <c:v>45.4</c:v>
                </c:pt>
                <c:pt idx="1374">
                  <c:v>45.37</c:v>
                </c:pt>
                <c:pt idx="1375">
                  <c:v>45.36</c:v>
                </c:pt>
                <c:pt idx="1376">
                  <c:v>45.35</c:v>
                </c:pt>
                <c:pt idx="1377">
                  <c:v>45.36</c:v>
                </c:pt>
                <c:pt idx="1378">
                  <c:v>45.35</c:v>
                </c:pt>
                <c:pt idx="1379">
                  <c:v>45.34</c:v>
                </c:pt>
                <c:pt idx="1380">
                  <c:v>45.34</c:v>
                </c:pt>
                <c:pt idx="1381">
                  <c:v>45.33</c:v>
                </c:pt>
                <c:pt idx="1382">
                  <c:v>45.32</c:v>
                </c:pt>
                <c:pt idx="1383">
                  <c:v>45.31</c:v>
                </c:pt>
                <c:pt idx="1384">
                  <c:v>45.31</c:v>
                </c:pt>
                <c:pt idx="1385">
                  <c:v>45.3</c:v>
                </c:pt>
                <c:pt idx="1386">
                  <c:v>45.3</c:v>
                </c:pt>
                <c:pt idx="1387">
                  <c:v>45.3</c:v>
                </c:pt>
                <c:pt idx="1388">
                  <c:v>45.3</c:v>
                </c:pt>
                <c:pt idx="1389">
                  <c:v>45.3</c:v>
                </c:pt>
                <c:pt idx="1390">
                  <c:v>45.3</c:v>
                </c:pt>
                <c:pt idx="1391">
                  <c:v>45.31</c:v>
                </c:pt>
                <c:pt idx="1392">
                  <c:v>45.3</c:v>
                </c:pt>
                <c:pt idx="1393">
                  <c:v>45.3</c:v>
                </c:pt>
                <c:pt idx="1394">
                  <c:v>45.3</c:v>
                </c:pt>
                <c:pt idx="1395">
                  <c:v>45.3</c:v>
                </c:pt>
                <c:pt idx="1396">
                  <c:v>45.3</c:v>
                </c:pt>
                <c:pt idx="1397">
                  <c:v>45.3</c:v>
                </c:pt>
                <c:pt idx="1398">
                  <c:v>45.29</c:v>
                </c:pt>
                <c:pt idx="1399">
                  <c:v>45.29</c:v>
                </c:pt>
                <c:pt idx="1400">
                  <c:v>45.29</c:v>
                </c:pt>
                <c:pt idx="1401">
                  <c:v>45.3</c:v>
                </c:pt>
                <c:pt idx="1402">
                  <c:v>45.3</c:v>
                </c:pt>
                <c:pt idx="1403">
                  <c:v>45.3</c:v>
                </c:pt>
                <c:pt idx="1404">
                  <c:v>45.57</c:v>
                </c:pt>
                <c:pt idx="1405">
                  <c:v>45.56</c:v>
                </c:pt>
                <c:pt idx="1406">
                  <c:v>45.56</c:v>
                </c:pt>
                <c:pt idx="1407">
                  <c:v>45.49</c:v>
                </c:pt>
                <c:pt idx="1408">
                  <c:v>45.47</c:v>
                </c:pt>
                <c:pt idx="1409">
                  <c:v>45.46</c:v>
                </c:pt>
                <c:pt idx="1410">
                  <c:v>45.43</c:v>
                </c:pt>
                <c:pt idx="1411">
                  <c:v>45.42</c:v>
                </c:pt>
                <c:pt idx="1412">
                  <c:v>45.41</c:v>
                </c:pt>
                <c:pt idx="1413">
                  <c:v>45.38</c:v>
                </c:pt>
                <c:pt idx="1414">
                  <c:v>45.37</c:v>
                </c:pt>
                <c:pt idx="1415">
                  <c:v>45.36</c:v>
                </c:pt>
                <c:pt idx="1416">
                  <c:v>45.34</c:v>
                </c:pt>
                <c:pt idx="1417">
                  <c:v>45.34</c:v>
                </c:pt>
                <c:pt idx="1418">
                  <c:v>45.34</c:v>
                </c:pt>
                <c:pt idx="1419">
                  <c:v>45.33</c:v>
                </c:pt>
                <c:pt idx="1420">
                  <c:v>45.33</c:v>
                </c:pt>
                <c:pt idx="1421">
                  <c:v>45.33</c:v>
                </c:pt>
                <c:pt idx="1422">
                  <c:v>45.32</c:v>
                </c:pt>
                <c:pt idx="1423">
                  <c:v>45.31</c:v>
                </c:pt>
                <c:pt idx="1424">
                  <c:v>45.31</c:v>
                </c:pt>
                <c:pt idx="1425">
                  <c:v>45.31</c:v>
                </c:pt>
                <c:pt idx="1426">
                  <c:v>45.3</c:v>
                </c:pt>
                <c:pt idx="1427">
                  <c:v>45.34</c:v>
                </c:pt>
                <c:pt idx="1428">
                  <c:v>45.41</c:v>
                </c:pt>
                <c:pt idx="1429">
                  <c:v>45.41</c:v>
                </c:pt>
                <c:pt idx="1430">
                  <c:v>45.5</c:v>
                </c:pt>
                <c:pt idx="1431">
                  <c:v>45.46</c:v>
                </c:pt>
                <c:pt idx="1432">
                  <c:v>45.42</c:v>
                </c:pt>
                <c:pt idx="1433">
                  <c:v>45.39</c:v>
                </c:pt>
                <c:pt idx="1434">
                  <c:v>45.37</c:v>
                </c:pt>
                <c:pt idx="1435">
                  <c:v>45.36</c:v>
                </c:pt>
                <c:pt idx="1436">
                  <c:v>45.35</c:v>
                </c:pt>
                <c:pt idx="1437">
                  <c:v>45.34</c:v>
                </c:pt>
                <c:pt idx="1438">
                  <c:v>45.33</c:v>
                </c:pt>
                <c:pt idx="1439">
                  <c:v>45.32</c:v>
                </c:pt>
                <c:pt idx="1440">
                  <c:v>45.31</c:v>
                </c:pt>
                <c:pt idx="1441">
                  <c:v>45.3</c:v>
                </c:pt>
                <c:pt idx="1442">
                  <c:v>45.3</c:v>
                </c:pt>
                <c:pt idx="1443">
                  <c:v>45.28</c:v>
                </c:pt>
                <c:pt idx="1444">
                  <c:v>45.28</c:v>
                </c:pt>
                <c:pt idx="1445">
                  <c:v>45.29</c:v>
                </c:pt>
                <c:pt idx="1446">
                  <c:v>45.28</c:v>
                </c:pt>
                <c:pt idx="1447">
                  <c:v>45.28</c:v>
                </c:pt>
                <c:pt idx="1448">
                  <c:v>45.28</c:v>
                </c:pt>
                <c:pt idx="1449">
                  <c:v>45.27</c:v>
                </c:pt>
                <c:pt idx="1450">
                  <c:v>45.26</c:v>
                </c:pt>
                <c:pt idx="1451">
                  <c:v>45.25</c:v>
                </c:pt>
                <c:pt idx="1452">
                  <c:v>45.25</c:v>
                </c:pt>
                <c:pt idx="1453">
                  <c:v>45.25</c:v>
                </c:pt>
                <c:pt idx="1454">
                  <c:v>45.28</c:v>
                </c:pt>
                <c:pt idx="1455">
                  <c:v>45.45</c:v>
                </c:pt>
                <c:pt idx="1456">
                  <c:v>45.42</c:v>
                </c:pt>
                <c:pt idx="1457">
                  <c:v>45.38</c:v>
                </c:pt>
                <c:pt idx="1458">
                  <c:v>45.37</c:v>
                </c:pt>
                <c:pt idx="1459">
                  <c:v>45.34</c:v>
                </c:pt>
                <c:pt idx="1460">
                  <c:v>45.33</c:v>
                </c:pt>
                <c:pt idx="1461">
                  <c:v>45.3</c:v>
                </c:pt>
                <c:pt idx="1462">
                  <c:v>45.29</c:v>
                </c:pt>
                <c:pt idx="1463">
                  <c:v>45.28</c:v>
                </c:pt>
                <c:pt idx="1464">
                  <c:v>45.28</c:v>
                </c:pt>
                <c:pt idx="1465">
                  <c:v>45.27</c:v>
                </c:pt>
                <c:pt idx="1466">
                  <c:v>45.26</c:v>
                </c:pt>
                <c:pt idx="1467">
                  <c:v>45.28</c:v>
                </c:pt>
                <c:pt idx="1468">
                  <c:v>45.4</c:v>
                </c:pt>
                <c:pt idx="1469">
                  <c:v>45.43</c:v>
                </c:pt>
                <c:pt idx="1470">
                  <c:v>45.49</c:v>
                </c:pt>
                <c:pt idx="1471">
                  <c:v>45.51</c:v>
                </c:pt>
                <c:pt idx="1472">
                  <c:v>45.45</c:v>
                </c:pt>
                <c:pt idx="1473">
                  <c:v>45.41</c:v>
                </c:pt>
                <c:pt idx="1474">
                  <c:v>45.38</c:v>
                </c:pt>
                <c:pt idx="1475">
                  <c:v>45.36</c:v>
                </c:pt>
                <c:pt idx="1476">
                  <c:v>45.35</c:v>
                </c:pt>
                <c:pt idx="1478">
                  <c:v>45.32</c:v>
                </c:pt>
                <c:pt idx="1479">
                  <c:v>45.32</c:v>
                </c:pt>
                <c:pt idx="1480">
                  <c:v>45.3</c:v>
                </c:pt>
                <c:pt idx="1481">
                  <c:v>45.29</c:v>
                </c:pt>
                <c:pt idx="1482">
                  <c:v>45.28</c:v>
                </c:pt>
                <c:pt idx="1483">
                  <c:v>45.27</c:v>
                </c:pt>
                <c:pt idx="1484">
                  <c:v>45.26</c:v>
                </c:pt>
                <c:pt idx="1485">
                  <c:v>45.24</c:v>
                </c:pt>
                <c:pt idx="1486">
                  <c:v>45.23</c:v>
                </c:pt>
                <c:pt idx="1487">
                  <c:v>45.22</c:v>
                </c:pt>
                <c:pt idx="1488">
                  <c:v>45.21</c:v>
                </c:pt>
                <c:pt idx="1489">
                  <c:v>45.2</c:v>
                </c:pt>
                <c:pt idx="1490">
                  <c:v>45.18</c:v>
                </c:pt>
                <c:pt idx="1491">
                  <c:v>45.18</c:v>
                </c:pt>
                <c:pt idx="1492">
                  <c:v>45.23</c:v>
                </c:pt>
                <c:pt idx="1493">
                  <c:v>45.21</c:v>
                </c:pt>
                <c:pt idx="1494">
                  <c:v>45.18</c:v>
                </c:pt>
                <c:pt idx="1495">
                  <c:v>45.16</c:v>
                </c:pt>
                <c:pt idx="1496">
                  <c:v>45.15</c:v>
                </c:pt>
                <c:pt idx="1497">
                  <c:v>45.15</c:v>
                </c:pt>
                <c:pt idx="1498">
                  <c:v>45.14</c:v>
                </c:pt>
                <c:pt idx="1499">
                  <c:v>45.13</c:v>
                </c:pt>
                <c:pt idx="1500">
                  <c:v>45.11</c:v>
                </c:pt>
                <c:pt idx="1501">
                  <c:v>45.11</c:v>
                </c:pt>
                <c:pt idx="1502">
                  <c:v>45.1</c:v>
                </c:pt>
                <c:pt idx="1503">
                  <c:v>45.08</c:v>
                </c:pt>
                <c:pt idx="1504">
                  <c:v>45.08</c:v>
                </c:pt>
                <c:pt idx="1505">
                  <c:v>45.07</c:v>
                </c:pt>
                <c:pt idx="1507">
                  <c:v>45.04</c:v>
                </c:pt>
                <c:pt idx="1508">
                  <c:v>45.03</c:v>
                </c:pt>
                <c:pt idx="1509">
                  <c:v>45</c:v>
                </c:pt>
                <c:pt idx="1510">
                  <c:v>44.99</c:v>
                </c:pt>
                <c:pt idx="1511">
                  <c:v>44.98</c:v>
                </c:pt>
                <c:pt idx="1512">
                  <c:v>44.96</c:v>
                </c:pt>
                <c:pt idx="1513">
                  <c:v>44.93</c:v>
                </c:pt>
                <c:pt idx="1514">
                  <c:v>44.92</c:v>
                </c:pt>
                <c:pt idx="1515">
                  <c:v>44.91</c:v>
                </c:pt>
                <c:pt idx="1516">
                  <c:v>44.9</c:v>
                </c:pt>
                <c:pt idx="1517">
                  <c:v>44.91</c:v>
                </c:pt>
                <c:pt idx="1518">
                  <c:v>44.9</c:v>
                </c:pt>
                <c:pt idx="1519">
                  <c:v>44.88</c:v>
                </c:pt>
                <c:pt idx="1520">
                  <c:v>44.86</c:v>
                </c:pt>
                <c:pt idx="1521">
                  <c:v>44.84</c:v>
                </c:pt>
                <c:pt idx="1522">
                  <c:v>44.82</c:v>
                </c:pt>
                <c:pt idx="1523">
                  <c:v>44.79</c:v>
                </c:pt>
                <c:pt idx="1524">
                  <c:v>44.78</c:v>
                </c:pt>
                <c:pt idx="1525">
                  <c:v>44.76</c:v>
                </c:pt>
                <c:pt idx="1526">
                  <c:v>44.74</c:v>
                </c:pt>
                <c:pt idx="1527">
                  <c:v>44.73</c:v>
                </c:pt>
                <c:pt idx="1528">
                  <c:v>44.7</c:v>
                </c:pt>
                <c:pt idx="1529">
                  <c:v>44.82</c:v>
                </c:pt>
                <c:pt idx="1530">
                  <c:v>44.89</c:v>
                </c:pt>
                <c:pt idx="1531">
                  <c:v>44.9</c:v>
                </c:pt>
                <c:pt idx="1532">
                  <c:v>44.89</c:v>
                </c:pt>
                <c:pt idx="1534">
                  <c:v>44.87</c:v>
                </c:pt>
                <c:pt idx="1535">
                  <c:v>44.86</c:v>
                </c:pt>
                <c:pt idx="1536">
                  <c:v>44.84</c:v>
                </c:pt>
                <c:pt idx="1537">
                  <c:v>44.82</c:v>
                </c:pt>
                <c:pt idx="1538">
                  <c:v>44.79</c:v>
                </c:pt>
                <c:pt idx="1539">
                  <c:v>44.77</c:v>
                </c:pt>
                <c:pt idx="1540">
                  <c:v>44.77</c:v>
                </c:pt>
                <c:pt idx="1541">
                  <c:v>44.74</c:v>
                </c:pt>
                <c:pt idx="1542">
                  <c:v>44.72</c:v>
                </c:pt>
                <c:pt idx="1543">
                  <c:v>44.69</c:v>
                </c:pt>
                <c:pt idx="1544">
                  <c:v>44.68</c:v>
                </c:pt>
                <c:pt idx="1545">
                  <c:v>44.67</c:v>
                </c:pt>
                <c:pt idx="1546">
                  <c:v>44.65</c:v>
                </c:pt>
                <c:pt idx="1547">
                  <c:v>44.65</c:v>
                </c:pt>
                <c:pt idx="1548">
                  <c:v>44.63</c:v>
                </c:pt>
                <c:pt idx="1550">
                  <c:v>44.6</c:v>
                </c:pt>
                <c:pt idx="1551">
                  <c:v>44.59</c:v>
                </c:pt>
                <c:pt idx="1552">
                  <c:v>44.57</c:v>
                </c:pt>
                <c:pt idx="1554">
                  <c:v>44.53</c:v>
                </c:pt>
                <c:pt idx="1555">
                  <c:v>44.53</c:v>
                </c:pt>
                <c:pt idx="1556">
                  <c:v>44.51</c:v>
                </c:pt>
                <c:pt idx="1557">
                  <c:v>44.5</c:v>
                </c:pt>
                <c:pt idx="1558">
                  <c:v>44.48</c:v>
                </c:pt>
                <c:pt idx="1559">
                  <c:v>44.47</c:v>
                </c:pt>
                <c:pt idx="1560">
                  <c:v>44.46</c:v>
                </c:pt>
                <c:pt idx="1561">
                  <c:v>44.45</c:v>
                </c:pt>
                <c:pt idx="1562">
                  <c:v>44.44</c:v>
                </c:pt>
                <c:pt idx="1563">
                  <c:v>44.43</c:v>
                </c:pt>
                <c:pt idx="1564">
                  <c:v>44.41</c:v>
                </c:pt>
                <c:pt idx="1565">
                  <c:v>44.41</c:v>
                </c:pt>
                <c:pt idx="1566">
                  <c:v>44.4</c:v>
                </c:pt>
                <c:pt idx="1567">
                  <c:v>44.4</c:v>
                </c:pt>
                <c:pt idx="1568">
                  <c:v>44.38</c:v>
                </c:pt>
                <c:pt idx="1569">
                  <c:v>44.37</c:v>
                </c:pt>
                <c:pt idx="1570">
                  <c:v>44.36</c:v>
                </c:pt>
                <c:pt idx="1571">
                  <c:v>44.35</c:v>
                </c:pt>
                <c:pt idx="1572">
                  <c:v>44.35</c:v>
                </c:pt>
                <c:pt idx="1573">
                  <c:v>44.33</c:v>
                </c:pt>
                <c:pt idx="1574">
                  <c:v>44.32</c:v>
                </c:pt>
                <c:pt idx="1575">
                  <c:v>44.32</c:v>
                </c:pt>
                <c:pt idx="1576">
                  <c:v>44.31</c:v>
                </c:pt>
                <c:pt idx="1577">
                  <c:v>44.3</c:v>
                </c:pt>
                <c:pt idx="1578">
                  <c:v>44.29</c:v>
                </c:pt>
                <c:pt idx="1579">
                  <c:v>44.27</c:v>
                </c:pt>
                <c:pt idx="1580">
                  <c:v>44.26</c:v>
                </c:pt>
                <c:pt idx="1581">
                  <c:v>44.25</c:v>
                </c:pt>
                <c:pt idx="1582">
                  <c:v>44.24</c:v>
                </c:pt>
                <c:pt idx="1583">
                  <c:v>44.23</c:v>
                </c:pt>
                <c:pt idx="1584">
                  <c:v>44.23</c:v>
                </c:pt>
                <c:pt idx="1585">
                  <c:v>44.22</c:v>
                </c:pt>
                <c:pt idx="1586">
                  <c:v>44.23</c:v>
                </c:pt>
                <c:pt idx="1587">
                  <c:v>44.26</c:v>
                </c:pt>
                <c:pt idx="1588">
                  <c:v>44.25</c:v>
                </c:pt>
                <c:pt idx="1589">
                  <c:v>44.25</c:v>
                </c:pt>
                <c:pt idx="1590">
                  <c:v>44.24</c:v>
                </c:pt>
                <c:pt idx="1591">
                  <c:v>44.22</c:v>
                </c:pt>
                <c:pt idx="1592">
                  <c:v>44.21</c:v>
                </c:pt>
                <c:pt idx="1593">
                  <c:v>44.21</c:v>
                </c:pt>
                <c:pt idx="1594">
                  <c:v>44.2</c:v>
                </c:pt>
                <c:pt idx="1595">
                  <c:v>44.2</c:v>
                </c:pt>
                <c:pt idx="1596">
                  <c:v>44.2</c:v>
                </c:pt>
                <c:pt idx="1597">
                  <c:v>44.2</c:v>
                </c:pt>
                <c:pt idx="1598">
                  <c:v>44.2</c:v>
                </c:pt>
                <c:pt idx="1599">
                  <c:v>44.19</c:v>
                </c:pt>
                <c:pt idx="1600">
                  <c:v>44.18</c:v>
                </c:pt>
                <c:pt idx="1601">
                  <c:v>44.17</c:v>
                </c:pt>
                <c:pt idx="1602">
                  <c:v>44.17</c:v>
                </c:pt>
                <c:pt idx="1603">
                  <c:v>44.17</c:v>
                </c:pt>
                <c:pt idx="1604">
                  <c:v>44.17</c:v>
                </c:pt>
                <c:pt idx="1605">
                  <c:v>44.17</c:v>
                </c:pt>
                <c:pt idx="1606">
                  <c:v>44.16</c:v>
                </c:pt>
                <c:pt idx="1607">
                  <c:v>44.15</c:v>
                </c:pt>
                <c:pt idx="1608">
                  <c:v>44.16</c:v>
                </c:pt>
                <c:pt idx="1609">
                  <c:v>44.16</c:v>
                </c:pt>
                <c:pt idx="1610">
                  <c:v>44.16</c:v>
                </c:pt>
                <c:pt idx="1611">
                  <c:v>44.15</c:v>
                </c:pt>
                <c:pt idx="1612">
                  <c:v>44.14</c:v>
                </c:pt>
                <c:pt idx="1613">
                  <c:v>44.15</c:v>
                </c:pt>
                <c:pt idx="1614">
                  <c:v>44.14</c:v>
                </c:pt>
                <c:pt idx="1615">
                  <c:v>44.13</c:v>
                </c:pt>
                <c:pt idx="1616">
                  <c:v>44.13</c:v>
                </c:pt>
                <c:pt idx="1617">
                  <c:v>44.13</c:v>
                </c:pt>
                <c:pt idx="1618">
                  <c:v>44.13</c:v>
                </c:pt>
                <c:pt idx="1619">
                  <c:v>44.13</c:v>
                </c:pt>
                <c:pt idx="1620">
                  <c:v>44.13</c:v>
                </c:pt>
                <c:pt idx="1621">
                  <c:v>44.13</c:v>
                </c:pt>
                <c:pt idx="1622">
                  <c:v>44.13</c:v>
                </c:pt>
                <c:pt idx="1623">
                  <c:v>44.13</c:v>
                </c:pt>
                <c:pt idx="1624">
                  <c:v>44.13</c:v>
                </c:pt>
                <c:pt idx="1625">
                  <c:v>44.13</c:v>
                </c:pt>
                <c:pt idx="1626">
                  <c:v>44.13</c:v>
                </c:pt>
                <c:pt idx="1627">
                  <c:v>44.13</c:v>
                </c:pt>
                <c:pt idx="1628">
                  <c:v>44.13</c:v>
                </c:pt>
                <c:pt idx="1629">
                  <c:v>44.14</c:v>
                </c:pt>
                <c:pt idx="1630">
                  <c:v>44.13</c:v>
                </c:pt>
                <c:pt idx="1631">
                  <c:v>44.13</c:v>
                </c:pt>
                <c:pt idx="1632">
                  <c:v>44.15</c:v>
                </c:pt>
                <c:pt idx="1633">
                  <c:v>44.15</c:v>
                </c:pt>
                <c:pt idx="1634">
                  <c:v>44.15</c:v>
                </c:pt>
                <c:pt idx="1635">
                  <c:v>44.15</c:v>
                </c:pt>
                <c:pt idx="1636">
                  <c:v>44.14</c:v>
                </c:pt>
                <c:pt idx="1637">
                  <c:v>44.14</c:v>
                </c:pt>
                <c:pt idx="1638">
                  <c:v>44.14</c:v>
                </c:pt>
                <c:pt idx="1639">
                  <c:v>44.14</c:v>
                </c:pt>
                <c:pt idx="1640">
                  <c:v>44.14</c:v>
                </c:pt>
                <c:pt idx="1641">
                  <c:v>44.14</c:v>
                </c:pt>
                <c:pt idx="1642">
                  <c:v>44.14</c:v>
                </c:pt>
                <c:pt idx="1643">
                  <c:v>44.14</c:v>
                </c:pt>
                <c:pt idx="1644">
                  <c:v>44.14</c:v>
                </c:pt>
                <c:pt idx="1645">
                  <c:v>44.14</c:v>
                </c:pt>
                <c:pt idx="1646">
                  <c:v>44.14</c:v>
                </c:pt>
                <c:pt idx="1647">
                  <c:v>44.14</c:v>
                </c:pt>
                <c:pt idx="1648">
                  <c:v>44.15</c:v>
                </c:pt>
                <c:pt idx="1649">
                  <c:v>44.15</c:v>
                </c:pt>
                <c:pt idx="1650">
                  <c:v>44.16</c:v>
                </c:pt>
                <c:pt idx="1651">
                  <c:v>44.19</c:v>
                </c:pt>
                <c:pt idx="1652">
                  <c:v>44.18</c:v>
                </c:pt>
                <c:pt idx="1653">
                  <c:v>44.18</c:v>
                </c:pt>
                <c:pt idx="1654">
                  <c:v>44.17</c:v>
                </c:pt>
                <c:pt idx="1655">
                  <c:v>44.17</c:v>
                </c:pt>
                <c:pt idx="1656">
                  <c:v>44.16</c:v>
                </c:pt>
                <c:pt idx="1657">
                  <c:v>44.16</c:v>
                </c:pt>
                <c:pt idx="1658">
                  <c:v>44.16</c:v>
                </c:pt>
                <c:pt idx="1659">
                  <c:v>44.16</c:v>
                </c:pt>
                <c:pt idx="1660">
                  <c:v>44.15</c:v>
                </c:pt>
                <c:pt idx="1661">
                  <c:v>44.16</c:v>
                </c:pt>
                <c:pt idx="1662">
                  <c:v>44.17</c:v>
                </c:pt>
                <c:pt idx="1663">
                  <c:v>44.17</c:v>
                </c:pt>
                <c:pt idx="1664">
                  <c:v>44.17</c:v>
                </c:pt>
                <c:pt idx="1665">
                  <c:v>44.17</c:v>
                </c:pt>
                <c:pt idx="1666">
                  <c:v>44.21</c:v>
                </c:pt>
                <c:pt idx="1667">
                  <c:v>44.21</c:v>
                </c:pt>
                <c:pt idx="1668">
                  <c:v>44.21</c:v>
                </c:pt>
                <c:pt idx="1669">
                  <c:v>44.2</c:v>
                </c:pt>
                <c:pt idx="1670">
                  <c:v>44.2</c:v>
                </c:pt>
                <c:pt idx="1671">
                  <c:v>44.19</c:v>
                </c:pt>
                <c:pt idx="1672">
                  <c:v>44.19</c:v>
                </c:pt>
                <c:pt idx="1673">
                  <c:v>44.19</c:v>
                </c:pt>
                <c:pt idx="1674">
                  <c:v>44.19</c:v>
                </c:pt>
                <c:pt idx="1675">
                  <c:v>44.18</c:v>
                </c:pt>
                <c:pt idx="1676">
                  <c:v>44.19</c:v>
                </c:pt>
                <c:pt idx="1677">
                  <c:v>44.21</c:v>
                </c:pt>
                <c:pt idx="1678">
                  <c:v>44.23</c:v>
                </c:pt>
                <c:pt idx="1679">
                  <c:v>44.27</c:v>
                </c:pt>
                <c:pt idx="1680">
                  <c:v>44.29</c:v>
                </c:pt>
                <c:pt idx="1681">
                  <c:v>44.32</c:v>
                </c:pt>
                <c:pt idx="1682">
                  <c:v>44.34</c:v>
                </c:pt>
                <c:pt idx="1683">
                  <c:v>44.37</c:v>
                </c:pt>
                <c:pt idx="1684">
                  <c:v>44.52</c:v>
                </c:pt>
                <c:pt idx="1685">
                  <c:v>44.66</c:v>
                </c:pt>
                <c:pt idx="1686">
                  <c:v>44.7</c:v>
                </c:pt>
                <c:pt idx="1687">
                  <c:v>44.73</c:v>
                </c:pt>
                <c:pt idx="1688">
                  <c:v>44.74</c:v>
                </c:pt>
                <c:pt idx="1689">
                  <c:v>44.78</c:v>
                </c:pt>
                <c:pt idx="1690">
                  <c:v>44.83</c:v>
                </c:pt>
                <c:pt idx="1691">
                  <c:v>44.86</c:v>
                </c:pt>
                <c:pt idx="1692">
                  <c:v>44.89</c:v>
                </c:pt>
                <c:pt idx="1693">
                  <c:v>44.9</c:v>
                </c:pt>
                <c:pt idx="1694">
                  <c:v>44.91</c:v>
                </c:pt>
                <c:pt idx="1695">
                  <c:v>44.92</c:v>
                </c:pt>
                <c:pt idx="1696">
                  <c:v>44.91</c:v>
                </c:pt>
                <c:pt idx="1697">
                  <c:v>44.92</c:v>
                </c:pt>
                <c:pt idx="1698">
                  <c:v>44.92</c:v>
                </c:pt>
                <c:pt idx="1699">
                  <c:v>44.93</c:v>
                </c:pt>
                <c:pt idx="1700">
                  <c:v>44.93</c:v>
                </c:pt>
                <c:pt idx="1701">
                  <c:v>44.92</c:v>
                </c:pt>
                <c:pt idx="1702">
                  <c:v>44.92</c:v>
                </c:pt>
                <c:pt idx="1703">
                  <c:v>44.93</c:v>
                </c:pt>
                <c:pt idx="1704">
                  <c:v>44.94</c:v>
                </c:pt>
                <c:pt idx="1705">
                  <c:v>44.95</c:v>
                </c:pt>
                <c:pt idx="1706">
                  <c:v>44.97</c:v>
                </c:pt>
                <c:pt idx="1707">
                  <c:v>45</c:v>
                </c:pt>
                <c:pt idx="1708">
                  <c:v>45.02</c:v>
                </c:pt>
                <c:pt idx="1709">
                  <c:v>45.02</c:v>
                </c:pt>
                <c:pt idx="1710">
                  <c:v>45.03</c:v>
                </c:pt>
                <c:pt idx="1711">
                  <c:v>45.03</c:v>
                </c:pt>
                <c:pt idx="1712">
                  <c:v>45.03</c:v>
                </c:pt>
                <c:pt idx="1713">
                  <c:v>45.04</c:v>
                </c:pt>
                <c:pt idx="1714">
                  <c:v>45.05</c:v>
                </c:pt>
                <c:pt idx="1715">
                  <c:v>45.05</c:v>
                </c:pt>
                <c:pt idx="1716">
                  <c:v>45.05</c:v>
                </c:pt>
                <c:pt idx="1717">
                  <c:v>45.04</c:v>
                </c:pt>
                <c:pt idx="1718">
                  <c:v>45.04</c:v>
                </c:pt>
                <c:pt idx="1719">
                  <c:v>45.05</c:v>
                </c:pt>
                <c:pt idx="1720">
                  <c:v>45.19</c:v>
                </c:pt>
                <c:pt idx="1721">
                  <c:v>45.27</c:v>
                </c:pt>
                <c:pt idx="1722">
                  <c:v>45.27</c:v>
                </c:pt>
                <c:pt idx="1723">
                  <c:v>45.26</c:v>
                </c:pt>
                <c:pt idx="1724">
                  <c:v>45.25</c:v>
                </c:pt>
                <c:pt idx="1725">
                  <c:v>45.23</c:v>
                </c:pt>
                <c:pt idx="1726">
                  <c:v>45.22</c:v>
                </c:pt>
                <c:pt idx="1727">
                  <c:v>45.23</c:v>
                </c:pt>
                <c:pt idx="1728">
                  <c:v>45.23</c:v>
                </c:pt>
                <c:pt idx="1729">
                  <c:v>45.23</c:v>
                </c:pt>
                <c:pt idx="1730">
                  <c:v>45.35</c:v>
                </c:pt>
                <c:pt idx="1731">
                  <c:v>45.36</c:v>
                </c:pt>
                <c:pt idx="1732">
                  <c:v>45.36</c:v>
                </c:pt>
                <c:pt idx="1733">
                  <c:v>45.36</c:v>
                </c:pt>
                <c:pt idx="1734">
                  <c:v>45.33</c:v>
                </c:pt>
                <c:pt idx="1735">
                  <c:v>45.38</c:v>
                </c:pt>
                <c:pt idx="1736">
                  <c:v>45.38</c:v>
                </c:pt>
                <c:pt idx="1737">
                  <c:v>45.41</c:v>
                </c:pt>
                <c:pt idx="1738">
                  <c:v>45.43</c:v>
                </c:pt>
                <c:pt idx="1739">
                  <c:v>45.63</c:v>
                </c:pt>
                <c:pt idx="1740">
                  <c:v>45.64</c:v>
                </c:pt>
                <c:pt idx="1741">
                  <c:v>45.65</c:v>
                </c:pt>
                <c:pt idx="1742">
                  <c:v>45.69</c:v>
                </c:pt>
                <c:pt idx="1743">
                  <c:v>45.59</c:v>
                </c:pt>
                <c:pt idx="1744">
                  <c:v>45.53</c:v>
                </c:pt>
                <c:pt idx="1745">
                  <c:v>45.51</c:v>
                </c:pt>
                <c:pt idx="1746">
                  <c:v>45.49</c:v>
                </c:pt>
                <c:pt idx="1747">
                  <c:v>45.47</c:v>
                </c:pt>
                <c:pt idx="1748">
                  <c:v>45.47</c:v>
                </c:pt>
                <c:pt idx="1749">
                  <c:v>45.46</c:v>
                </c:pt>
                <c:pt idx="1750">
                  <c:v>45.44</c:v>
                </c:pt>
                <c:pt idx="1751">
                  <c:v>45.42</c:v>
                </c:pt>
                <c:pt idx="1752">
                  <c:v>45.41</c:v>
                </c:pt>
                <c:pt idx="1753">
                  <c:v>45.4</c:v>
                </c:pt>
                <c:pt idx="1754">
                  <c:v>45.4</c:v>
                </c:pt>
                <c:pt idx="1755">
                  <c:v>45.39</c:v>
                </c:pt>
                <c:pt idx="1756">
                  <c:v>45.38</c:v>
                </c:pt>
                <c:pt idx="1757">
                  <c:v>45.37</c:v>
                </c:pt>
                <c:pt idx="1758">
                  <c:v>45.36</c:v>
                </c:pt>
                <c:pt idx="1759">
                  <c:v>45.36</c:v>
                </c:pt>
                <c:pt idx="1760">
                  <c:v>45.36</c:v>
                </c:pt>
                <c:pt idx="1761">
                  <c:v>45.35</c:v>
                </c:pt>
                <c:pt idx="1762">
                  <c:v>45.34</c:v>
                </c:pt>
                <c:pt idx="1763">
                  <c:v>45.33</c:v>
                </c:pt>
                <c:pt idx="1764">
                  <c:v>45.33</c:v>
                </c:pt>
                <c:pt idx="1765">
                  <c:v>45.33</c:v>
                </c:pt>
                <c:pt idx="1766">
                  <c:v>45.32</c:v>
                </c:pt>
                <c:pt idx="1767">
                  <c:v>45.32</c:v>
                </c:pt>
                <c:pt idx="1768">
                  <c:v>45.32</c:v>
                </c:pt>
                <c:pt idx="1769">
                  <c:v>45.31</c:v>
                </c:pt>
                <c:pt idx="1770">
                  <c:v>45.31</c:v>
                </c:pt>
                <c:pt idx="1771">
                  <c:v>45.31</c:v>
                </c:pt>
                <c:pt idx="1772">
                  <c:v>45.31</c:v>
                </c:pt>
                <c:pt idx="1773">
                  <c:v>45.31</c:v>
                </c:pt>
                <c:pt idx="1774">
                  <c:v>45.31</c:v>
                </c:pt>
                <c:pt idx="1775">
                  <c:v>45.3</c:v>
                </c:pt>
                <c:pt idx="1776">
                  <c:v>45.36</c:v>
                </c:pt>
                <c:pt idx="1777">
                  <c:v>45.81</c:v>
                </c:pt>
                <c:pt idx="1778">
                  <c:v>45.78</c:v>
                </c:pt>
                <c:pt idx="1779">
                  <c:v>45.61</c:v>
                </c:pt>
                <c:pt idx="1780">
                  <c:v>45.53</c:v>
                </c:pt>
                <c:pt idx="1781">
                  <c:v>45.5</c:v>
                </c:pt>
                <c:pt idx="1782">
                  <c:v>45.47</c:v>
                </c:pt>
                <c:pt idx="1783">
                  <c:v>45.45</c:v>
                </c:pt>
                <c:pt idx="1784">
                  <c:v>45.44</c:v>
                </c:pt>
                <c:pt idx="1785">
                  <c:v>45.43</c:v>
                </c:pt>
                <c:pt idx="1786">
                  <c:v>45.42</c:v>
                </c:pt>
                <c:pt idx="1787">
                  <c:v>45.42</c:v>
                </c:pt>
                <c:pt idx="1788">
                  <c:v>45.41</c:v>
                </c:pt>
                <c:pt idx="1789">
                  <c:v>45.46</c:v>
                </c:pt>
                <c:pt idx="1790">
                  <c:v>45.56</c:v>
                </c:pt>
                <c:pt idx="1791">
                  <c:v>45.51</c:v>
                </c:pt>
                <c:pt idx="1792">
                  <c:v>45.79</c:v>
                </c:pt>
                <c:pt idx="1793">
                  <c:v>45.7</c:v>
                </c:pt>
                <c:pt idx="1794">
                  <c:v>45.62</c:v>
                </c:pt>
                <c:pt idx="1795">
                  <c:v>45.59</c:v>
                </c:pt>
                <c:pt idx="1796">
                  <c:v>45.58</c:v>
                </c:pt>
                <c:pt idx="1797">
                  <c:v>45.56</c:v>
                </c:pt>
                <c:pt idx="1798">
                  <c:v>45.53</c:v>
                </c:pt>
                <c:pt idx="1799">
                  <c:v>45.5</c:v>
                </c:pt>
                <c:pt idx="1800">
                  <c:v>45.5</c:v>
                </c:pt>
                <c:pt idx="1801">
                  <c:v>45.49</c:v>
                </c:pt>
                <c:pt idx="1802">
                  <c:v>45.48</c:v>
                </c:pt>
                <c:pt idx="1803">
                  <c:v>45.47</c:v>
                </c:pt>
                <c:pt idx="1804">
                  <c:v>45.46</c:v>
                </c:pt>
                <c:pt idx="1805">
                  <c:v>45.44</c:v>
                </c:pt>
                <c:pt idx="1806">
                  <c:v>45.4</c:v>
                </c:pt>
                <c:pt idx="1807">
                  <c:v>45.4</c:v>
                </c:pt>
                <c:pt idx="1808">
                  <c:v>45.41</c:v>
                </c:pt>
                <c:pt idx="1809">
                  <c:v>45.41</c:v>
                </c:pt>
                <c:pt idx="1810">
                  <c:v>45.39</c:v>
                </c:pt>
                <c:pt idx="1811">
                  <c:v>45.38</c:v>
                </c:pt>
                <c:pt idx="1812">
                  <c:v>45.37</c:v>
                </c:pt>
                <c:pt idx="1813">
                  <c:v>45.36</c:v>
                </c:pt>
                <c:pt idx="1814">
                  <c:v>45.35</c:v>
                </c:pt>
                <c:pt idx="1815">
                  <c:v>45.35</c:v>
                </c:pt>
                <c:pt idx="1816">
                  <c:v>45.34</c:v>
                </c:pt>
                <c:pt idx="1817">
                  <c:v>45.33</c:v>
                </c:pt>
                <c:pt idx="1818">
                  <c:v>45.33</c:v>
                </c:pt>
                <c:pt idx="1819">
                  <c:v>45.32</c:v>
                </c:pt>
                <c:pt idx="1820">
                  <c:v>45.31</c:v>
                </c:pt>
                <c:pt idx="1821">
                  <c:v>45.3</c:v>
                </c:pt>
                <c:pt idx="1822">
                  <c:v>45.29</c:v>
                </c:pt>
                <c:pt idx="1823">
                  <c:v>45.29</c:v>
                </c:pt>
                <c:pt idx="1824">
                  <c:v>45.31</c:v>
                </c:pt>
                <c:pt idx="1825">
                  <c:v>45.31</c:v>
                </c:pt>
                <c:pt idx="1826">
                  <c:v>45.34</c:v>
                </c:pt>
                <c:pt idx="1827">
                  <c:v>45.46</c:v>
                </c:pt>
                <c:pt idx="1828">
                  <c:v>45.43</c:v>
                </c:pt>
                <c:pt idx="1829">
                  <c:v>45.4</c:v>
                </c:pt>
                <c:pt idx="1830">
                  <c:v>45.38</c:v>
                </c:pt>
                <c:pt idx="1831">
                  <c:v>45.36</c:v>
                </c:pt>
                <c:pt idx="1832">
                  <c:v>45.34</c:v>
                </c:pt>
                <c:pt idx="1833">
                  <c:v>45.32</c:v>
                </c:pt>
                <c:pt idx="1834">
                  <c:v>45.31</c:v>
                </c:pt>
                <c:pt idx="1835">
                  <c:v>45.32</c:v>
                </c:pt>
                <c:pt idx="1836">
                  <c:v>45.3</c:v>
                </c:pt>
                <c:pt idx="1837">
                  <c:v>45.3</c:v>
                </c:pt>
                <c:pt idx="1838">
                  <c:v>45.33</c:v>
                </c:pt>
                <c:pt idx="1839">
                  <c:v>45.34</c:v>
                </c:pt>
                <c:pt idx="1840">
                  <c:v>45.32</c:v>
                </c:pt>
                <c:pt idx="1841">
                  <c:v>45.3</c:v>
                </c:pt>
                <c:pt idx="1842">
                  <c:v>45.29</c:v>
                </c:pt>
                <c:pt idx="1843">
                  <c:v>45.28</c:v>
                </c:pt>
                <c:pt idx="1844">
                  <c:v>45.27</c:v>
                </c:pt>
                <c:pt idx="1845">
                  <c:v>45.26</c:v>
                </c:pt>
                <c:pt idx="1846">
                  <c:v>45.25</c:v>
                </c:pt>
                <c:pt idx="1847">
                  <c:v>45.24</c:v>
                </c:pt>
                <c:pt idx="1848">
                  <c:v>45.24</c:v>
                </c:pt>
                <c:pt idx="1849">
                  <c:v>45.23</c:v>
                </c:pt>
                <c:pt idx="1850">
                  <c:v>45.22</c:v>
                </c:pt>
                <c:pt idx="1851">
                  <c:v>45.22</c:v>
                </c:pt>
                <c:pt idx="1852">
                  <c:v>45.27</c:v>
                </c:pt>
                <c:pt idx="1853">
                  <c:v>45.25</c:v>
                </c:pt>
                <c:pt idx="1854">
                  <c:v>45.25</c:v>
                </c:pt>
                <c:pt idx="1855">
                  <c:v>45.31</c:v>
                </c:pt>
                <c:pt idx="1856">
                  <c:v>45.3</c:v>
                </c:pt>
                <c:pt idx="1857">
                  <c:v>45.28</c:v>
                </c:pt>
                <c:pt idx="1858">
                  <c:v>45.26</c:v>
                </c:pt>
                <c:pt idx="1859">
                  <c:v>45.24</c:v>
                </c:pt>
                <c:pt idx="1860">
                  <c:v>45.22</c:v>
                </c:pt>
                <c:pt idx="1861">
                  <c:v>45.21</c:v>
                </c:pt>
                <c:pt idx="1862">
                  <c:v>45.2</c:v>
                </c:pt>
                <c:pt idx="1863">
                  <c:v>45.2</c:v>
                </c:pt>
                <c:pt idx="1864">
                  <c:v>45.19</c:v>
                </c:pt>
                <c:pt idx="1865">
                  <c:v>45.21</c:v>
                </c:pt>
                <c:pt idx="1866">
                  <c:v>45.2</c:v>
                </c:pt>
                <c:pt idx="1867">
                  <c:v>45.18</c:v>
                </c:pt>
                <c:pt idx="1868">
                  <c:v>45.17</c:v>
                </c:pt>
                <c:pt idx="1869">
                  <c:v>45.16</c:v>
                </c:pt>
                <c:pt idx="1870">
                  <c:v>45.15</c:v>
                </c:pt>
                <c:pt idx="1871">
                  <c:v>45.14</c:v>
                </c:pt>
                <c:pt idx="1872">
                  <c:v>45.13</c:v>
                </c:pt>
                <c:pt idx="1873">
                  <c:v>45.12</c:v>
                </c:pt>
                <c:pt idx="1874">
                  <c:v>45.11</c:v>
                </c:pt>
                <c:pt idx="1875">
                  <c:v>45.1</c:v>
                </c:pt>
                <c:pt idx="1876">
                  <c:v>45.08</c:v>
                </c:pt>
                <c:pt idx="1877">
                  <c:v>45.08</c:v>
                </c:pt>
                <c:pt idx="1878">
                  <c:v>45.1</c:v>
                </c:pt>
                <c:pt idx="1879" formatCode="General">
                  <c:v>45.09</c:v>
                </c:pt>
                <c:pt idx="1880" formatCode="General">
                  <c:v>45.07</c:v>
                </c:pt>
                <c:pt idx="1881" formatCode="General">
                  <c:v>45.05</c:v>
                </c:pt>
                <c:pt idx="1882" formatCode="General">
                  <c:v>45.04</c:v>
                </c:pt>
                <c:pt idx="1883" formatCode="General">
                  <c:v>45.04</c:v>
                </c:pt>
                <c:pt idx="1884" formatCode="General">
                  <c:v>45.02</c:v>
                </c:pt>
                <c:pt idx="1885" formatCode="General">
                  <c:v>45.01</c:v>
                </c:pt>
                <c:pt idx="1886" formatCode="General">
                  <c:v>45</c:v>
                </c:pt>
                <c:pt idx="1887" formatCode="General">
                  <c:v>45.07</c:v>
                </c:pt>
                <c:pt idx="1888" formatCode="General">
                  <c:v>45.07</c:v>
                </c:pt>
                <c:pt idx="1889" formatCode="General">
                  <c:v>45.05</c:v>
                </c:pt>
                <c:pt idx="1890" formatCode="General">
                  <c:v>45.03</c:v>
                </c:pt>
                <c:pt idx="1891" formatCode="General">
                  <c:v>45</c:v>
                </c:pt>
                <c:pt idx="1892" formatCode="General">
                  <c:v>44.98</c:v>
                </c:pt>
                <c:pt idx="1893" formatCode="General">
                  <c:v>44.96</c:v>
                </c:pt>
                <c:pt idx="1894" formatCode="General">
                  <c:v>45.04</c:v>
                </c:pt>
                <c:pt idx="1895" formatCode="General">
                  <c:v>45.16</c:v>
                </c:pt>
                <c:pt idx="1896" formatCode="General">
                  <c:v>45.22</c:v>
                </c:pt>
                <c:pt idx="1897" formatCode="General">
                  <c:v>45.2</c:v>
                </c:pt>
                <c:pt idx="1898" formatCode="General">
                  <c:v>45.15</c:v>
                </c:pt>
                <c:pt idx="1899" formatCode="General">
                  <c:v>45.1</c:v>
                </c:pt>
                <c:pt idx="1900" formatCode="General">
                  <c:v>45.07</c:v>
                </c:pt>
                <c:pt idx="1901" formatCode="General">
                  <c:v>45.05</c:v>
                </c:pt>
                <c:pt idx="1902" formatCode="General">
                  <c:v>45.02</c:v>
                </c:pt>
                <c:pt idx="1903" formatCode="General">
                  <c:v>44.99</c:v>
                </c:pt>
                <c:pt idx="1904" formatCode="General">
                  <c:v>44.97</c:v>
                </c:pt>
                <c:pt idx="1905" formatCode="General">
                  <c:v>44.95</c:v>
                </c:pt>
                <c:pt idx="1906" formatCode="General">
                  <c:v>44.93</c:v>
                </c:pt>
                <c:pt idx="1907" formatCode="General">
                  <c:v>44.91</c:v>
                </c:pt>
                <c:pt idx="1908" formatCode="General">
                  <c:v>44.89</c:v>
                </c:pt>
                <c:pt idx="1909" formatCode="General">
                  <c:v>44.89</c:v>
                </c:pt>
                <c:pt idx="1910" formatCode="General">
                  <c:v>44.87</c:v>
                </c:pt>
                <c:pt idx="1911" formatCode="General">
                  <c:v>44.86</c:v>
                </c:pt>
                <c:pt idx="1912" formatCode="General">
                  <c:v>44.84</c:v>
                </c:pt>
                <c:pt idx="1913" formatCode="General">
                  <c:v>44.82</c:v>
                </c:pt>
                <c:pt idx="1914" formatCode="General">
                  <c:v>44.81</c:v>
                </c:pt>
                <c:pt idx="1915" formatCode="General">
                  <c:v>44.81</c:v>
                </c:pt>
                <c:pt idx="1916" formatCode="General">
                  <c:v>44.79</c:v>
                </c:pt>
                <c:pt idx="1917" formatCode="General">
                  <c:v>44.77</c:v>
                </c:pt>
                <c:pt idx="1918" formatCode="General">
                  <c:v>44.75</c:v>
                </c:pt>
                <c:pt idx="1919" formatCode="General">
                  <c:v>44.74</c:v>
                </c:pt>
                <c:pt idx="1920" formatCode="General">
                  <c:v>44.71</c:v>
                </c:pt>
                <c:pt idx="1921" formatCode="General">
                  <c:v>44.7</c:v>
                </c:pt>
                <c:pt idx="1922" formatCode="General">
                  <c:v>44.69</c:v>
                </c:pt>
                <c:pt idx="1923" formatCode="General">
                  <c:v>44.67</c:v>
                </c:pt>
                <c:pt idx="1924" formatCode="General">
                  <c:v>44.66</c:v>
                </c:pt>
                <c:pt idx="1925" formatCode="General">
                  <c:v>44.65</c:v>
                </c:pt>
                <c:pt idx="1926" formatCode="General">
                  <c:v>44.63</c:v>
                </c:pt>
                <c:pt idx="1927" formatCode="General">
                  <c:v>44.62</c:v>
                </c:pt>
                <c:pt idx="1928" formatCode="General">
                  <c:v>44.61</c:v>
                </c:pt>
                <c:pt idx="1929" formatCode="General">
                  <c:v>44.59</c:v>
                </c:pt>
                <c:pt idx="1930" formatCode="General">
                  <c:v>44.58</c:v>
                </c:pt>
                <c:pt idx="1931" formatCode="General">
                  <c:v>44.57</c:v>
                </c:pt>
                <c:pt idx="1932" formatCode="General">
                  <c:v>44.56</c:v>
                </c:pt>
                <c:pt idx="1933" formatCode="General">
                  <c:v>44.54</c:v>
                </c:pt>
                <c:pt idx="1934" formatCode="General">
                  <c:v>44.54</c:v>
                </c:pt>
                <c:pt idx="1935" formatCode="General">
                  <c:v>44.53</c:v>
                </c:pt>
                <c:pt idx="1936" formatCode="General">
                  <c:v>44.52</c:v>
                </c:pt>
                <c:pt idx="1937" formatCode="General">
                  <c:v>44.52</c:v>
                </c:pt>
                <c:pt idx="1938" formatCode="General">
                  <c:v>44.53</c:v>
                </c:pt>
                <c:pt idx="1939" formatCode="General">
                  <c:v>44.53</c:v>
                </c:pt>
                <c:pt idx="1940" formatCode="General">
                  <c:v>44.53</c:v>
                </c:pt>
                <c:pt idx="1941" formatCode="General">
                  <c:v>44.53</c:v>
                </c:pt>
                <c:pt idx="1942" formatCode="General">
                  <c:v>44.51</c:v>
                </c:pt>
                <c:pt idx="1943" formatCode="General">
                  <c:v>44.5</c:v>
                </c:pt>
                <c:pt idx="1944" formatCode="General">
                  <c:v>44.49</c:v>
                </c:pt>
                <c:pt idx="1945" formatCode="General">
                  <c:v>44.47</c:v>
                </c:pt>
                <c:pt idx="1946" formatCode="General">
                  <c:v>44.46</c:v>
                </c:pt>
                <c:pt idx="1947" formatCode="General">
                  <c:v>44.45</c:v>
                </c:pt>
                <c:pt idx="1948" formatCode="General">
                  <c:v>44.44</c:v>
                </c:pt>
                <c:pt idx="1949" formatCode="General">
                  <c:v>44.43</c:v>
                </c:pt>
                <c:pt idx="1950" formatCode="General">
                  <c:v>44.42</c:v>
                </c:pt>
                <c:pt idx="1951" formatCode="General">
                  <c:v>44.41</c:v>
                </c:pt>
                <c:pt idx="1952" formatCode="General">
                  <c:v>44.4</c:v>
                </c:pt>
                <c:pt idx="1953" formatCode="General">
                  <c:v>44.39</c:v>
                </c:pt>
                <c:pt idx="1954" formatCode="General">
                  <c:v>44.38</c:v>
                </c:pt>
                <c:pt idx="1955" formatCode="General">
                  <c:v>44.37</c:v>
                </c:pt>
                <c:pt idx="1956" formatCode="General">
                  <c:v>44.36</c:v>
                </c:pt>
                <c:pt idx="1957" formatCode="General">
                  <c:v>44.35</c:v>
                </c:pt>
                <c:pt idx="1958" formatCode="General">
                  <c:v>44.34</c:v>
                </c:pt>
                <c:pt idx="1959" formatCode="General">
                  <c:v>44.33</c:v>
                </c:pt>
                <c:pt idx="1960" formatCode="General">
                  <c:v>44.32</c:v>
                </c:pt>
                <c:pt idx="1961" formatCode="General">
                  <c:v>44.31</c:v>
                </c:pt>
                <c:pt idx="1962" formatCode="General">
                  <c:v>44.3</c:v>
                </c:pt>
                <c:pt idx="1963" formatCode="General">
                  <c:v>44.31</c:v>
                </c:pt>
                <c:pt idx="1964" formatCode="General">
                  <c:v>44.31</c:v>
                </c:pt>
                <c:pt idx="1965" formatCode="General">
                  <c:v>44.3</c:v>
                </c:pt>
                <c:pt idx="1966" formatCode="General">
                  <c:v>44.29</c:v>
                </c:pt>
                <c:pt idx="1967" formatCode="General">
                  <c:v>44.28</c:v>
                </c:pt>
                <c:pt idx="1968" formatCode="General">
                  <c:v>44.28</c:v>
                </c:pt>
                <c:pt idx="1969" formatCode="General">
                  <c:v>44.29</c:v>
                </c:pt>
                <c:pt idx="1970" formatCode="General">
                  <c:v>44.27</c:v>
                </c:pt>
                <c:pt idx="1971" formatCode="General">
                  <c:v>44.26</c:v>
                </c:pt>
                <c:pt idx="1972" formatCode="General">
                  <c:v>44.25</c:v>
                </c:pt>
                <c:pt idx="1973" formatCode="General">
                  <c:v>44.25</c:v>
                </c:pt>
                <c:pt idx="1974" formatCode="General">
                  <c:v>44.25</c:v>
                </c:pt>
                <c:pt idx="1975" formatCode="General">
                  <c:v>44.25</c:v>
                </c:pt>
                <c:pt idx="1976" formatCode="General">
                  <c:v>44.24</c:v>
                </c:pt>
                <c:pt idx="1977" formatCode="General">
                  <c:v>44.25</c:v>
                </c:pt>
                <c:pt idx="1978" formatCode="General">
                  <c:v>44.26</c:v>
                </c:pt>
                <c:pt idx="1979" formatCode="General">
                  <c:v>44.26</c:v>
                </c:pt>
                <c:pt idx="1980" formatCode="General">
                  <c:v>44.26</c:v>
                </c:pt>
                <c:pt idx="1981" formatCode="General">
                  <c:v>44.27</c:v>
                </c:pt>
                <c:pt idx="1982" formatCode="General">
                  <c:v>44.27</c:v>
                </c:pt>
                <c:pt idx="1983" formatCode="General">
                  <c:v>44.27</c:v>
                </c:pt>
                <c:pt idx="1984" formatCode="General">
                  <c:v>44.27</c:v>
                </c:pt>
                <c:pt idx="1985" formatCode="General">
                  <c:v>44.27</c:v>
                </c:pt>
                <c:pt idx="1986" formatCode="General">
                  <c:v>44.28</c:v>
                </c:pt>
                <c:pt idx="1987" formatCode="General">
                  <c:v>44.31</c:v>
                </c:pt>
                <c:pt idx="1988" formatCode="General">
                  <c:v>44.37</c:v>
                </c:pt>
                <c:pt idx="1989" formatCode="General">
                  <c:v>44.37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352-402C-ADDF-1EEF3C679247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352-402C-ADDF-1EEF3C679247}"/>
              </c:ext>
            </c:extLst>
          </c:dPt>
          <c:xVal>
            <c:numRef>
              <c:f>PZ!$R$17:$R$22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PZ!$S$17:$S$22</c:f>
              <c:numCache>
                <c:formatCode>0.00</c:formatCode>
                <c:ptCount val="6"/>
                <c:pt idx="0">
                  <c:v>44.32</c:v>
                </c:pt>
                <c:pt idx="1">
                  <c:v>44.3</c:v>
                </c:pt>
                <c:pt idx="2">
                  <c:v>44.46</c:v>
                </c:pt>
                <c:pt idx="3">
                  <c:v>44.55</c:v>
                </c:pt>
                <c:pt idx="4">
                  <c:v>44.13</c:v>
                </c:pt>
                <c:pt idx="5" formatCode="General">
                  <c:v>44.37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352-402C-ADDF-1EEF3C679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4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0948032407407407E-2"/>
              <c:y val="0.28917916666666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511323425336"/>
          <c:y val="3.7409869976359339E-2"/>
          <c:w val="0.85024593064401977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PZ!$T$3:$T$2029</c:f>
              <c:numCache>
                <c:formatCode>0.00</c:formatCode>
                <c:ptCount val="2027"/>
                <c:pt idx="0">
                  <c:v>58.94</c:v>
                </c:pt>
                <c:pt idx="1">
                  <c:v>58.92</c:v>
                </c:pt>
                <c:pt idx="2">
                  <c:v>58.87</c:v>
                </c:pt>
                <c:pt idx="3">
                  <c:v>58.83</c:v>
                </c:pt>
                <c:pt idx="4">
                  <c:v>58.79</c:v>
                </c:pt>
                <c:pt idx="5">
                  <c:v>58.76</c:v>
                </c:pt>
                <c:pt idx="6">
                  <c:v>58.74</c:v>
                </c:pt>
                <c:pt idx="7">
                  <c:v>58.71</c:v>
                </c:pt>
                <c:pt idx="8">
                  <c:v>58.7</c:v>
                </c:pt>
                <c:pt idx="9">
                  <c:v>58.67</c:v>
                </c:pt>
                <c:pt idx="10">
                  <c:v>58.66</c:v>
                </c:pt>
                <c:pt idx="11">
                  <c:v>58.64</c:v>
                </c:pt>
                <c:pt idx="12">
                  <c:v>58.62</c:v>
                </c:pt>
                <c:pt idx="13">
                  <c:v>58.62</c:v>
                </c:pt>
                <c:pt idx="14">
                  <c:v>58.62</c:v>
                </c:pt>
                <c:pt idx="15">
                  <c:v>58.62</c:v>
                </c:pt>
                <c:pt idx="16">
                  <c:v>58.67</c:v>
                </c:pt>
                <c:pt idx="17">
                  <c:v>58.68</c:v>
                </c:pt>
                <c:pt idx="18">
                  <c:v>58.67</c:v>
                </c:pt>
                <c:pt idx="19">
                  <c:v>58.65</c:v>
                </c:pt>
                <c:pt idx="20">
                  <c:v>58.63</c:v>
                </c:pt>
                <c:pt idx="21">
                  <c:v>58.61</c:v>
                </c:pt>
                <c:pt idx="22">
                  <c:v>58.59</c:v>
                </c:pt>
                <c:pt idx="23">
                  <c:v>58.57</c:v>
                </c:pt>
                <c:pt idx="24">
                  <c:v>58.56</c:v>
                </c:pt>
                <c:pt idx="25">
                  <c:v>58.55</c:v>
                </c:pt>
                <c:pt idx="26">
                  <c:v>58.53</c:v>
                </c:pt>
                <c:pt idx="27">
                  <c:v>58.52</c:v>
                </c:pt>
                <c:pt idx="28">
                  <c:v>58.51</c:v>
                </c:pt>
                <c:pt idx="29">
                  <c:v>58.51</c:v>
                </c:pt>
                <c:pt idx="30">
                  <c:v>58.5</c:v>
                </c:pt>
                <c:pt idx="31">
                  <c:v>58.48</c:v>
                </c:pt>
                <c:pt idx="32">
                  <c:v>58.47</c:v>
                </c:pt>
                <c:pt idx="33">
                  <c:v>58.46</c:v>
                </c:pt>
                <c:pt idx="34">
                  <c:v>58.45</c:v>
                </c:pt>
                <c:pt idx="35">
                  <c:v>58.44</c:v>
                </c:pt>
                <c:pt idx="36">
                  <c:v>58.43</c:v>
                </c:pt>
                <c:pt idx="37">
                  <c:v>58.42</c:v>
                </c:pt>
                <c:pt idx="38">
                  <c:v>58.4</c:v>
                </c:pt>
                <c:pt idx="39">
                  <c:v>58.39</c:v>
                </c:pt>
                <c:pt idx="40">
                  <c:v>58.37</c:v>
                </c:pt>
                <c:pt idx="41">
                  <c:v>58.36</c:v>
                </c:pt>
                <c:pt idx="42">
                  <c:v>58.38</c:v>
                </c:pt>
                <c:pt idx="43">
                  <c:v>58.39</c:v>
                </c:pt>
                <c:pt idx="44">
                  <c:v>58.37</c:v>
                </c:pt>
                <c:pt idx="45">
                  <c:v>58.36</c:v>
                </c:pt>
                <c:pt idx="46">
                  <c:v>58.34</c:v>
                </c:pt>
                <c:pt idx="47">
                  <c:v>58.33</c:v>
                </c:pt>
                <c:pt idx="48">
                  <c:v>58.32</c:v>
                </c:pt>
                <c:pt idx="49">
                  <c:v>58.32</c:v>
                </c:pt>
                <c:pt idx="50">
                  <c:v>58.38</c:v>
                </c:pt>
                <c:pt idx="51">
                  <c:v>58.42</c:v>
                </c:pt>
                <c:pt idx="52">
                  <c:v>58.43</c:v>
                </c:pt>
                <c:pt idx="53">
                  <c:v>58.44</c:v>
                </c:pt>
                <c:pt idx="54">
                  <c:v>58.41</c:v>
                </c:pt>
                <c:pt idx="55">
                  <c:v>58.39</c:v>
                </c:pt>
                <c:pt idx="56">
                  <c:v>58.37</c:v>
                </c:pt>
                <c:pt idx="57">
                  <c:v>58.34</c:v>
                </c:pt>
                <c:pt idx="58">
                  <c:v>58.32</c:v>
                </c:pt>
                <c:pt idx="59">
                  <c:v>58.38</c:v>
                </c:pt>
                <c:pt idx="60">
                  <c:v>58.39</c:v>
                </c:pt>
                <c:pt idx="61">
                  <c:v>58.39</c:v>
                </c:pt>
                <c:pt idx="62">
                  <c:v>58.37</c:v>
                </c:pt>
                <c:pt idx="63">
                  <c:v>58.35</c:v>
                </c:pt>
                <c:pt idx="64">
                  <c:v>58.31</c:v>
                </c:pt>
                <c:pt idx="65">
                  <c:v>58.29</c:v>
                </c:pt>
                <c:pt idx="66">
                  <c:v>58.28</c:v>
                </c:pt>
                <c:pt idx="67">
                  <c:v>58.28</c:v>
                </c:pt>
                <c:pt idx="68">
                  <c:v>58.26</c:v>
                </c:pt>
                <c:pt idx="69">
                  <c:v>58.25</c:v>
                </c:pt>
                <c:pt idx="70">
                  <c:v>58.23</c:v>
                </c:pt>
                <c:pt idx="71">
                  <c:v>58.22</c:v>
                </c:pt>
                <c:pt idx="72">
                  <c:v>58.2</c:v>
                </c:pt>
                <c:pt idx="73">
                  <c:v>58.19</c:v>
                </c:pt>
                <c:pt idx="74">
                  <c:v>58.17</c:v>
                </c:pt>
                <c:pt idx="75">
                  <c:v>58.16</c:v>
                </c:pt>
                <c:pt idx="76">
                  <c:v>58.14</c:v>
                </c:pt>
                <c:pt idx="77">
                  <c:v>58.13</c:v>
                </c:pt>
                <c:pt idx="78">
                  <c:v>58.11</c:v>
                </c:pt>
                <c:pt idx="79">
                  <c:v>58.11</c:v>
                </c:pt>
                <c:pt idx="80">
                  <c:v>58.09</c:v>
                </c:pt>
                <c:pt idx="81">
                  <c:v>58.08</c:v>
                </c:pt>
                <c:pt idx="82">
                  <c:v>58.07</c:v>
                </c:pt>
                <c:pt idx="83">
                  <c:v>58.07</c:v>
                </c:pt>
                <c:pt idx="84">
                  <c:v>58.06</c:v>
                </c:pt>
                <c:pt idx="85">
                  <c:v>58.05</c:v>
                </c:pt>
                <c:pt idx="86">
                  <c:v>58.04</c:v>
                </c:pt>
                <c:pt idx="87">
                  <c:v>58.03</c:v>
                </c:pt>
                <c:pt idx="88">
                  <c:v>58.02</c:v>
                </c:pt>
                <c:pt idx="89">
                  <c:v>58.01</c:v>
                </c:pt>
                <c:pt idx="90">
                  <c:v>57.99</c:v>
                </c:pt>
                <c:pt idx="91">
                  <c:v>57.98</c:v>
                </c:pt>
                <c:pt idx="92">
                  <c:v>57.97</c:v>
                </c:pt>
                <c:pt idx="93">
                  <c:v>57.96</c:v>
                </c:pt>
                <c:pt idx="94">
                  <c:v>57.94</c:v>
                </c:pt>
                <c:pt idx="95">
                  <c:v>57.93</c:v>
                </c:pt>
                <c:pt idx="96">
                  <c:v>57.92</c:v>
                </c:pt>
                <c:pt idx="97">
                  <c:v>57.9</c:v>
                </c:pt>
                <c:pt idx="98">
                  <c:v>57.88</c:v>
                </c:pt>
                <c:pt idx="99">
                  <c:v>57.86</c:v>
                </c:pt>
                <c:pt idx="100">
                  <c:v>57.85</c:v>
                </c:pt>
                <c:pt idx="101">
                  <c:v>57.84</c:v>
                </c:pt>
                <c:pt idx="102">
                  <c:v>57.83</c:v>
                </c:pt>
                <c:pt idx="103">
                  <c:v>57.82</c:v>
                </c:pt>
                <c:pt idx="104">
                  <c:v>57.8</c:v>
                </c:pt>
                <c:pt idx="105">
                  <c:v>57.79</c:v>
                </c:pt>
                <c:pt idx="106">
                  <c:v>57.78</c:v>
                </c:pt>
                <c:pt idx="107">
                  <c:v>57.77</c:v>
                </c:pt>
                <c:pt idx="108">
                  <c:v>57.76</c:v>
                </c:pt>
                <c:pt idx="109">
                  <c:v>57.75</c:v>
                </c:pt>
                <c:pt idx="110">
                  <c:v>57.74</c:v>
                </c:pt>
                <c:pt idx="111">
                  <c:v>57.73</c:v>
                </c:pt>
                <c:pt idx="112">
                  <c:v>57.72</c:v>
                </c:pt>
                <c:pt idx="113">
                  <c:v>57.71</c:v>
                </c:pt>
                <c:pt idx="114">
                  <c:v>57.7</c:v>
                </c:pt>
                <c:pt idx="115">
                  <c:v>57.69</c:v>
                </c:pt>
                <c:pt idx="116">
                  <c:v>57.68</c:v>
                </c:pt>
                <c:pt idx="117">
                  <c:v>57.68</c:v>
                </c:pt>
                <c:pt idx="118">
                  <c:v>57.66</c:v>
                </c:pt>
                <c:pt idx="119">
                  <c:v>57.65</c:v>
                </c:pt>
                <c:pt idx="120">
                  <c:v>57.65</c:v>
                </c:pt>
                <c:pt idx="121">
                  <c:v>57.64</c:v>
                </c:pt>
                <c:pt idx="122">
                  <c:v>57.63</c:v>
                </c:pt>
                <c:pt idx="123">
                  <c:v>57.63</c:v>
                </c:pt>
                <c:pt idx="124">
                  <c:v>57.62</c:v>
                </c:pt>
                <c:pt idx="125">
                  <c:v>57.62</c:v>
                </c:pt>
                <c:pt idx="126">
                  <c:v>57.61</c:v>
                </c:pt>
                <c:pt idx="127">
                  <c:v>57.6</c:v>
                </c:pt>
                <c:pt idx="128">
                  <c:v>57.59</c:v>
                </c:pt>
                <c:pt idx="129">
                  <c:v>57.59</c:v>
                </c:pt>
                <c:pt idx="130">
                  <c:v>57.58</c:v>
                </c:pt>
                <c:pt idx="131">
                  <c:v>57.58</c:v>
                </c:pt>
                <c:pt idx="132">
                  <c:v>57.57</c:v>
                </c:pt>
                <c:pt idx="133">
                  <c:v>57.56</c:v>
                </c:pt>
                <c:pt idx="134">
                  <c:v>57.56</c:v>
                </c:pt>
                <c:pt idx="135">
                  <c:v>57.55</c:v>
                </c:pt>
                <c:pt idx="136">
                  <c:v>57.54</c:v>
                </c:pt>
                <c:pt idx="137">
                  <c:v>57.54</c:v>
                </c:pt>
                <c:pt idx="138">
                  <c:v>57.53</c:v>
                </c:pt>
                <c:pt idx="139">
                  <c:v>57.52</c:v>
                </c:pt>
                <c:pt idx="140">
                  <c:v>57.52</c:v>
                </c:pt>
                <c:pt idx="141">
                  <c:v>57.51</c:v>
                </c:pt>
                <c:pt idx="142">
                  <c:v>57.51</c:v>
                </c:pt>
                <c:pt idx="143">
                  <c:v>57.5</c:v>
                </c:pt>
                <c:pt idx="144">
                  <c:v>57.49</c:v>
                </c:pt>
                <c:pt idx="145">
                  <c:v>57.49</c:v>
                </c:pt>
                <c:pt idx="146">
                  <c:v>57.48</c:v>
                </c:pt>
                <c:pt idx="147">
                  <c:v>57.47</c:v>
                </c:pt>
                <c:pt idx="148">
                  <c:v>57.47</c:v>
                </c:pt>
                <c:pt idx="149">
                  <c:v>57.46</c:v>
                </c:pt>
                <c:pt idx="150">
                  <c:v>57.46</c:v>
                </c:pt>
                <c:pt idx="151">
                  <c:v>57.45</c:v>
                </c:pt>
                <c:pt idx="152">
                  <c:v>57.44</c:v>
                </c:pt>
                <c:pt idx="153">
                  <c:v>57.44</c:v>
                </c:pt>
                <c:pt idx="154">
                  <c:v>57.43</c:v>
                </c:pt>
                <c:pt idx="155">
                  <c:v>57.43</c:v>
                </c:pt>
                <c:pt idx="156">
                  <c:v>57.42</c:v>
                </c:pt>
                <c:pt idx="157">
                  <c:v>57.42</c:v>
                </c:pt>
                <c:pt idx="158">
                  <c:v>57.41</c:v>
                </c:pt>
                <c:pt idx="159">
                  <c:v>57.41</c:v>
                </c:pt>
                <c:pt idx="160">
                  <c:v>57.4</c:v>
                </c:pt>
                <c:pt idx="161">
                  <c:v>57.4</c:v>
                </c:pt>
                <c:pt idx="162">
                  <c:v>57.39</c:v>
                </c:pt>
                <c:pt idx="163">
                  <c:v>57.38</c:v>
                </c:pt>
                <c:pt idx="164">
                  <c:v>57.38</c:v>
                </c:pt>
                <c:pt idx="165">
                  <c:v>57.37</c:v>
                </c:pt>
                <c:pt idx="166">
                  <c:v>57.37</c:v>
                </c:pt>
                <c:pt idx="167">
                  <c:v>57.37</c:v>
                </c:pt>
                <c:pt idx="168">
                  <c:v>57.36</c:v>
                </c:pt>
                <c:pt idx="169">
                  <c:v>57.36</c:v>
                </c:pt>
                <c:pt idx="170">
                  <c:v>57.35</c:v>
                </c:pt>
                <c:pt idx="171">
                  <c:v>57.35</c:v>
                </c:pt>
                <c:pt idx="172">
                  <c:v>57.34</c:v>
                </c:pt>
                <c:pt idx="173">
                  <c:v>57.34</c:v>
                </c:pt>
                <c:pt idx="174">
                  <c:v>57.33</c:v>
                </c:pt>
                <c:pt idx="175">
                  <c:v>57.33</c:v>
                </c:pt>
                <c:pt idx="176">
                  <c:v>57.32</c:v>
                </c:pt>
                <c:pt idx="177">
                  <c:v>57.32</c:v>
                </c:pt>
                <c:pt idx="178">
                  <c:v>57.31</c:v>
                </c:pt>
                <c:pt idx="179">
                  <c:v>57.31</c:v>
                </c:pt>
                <c:pt idx="180">
                  <c:v>57.31</c:v>
                </c:pt>
                <c:pt idx="181">
                  <c:v>57.3</c:v>
                </c:pt>
                <c:pt idx="182">
                  <c:v>57.3</c:v>
                </c:pt>
                <c:pt idx="183">
                  <c:v>57.3</c:v>
                </c:pt>
                <c:pt idx="184">
                  <c:v>57.29</c:v>
                </c:pt>
                <c:pt idx="185">
                  <c:v>57.29</c:v>
                </c:pt>
                <c:pt idx="186">
                  <c:v>57.28</c:v>
                </c:pt>
                <c:pt idx="187">
                  <c:v>57.28</c:v>
                </c:pt>
                <c:pt idx="188">
                  <c:v>57.28</c:v>
                </c:pt>
                <c:pt idx="189">
                  <c:v>57.27</c:v>
                </c:pt>
                <c:pt idx="190">
                  <c:v>57.27</c:v>
                </c:pt>
                <c:pt idx="191">
                  <c:v>57.26</c:v>
                </c:pt>
                <c:pt idx="192">
                  <c:v>57.26</c:v>
                </c:pt>
                <c:pt idx="193">
                  <c:v>57.26</c:v>
                </c:pt>
                <c:pt idx="194">
                  <c:v>57.25</c:v>
                </c:pt>
                <c:pt idx="195">
                  <c:v>57.25</c:v>
                </c:pt>
                <c:pt idx="196">
                  <c:v>57.25</c:v>
                </c:pt>
                <c:pt idx="197">
                  <c:v>57.25</c:v>
                </c:pt>
                <c:pt idx="198">
                  <c:v>57.24</c:v>
                </c:pt>
                <c:pt idx="199">
                  <c:v>57.24</c:v>
                </c:pt>
                <c:pt idx="200">
                  <c:v>57.24</c:v>
                </c:pt>
                <c:pt idx="201">
                  <c:v>57.23</c:v>
                </c:pt>
                <c:pt idx="202">
                  <c:v>57.23</c:v>
                </c:pt>
                <c:pt idx="203">
                  <c:v>57.22</c:v>
                </c:pt>
                <c:pt idx="204">
                  <c:v>57.22</c:v>
                </c:pt>
                <c:pt idx="205">
                  <c:v>57.22</c:v>
                </c:pt>
                <c:pt idx="206">
                  <c:v>57.21</c:v>
                </c:pt>
                <c:pt idx="207">
                  <c:v>57.21</c:v>
                </c:pt>
                <c:pt idx="208">
                  <c:v>57.21</c:v>
                </c:pt>
                <c:pt idx="209">
                  <c:v>57.21</c:v>
                </c:pt>
                <c:pt idx="210">
                  <c:v>57.2</c:v>
                </c:pt>
                <c:pt idx="211">
                  <c:v>57.2</c:v>
                </c:pt>
                <c:pt idx="212">
                  <c:v>57.2</c:v>
                </c:pt>
                <c:pt idx="213">
                  <c:v>57.2</c:v>
                </c:pt>
                <c:pt idx="214">
                  <c:v>57.21</c:v>
                </c:pt>
                <c:pt idx="215">
                  <c:v>57.21</c:v>
                </c:pt>
                <c:pt idx="216">
                  <c:v>57.22</c:v>
                </c:pt>
                <c:pt idx="217">
                  <c:v>57.23</c:v>
                </c:pt>
                <c:pt idx="218">
                  <c:v>57.23</c:v>
                </c:pt>
                <c:pt idx="219">
                  <c:v>57.24</c:v>
                </c:pt>
                <c:pt idx="220">
                  <c:v>57.24</c:v>
                </c:pt>
                <c:pt idx="221">
                  <c:v>57.24</c:v>
                </c:pt>
                <c:pt idx="222">
                  <c:v>57.24</c:v>
                </c:pt>
                <c:pt idx="223">
                  <c:v>57.24</c:v>
                </c:pt>
                <c:pt idx="224">
                  <c:v>57.24</c:v>
                </c:pt>
                <c:pt idx="225">
                  <c:v>57.24</c:v>
                </c:pt>
                <c:pt idx="226">
                  <c:v>57.24</c:v>
                </c:pt>
                <c:pt idx="227">
                  <c:v>57.24</c:v>
                </c:pt>
                <c:pt idx="228">
                  <c:v>57.24</c:v>
                </c:pt>
                <c:pt idx="229">
                  <c:v>57.23</c:v>
                </c:pt>
                <c:pt idx="230">
                  <c:v>57.23</c:v>
                </c:pt>
                <c:pt idx="231">
                  <c:v>57.23</c:v>
                </c:pt>
                <c:pt idx="232">
                  <c:v>57.22</c:v>
                </c:pt>
                <c:pt idx="233">
                  <c:v>57.22</c:v>
                </c:pt>
                <c:pt idx="234">
                  <c:v>57.22</c:v>
                </c:pt>
                <c:pt idx="235">
                  <c:v>57.21</c:v>
                </c:pt>
                <c:pt idx="236">
                  <c:v>57.21</c:v>
                </c:pt>
                <c:pt idx="237">
                  <c:v>57.21</c:v>
                </c:pt>
                <c:pt idx="238">
                  <c:v>57.21</c:v>
                </c:pt>
                <c:pt idx="239">
                  <c:v>57.2</c:v>
                </c:pt>
                <c:pt idx="240">
                  <c:v>57.2</c:v>
                </c:pt>
                <c:pt idx="241">
                  <c:v>57.2</c:v>
                </c:pt>
                <c:pt idx="242">
                  <c:v>57.2</c:v>
                </c:pt>
                <c:pt idx="243">
                  <c:v>57.21</c:v>
                </c:pt>
                <c:pt idx="244">
                  <c:v>57.2</c:v>
                </c:pt>
                <c:pt idx="245">
                  <c:v>57.2</c:v>
                </c:pt>
                <c:pt idx="246">
                  <c:v>57.2</c:v>
                </c:pt>
                <c:pt idx="247">
                  <c:v>57.21</c:v>
                </c:pt>
                <c:pt idx="248">
                  <c:v>57.21</c:v>
                </c:pt>
                <c:pt idx="249">
                  <c:v>57.23</c:v>
                </c:pt>
                <c:pt idx="250">
                  <c:v>57.24</c:v>
                </c:pt>
                <c:pt idx="251">
                  <c:v>57.26</c:v>
                </c:pt>
                <c:pt idx="252">
                  <c:v>57.27</c:v>
                </c:pt>
                <c:pt idx="253">
                  <c:v>57.29</c:v>
                </c:pt>
                <c:pt idx="254">
                  <c:v>57.3</c:v>
                </c:pt>
                <c:pt idx="255">
                  <c:v>57.32</c:v>
                </c:pt>
                <c:pt idx="256">
                  <c:v>57.33</c:v>
                </c:pt>
                <c:pt idx="257">
                  <c:v>57.34</c:v>
                </c:pt>
                <c:pt idx="258">
                  <c:v>57.35</c:v>
                </c:pt>
                <c:pt idx="259">
                  <c:v>57.35</c:v>
                </c:pt>
                <c:pt idx="260">
                  <c:v>57.36</c:v>
                </c:pt>
                <c:pt idx="261">
                  <c:v>57.37</c:v>
                </c:pt>
                <c:pt idx="262">
                  <c:v>57.37</c:v>
                </c:pt>
                <c:pt idx="263">
                  <c:v>57.38</c:v>
                </c:pt>
                <c:pt idx="264">
                  <c:v>57.38</c:v>
                </c:pt>
                <c:pt idx="265">
                  <c:v>57.38</c:v>
                </c:pt>
                <c:pt idx="266">
                  <c:v>57.38</c:v>
                </c:pt>
                <c:pt idx="267">
                  <c:v>57.39</c:v>
                </c:pt>
                <c:pt idx="268">
                  <c:v>57.39</c:v>
                </c:pt>
                <c:pt idx="269">
                  <c:v>57.39</c:v>
                </c:pt>
                <c:pt idx="270">
                  <c:v>57.39</c:v>
                </c:pt>
                <c:pt idx="271">
                  <c:v>57.39</c:v>
                </c:pt>
                <c:pt idx="272">
                  <c:v>57.39</c:v>
                </c:pt>
                <c:pt idx="273">
                  <c:v>57.39</c:v>
                </c:pt>
                <c:pt idx="274">
                  <c:v>57.39</c:v>
                </c:pt>
                <c:pt idx="275">
                  <c:v>57.39</c:v>
                </c:pt>
                <c:pt idx="276">
                  <c:v>57.38</c:v>
                </c:pt>
                <c:pt idx="277">
                  <c:v>57.38</c:v>
                </c:pt>
                <c:pt idx="278">
                  <c:v>57.38</c:v>
                </c:pt>
                <c:pt idx="279">
                  <c:v>57.37</c:v>
                </c:pt>
                <c:pt idx="280">
                  <c:v>57.37</c:v>
                </c:pt>
                <c:pt idx="281">
                  <c:v>57.37</c:v>
                </c:pt>
                <c:pt idx="282">
                  <c:v>57.36</c:v>
                </c:pt>
                <c:pt idx="283">
                  <c:v>57.36</c:v>
                </c:pt>
                <c:pt idx="284">
                  <c:v>57.36</c:v>
                </c:pt>
                <c:pt idx="285">
                  <c:v>57.36</c:v>
                </c:pt>
                <c:pt idx="286">
                  <c:v>57.35</c:v>
                </c:pt>
                <c:pt idx="287">
                  <c:v>57.36</c:v>
                </c:pt>
                <c:pt idx="288">
                  <c:v>57.37</c:v>
                </c:pt>
                <c:pt idx="289">
                  <c:v>57.38</c:v>
                </c:pt>
                <c:pt idx="290">
                  <c:v>57.4</c:v>
                </c:pt>
                <c:pt idx="291">
                  <c:v>57.45</c:v>
                </c:pt>
                <c:pt idx="292">
                  <c:v>57.52</c:v>
                </c:pt>
                <c:pt idx="293">
                  <c:v>57.69</c:v>
                </c:pt>
                <c:pt idx="294">
                  <c:v>57.87</c:v>
                </c:pt>
                <c:pt idx="295">
                  <c:v>57.98</c:v>
                </c:pt>
                <c:pt idx="296">
                  <c:v>58.04</c:v>
                </c:pt>
                <c:pt idx="297">
                  <c:v>58.13</c:v>
                </c:pt>
                <c:pt idx="298">
                  <c:v>58.23</c:v>
                </c:pt>
                <c:pt idx="299">
                  <c:v>58.28</c:v>
                </c:pt>
                <c:pt idx="300">
                  <c:v>58.3</c:v>
                </c:pt>
                <c:pt idx="301">
                  <c:v>58.32</c:v>
                </c:pt>
                <c:pt idx="302">
                  <c:v>58.33</c:v>
                </c:pt>
                <c:pt idx="303">
                  <c:v>58.31</c:v>
                </c:pt>
                <c:pt idx="304">
                  <c:v>58.31</c:v>
                </c:pt>
                <c:pt idx="305">
                  <c:v>58.31</c:v>
                </c:pt>
                <c:pt idx="306">
                  <c:v>58.3</c:v>
                </c:pt>
                <c:pt idx="307">
                  <c:v>58.29</c:v>
                </c:pt>
                <c:pt idx="308">
                  <c:v>58.28</c:v>
                </c:pt>
                <c:pt idx="309">
                  <c:v>58.27</c:v>
                </c:pt>
                <c:pt idx="310">
                  <c:v>58.26</c:v>
                </c:pt>
                <c:pt idx="311">
                  <c:v>58.24</c:v>
                </c:pt>
                <c:pt idx="312">
                  <c:v>58.22</c:v>
                </c:pt>
                <c:pt idx="313">
                  <c:v>58.2</c:v>
                </c:pt>
                <c:pt idx="314">
                  <c:v>58.19</c:v>
                </c:pt>
                <c:pt idx="315">
                  <c:v>58.18</c:v>
                </c:pt>
                <c:pt idx="316">
                  <c:v>58.16</c:v>
                </c:pt>
                <c:pt idx="317">
                  <c:v>58.14</c:v>
                </c:pt>
                <c:pt idx="318">
                  <c:v>58.13</c:v>
                </c:pt>
                <c:pt idx="319">
                  <c:v>58.12</c:v>
                </c:pt>
                <c:pt idx="320">
                  <c:v>58.11</c:v>
                </c:pt>
                <c:pt idx="321">
                  <c:v>58.1</c:v>
                </c:pt>
                <c:pt idx="322">
                  <c:v>58.09</c:v>
                </c:pt>
                <c:pt idx="323">
                  <c:v>58.09</c:v>
                </c:pt>
                <c:pt idx="324">
                  <c:v>58.08</c:v>
                </c:pt>
                <c:pt idx="325">
                  <c:v>58.07</c:v>
                </c:pt>
                <c:pt idx="326">
                  <c:v>58.07</c:v>
                </c:pt>
                <c:pt idx="327">
                  <c:v>58.05</c:v>
                </c:pt>
                <c:pt idx="328">
                  <c:v>58.03</c:v>
                </c:pt>
                <c:pt idx="329">
                  <c:v>58.02</c:v>
                </c:pt>
                <c:pt idx="330">
                  <c:v>58.01</c:v>
                </c:pt>
                <c:pt idx="331">
                  <c:v>58</c:v>
                </c:pt>
                <c:pt idx="332">
                  <c:v>58.01</c:v>
                </c:pt>
                <c:pt idx="333">
                  <c:v>57.99</c:v>
                </c:pt>
                <c:pt idx="334">
                  <c:v>57.98</c:v>
                </c:pt>
                <c:pt idx="335">
                  <c:v>57.98</c:v>
                </c:pt>
                <c:pt idx="336">
                  <c:v>58</c:v>
                </c:pt>
                <c:pt idx="337">
                  <c:v>57.99</c:v>
                </c:pt>
                <c:pt idx="338">
                  <c:v>57.97</c:v>
                </c:pt>
                <c:pt idx="339">
                  <c:v>57.97</c:v>
                </c:pt>
                <c:pt idx="340">
                  <c:v>57.96</c:v>
                </c:pt>
                <c:pt idx="341">
                  <c:v>57.96</c:v>
                </c:pt>
                <c:pt idx="342">
                  <c:v>57.96</c:v>
                </c:pt>
                <c:pt idx="343">
                  <c:v>57.95</c:v>
                </c:pt>
                <c:pt idx="344">
                  <c:v>57.95</c:v>
                </c:pt>
                <c:pt idx="345">
                  <c:v>57.94</c:v>
                </c:pt>
                <c:pt idx="346">
                  <c:v>57.94</c:v>
                </c:pt>
                <c:pt idx="347">
                  <c:v>57.93</c:v>
                </c:pt>
                <c:pt idx="348">
                  <c:v>57.93</c:v>
                </c:pt>
                <c:pt idx="349">
                  <c:v>57.92</c:v>
                </c:pt>
                <c:pt idx="350">
                  <c:v>57.92</c:v>
                </c:pt>
                <c:pt idx="351">
                  <c:v>57.92</c:v>
                </c:pt>
                <c:pt idx="352">
                  <c:v>57.91</c:v>
                </c:pt>
                <c:pt idx="353">
                  <c:v>57.9</c:v>
                </c:pt>
                <c:pt idx="354">
                  <c:v>57.91</c:v>
                </c:pt>
                <c:pt idx="355">
                  <c:v>57.9</c:v>
                </c:pt>
                <c:pt idx="356">
                  <c:v>57.9</c:v>
                </c:pt>
                <c:pt idx="357">
                  <c:v>57.89</c:v>
                </c:pt>
                <c:pt idx="358">
                  <c:v>57.89</c:v>
                </c:pt>
                <c:pt idx="359">
                  <c:v>57.91</c:v>
                </c:pt>
                <c:pt idx="360">
                  <c:v>57.92</c:v>
                </c:pt>
                <c:pt idx="361">
                  <c:v>57.92</c:v>
                </c:pt>
                <c:pt idx="362">
                  <c:v>57.92</c:v>
                </c:pt>
                <c:pt idx="363">
                  <c:v>57.92</c:v>
                </c:pt>
                <c:pt idx="364">
                  <c:v>57.91</c:v>
                </c:pt>
                <c:pt idx="365">
                  <c:v>57.91</c:v>
                </c:pt>
                <c:pt idx="366">
                  <c:v>57.91</c:v>
                </c:pt>
                <c:pt idx="367">
                  <c:v>57.89</c:v>
                </c:pt>
                <c:pt idx="368">
                  <c:v>57.89</c:v>
                </c:pt>
                <c:pt idx="369">
                  <c:v>57.89</c:v>
                </c:pt>
                <c:pt idx="370">
                  <c:v>57.88</c:v>
                </c:pt>
                <c:pt idx="371">
                  <c:v>57.87</c:v>
                </c:pt>
                <c:pt idx="372">
                  <c:v>57.87</c:v>
                </c:pt>
                <c:pt idx="373">
                  <c:v>57.88</c:v>
                </c:pt>
                <c:pt idx="374">
                  <c:v>57.88</c:v>
                </c:pt>
                <c:pt idx="375">
                  <c:v>57.88</c:v>
                </c:pt>
                <c:pt idx="376">
                  <c:v>57.88</c:v>
                </c:pt>
                <c:pt idx="377">
                  <c:v>57.92</c:v>
                </c:pt>
                <c:pt idx="378">
                  <c:v>58</c:v>
                </c:pt>
                <c:pt idx="379">
                  <c:v>58.04</c:v>
                </c:pt>
                <c:pt idx="380">
                  <c:v>58.07</c:v>
                </c:pt>
                <c:pt idx="381">
                  <c:v>58.08</c:v>
                </c:pt>
                <c:pt idx="382">
                  <c:v>58.08</c:v>
                </c:pt>
                <c:pt idx="383">
                  <c:v>58.08</c:v>
                </c:pt>
                <c:pt idx="384">
                  <c:v>58.08</c:v>
                </c:pt>
                <c:pt idx="385">
                  <c:v>58.08</c:v>
                </c:pt>
                <c:pt idx="386">
                  <c:v>58.06</c:v>
                </c:pt>
                <c:pt idx="387">
                  <c:v>58.05</c:v>
                </c:pt>
                <c:pt idx="388">
                  <c:v>58.04</c:v>
                </c:pt>
                <c:pt idx="389">
                  <c:v>58.04</c:v>
                </c:pt>
                <c:pt idx="390">
                  <c:v>58.02</c:v>
                </c:pt>
                <c:pt idx="391">
                  <c:v>58.01</c:v>
                </c:pt>
                <c:pt idx="392">
                  <c:v>57.98</c:v>
                </c:pt>
                <c:pt idx="393">
                  <c:v>57.96</c:v>
                </c:pt>
                <c:pt idx="394">
                  <c:v>57.95</c:v>
                </c:pt>
                <c:pt idx="395">
                  <c:v>57.95</c:v>
                </c:pt>
                <c:pt idx="396">
                  <c:v>57.94</c:v>
                </c:pt>
                <c:pt idx="397">
                  <c:v>57.93</c:v>
                </c:pt>
                <c:pt idx="398">
                  <c:v>57.93</c:v>
                </c:pt>
                <c:pt idx="399">
                  <c:v>57.91</c:v>
                </c:pt>
                <c:pt idx="400">
                  <c:v>57.9</c:v>
                </c:pt>
                <c:pt idx="401">
                  <c:v>57.89</c:v>
                </c:pt>
                <c:pt idx="402">
                  <c:v>57.88</c:v>
                </c:pt>
                <c:pt idx="403">
                  <c:v>57.87</c:v>
                </c:pt>
                <c:pt idx="404">
                  <c:v>57.87</c:v>
                </c:pt>
                <c:pt idx="405">
                  <c:v>57.86</c:v>
                </c:pt>
                <c:pt idx="406">
                  <c:v>57.85</c:v>
                </c:pt>
                <c:pt idx="407">
                  <c:v>57.84</c:v>
                </c:pt>
                <c:pt idx="408">
                  <c:v>57.84</c:v>
                </c:pt>
                <c:pt idx="409">
                  <c:v>57.84</c:v>
                </c:pt>
                <c:pt idx="410">
                  <c:v>57.83</c:v>
                </c:pt>
                <c:pt idx="411">
                  <c:v>57.82</c:v>
                </c:pt>
                <c:pt idx="412">
                  <c:v>57.81</c:v>
                </c:pt>
                <c:pt idx="413">
                  <c:v>57.81</c:v>
                </c:pt>
                <c:pt idx="414">
                  <c:v>57.8</c:v>
                </c:pt>
                <c:pt idx="415">
                  <c:v>57.79</c:v>
                </c:pt>
                <c:pt idx="416">
                  <c:v>57.79</c:v>
                </c:pt>
                <c:pt idx="417">
                  <c:v>57.78</c:v>
                </c:pt>
                <c:pt idx="418">
                  <c:v>57.79</c:v>
                </c:pt>
                <c:pt idx="419">
                  <c:v>57.78</c:v>
                </c:pt>
                <c:pt idx="420">
                  <c:v>57.76</c:v>
                </c:pt>
                <c:pt idx="421">
                  <c:v>57.76</c:v>
                </c:pt>
                <c:pt idx="422">
                  <c:v>57.75</c:v>
                </c:pt>
                <c:pt idx="423">
                  <c:v>57.75</c:v>
                </c:pt>
                <c:pt idx="424">
                  <c:v>57.75</c:v>
                </c:pt>
                <c:pt idx="425">
                  <c:v>57.74</c:v>
                </c:pt>
                <c:pt idx="426">
                  <c:v>57.74</c:v>
                </c:pt>
                <c:pt idx="427">
                  <c:v>57.73</c:v>
                </c:pt>
                <c:pt idx="428">
                  <c:v>57.72</c:v>
                </c:pt>
                <c:pt idx="429">
                  <c:v>57.72</c:v>
                </c:pt>
                <c:pt idx="430">
                  <c:v>57.72</c:v>
                </c:pt>
                <c:pt idx="431">
                  <c:v>57.71</c:v>
                </c:pt>
                <c:pt idx="432">
                  <c:v>57.7</c:v>
                </c:pt>
                <c:pt idx="433">
                  <c:v>57.7</c:v>
                </c:pt>
                <c:pt idx="434">
                  <c:v>57.69</c:v>
                </c:pt>
                <c:pt idx="435">
                  <c:v>57.69</c:v>
                </c:pt>
                <c:pt idx="436">
                  <c:v>57.68</c:v>
                </c:pt>
                <c:pt idx="437">
                  <c:v>57.68</c:v>
                </c:pt>
                <c:pt idx="438">
                  <c:v>57.67</c:v>
                </c:pt>
                <c:pt idx="439">
                  <c:v>57.66</c:v>
                </c:pt>
                <c:pt idx="440">
                  <c:v>57.66</c:v>
                </c:pt>
                <c:pt idx="441">
                  <c:v>57.65</c:v>
                </c:pt>
                <c:pt idx="442">
                  <c:v>57.64</c:v>
                </c:pt>
                <c:pt idx="443">
                  <c:v>57.64</c:v>
                </c:pt>
                <c:pt idx="444">
                  <c:v>57.63</c:v>
                </c:pt>
                <c:pt idx="445">
                  <c:v>57.62</c:v>
                </c:pt>
                <c:pt idx="446">
                  <c:v>57.62</c:v>
                </c:pt>
                <c:pt idx="447">
                  <c:v>57.61</c:v>
                </c:pt>
                <c:pt idx="448">
                  <c:v>57.6</c:v>
                </c:pt>
                <c:pt idx="449">
                  <c:v>57.59</c:v>
                </c:pt>
                <c:pt idx="450">
                  <c:v>57.59</c:v>
                </c:pt>
                <c:pt idx="451">
                  <c:v>57.58</c:v>
                </c:pt>
                <c:pt idx="452">
                  <c:v>57.57</c:v>
                </c:pt>
                <c:pt idx="453">
                  <c:v>57.57</c:v>
                </c:pt>
                <c:pt idx="454">
                  <c:v>57.56</c:v>
                </c:pt>
                <c:pt idx="455">
                  <c:v>57.55</c:v>
                </c:pt>
                <c:pt idx="456">
                  <c:v>57.55</c:v>
                </c:pt>
                <c:pt idx="457">
                  <c:v>57.54</c:v>
                </c:pt>
                <c:pt idx="458">
                  <c:v>57.54</c:v>
                </c:pt>
                <c:pt idx="459">
                  <c:v>57.53</c:v>
                </c:pt>
                <c:pt idx="460">
                  <c:v>57.53</c:v>
                </c:pt>
                <c:pt idx="461">
                  <c:v>57.52</c:v>
                </c:pt>
                <c:pt idx="462">
                  <c:v>57.51</c:v>
                </c:pt>
                <c:pt idx="463">
                  <c:v>57.51</c:v>
                </c:pt>
                <c:pt idx="464">
                  <c:v>57.5</c:v>
                </c:pt>
                <c:pt idx="465">
                  <c:v>57.49</c:v>
                </c:pt>
                <c:pt idx="466">
                  <c:v>57.48</c:v>
                </c:pt>
                <c:pt idx="467">
                  <c:v>57.48</c:v>
                </c:pt>
                <c:pt idx="468">
                  <c:v>57.47</c:v>
                </c:pt>
                <c:pt idx="469">
                  <c:v>57.46</c:v>
                </c:pt>
                <c:pt idx="470">
                  <c:v>57.46</c:v>
                </c:pt>
                <c:pt idx="471">
                  <c:v>57.45</c:v>
                </c:pt>
                <c:pt idx="472">
                  <c:v>57.45</c:v>
                </c:pt>
                <c:pt idx="473">
                  <c:v>57.44</c:v>
                </c:pt>
                <c:pt idx="474">
                  <c:v>57.44</c:v>
                </c:pt>
                <c:pt idx="475">
                  <c:v>57.43</c:v>
                </c:pt>
                <c:pt idx="476">
                  <c:v>57.43</c:v>
                </c:pt>
                <c:pt idx="477">
                  <c:v>57.42</c:v>
                </c:pt>
                <c:pt idx="478">
                  <c:v>57.42</c:v>
                </c:pt>
                <c:pt idx="479">
                  <c:v>57.41</c:v>
                </c:pt>
                <c:pt idx="480">
                  <c:v>57.41</c:v>
                </c:pt>
                <c:pt idx="481">
                  <c:v>57.4</c:v>
                </c:pt>
                <c:pt idx="482">
                  <c:v>57.4</c:v>
                </c:pt>
                <c:pt idx="483">
                  <c:v>57.39</c:v>
                </c:pt>
                <c:pt idx="484">
                  <c:v>57.38</c:v>
                </c:pt>
                <c:pt idx="485">
                  <c:v>57.38</c:v>
                </c:pt>
                <c:pt idx="486">
                  <c:v>57.37</c:v>
                </c:pt>
                <c:pt idx="487">
                  <c:v>57.37</c:v>
                </c:pt>
                <c:pt idx="488">
                  <c:v>57.37</c:v>
                </c:pt>
                <c:pt idx="489">
                  <c:v>57.36</c:v>
                </c:pt>
                <c:pt idx="490">
                  <c:v>57.36</c:v>
                </c:pt>
                <c:pt idx="491">
                  <c:v>57.35</c:v>
                </c:pt>
                <c:pt idx="492">
                  <c:v>57.35</c:v>
                </c:pt>
                <c:pt idx="493">
                  <c:v>57.34</c:v>
                </c:pt>
                <c:pt idx="494">
                  <c:v>57.34</c:v>
                </c:pt>
                <c:pt idx="495">
                  <c:v>57.33</c:v>
                </c:pt>
                <c:pt idx="496">
                  <c:v>57.33</c:v>
                </c:pt>
                <c:pt idx="497">
                  <c:v>57.32</c:v>
                </c:pt>
                <c:pt idx="498">
                  <c:v>57.32</c:v>
                </c:pt>
                <c:pt idx="499">
                  <c:v>57.31</c:v>
                </c:pt>
                <c:pt idx="500">
                  <c:v>57.31</c:v>
                </c:pt>
                <c:pt idx="501">
                  <c:v>57.3</c:v>
                </c:pt>
                <c:pt idx="502">
                  <c:v>57.3</c:v>
                </c:pt>
                <c:pt idx="503">
                  <c:v>57.29</c:v>
                </c:pt>
                <c:pt idx="504">
                  <c:v>57.29</c:v>
                </c:pt>
                <c:pt idx="505">
                  <c:v>57.28</c:v>
                </c:pt>
                <c:pt idx="506">
                  <c:v>57.28</c:v>
                </c:pt>
                <c:pt idx="507">
                  <c:v>57.27</c:v>
                </c:pt>
                <c:pt idx="508">
                  <c:v>57.27</c:v>
                </c:pt>
                <c:pt idx="509">
                  <c:v>57.26</c:v>
                </c:pt>
                <c:pt idx="510">
                  <c:v>57.26</c:v>
                </c:pt>
                <c:pt idx="511">
                  <c:v>57.25</c:v>
                </c:pt>
                <c:pt idx="512">
                  <c:v>57.25</c:v>
                </c:pt>
                <c:pt idx="513">
                  <c:v>57.25</c:v>
                </c:pt>
                <c:pt idx="514">
                  <c:v>57.24</c:v>
                </c:pt>
                <c:pt idx="515">
                  <c:v>57.23</c:v>
                </c:pt>
                <c:pt idx="516">
                  <c:v>57.23</c:v>
                </c:pt>
                <c:pt idx="517">
                  <c:v>57.22</c:v>
                </c:pt>
                <c:pt idx="518">
                  <c:v>57.22</c:v>
                </c:pt>
                <c:pt idx="519">
                  <c:v>57.22</c:v>
                </c:pt>
                <c:pt idx="520">
                  <c:v>57.22</c:v>
                </c:pt>
                <c:pt idx="521">
                  <c:v>57.21</c:v>
                </c:pt>
                <c:pt idx="522">
                  <c:v>57.21</c:v>
                </c:pt>
                <c:pt idx="523">
                  <c:v>57.2</c:v>
                </c:pt>
                <c:pt idx="524">
                  <c:v>57.2</c:v>
                </c:pt>
                <c:pt idx="525">
                  <c:v>57.2</c:v>
                </c:pt>
                <c:pt idx="526">
                  <c:v>57.19</c:v>
                </c:pt>
                <c:pt idx="527">
                  <c:v>57.19</c:v>
                </c:pt>
                <c:pt idx="528">
                  <c:v>57.18</c:v>
                </c:pt>
                <c:pt idx="529">
                  <c:v>57.18</c:v>
                </c:pt>
                <c:pt idx="530">
                  <c:v>57.18</c:v>
                </c:pt>
                <c:pt idx="531">
                  <c:v>57.17</c:v>
                </c:pt>
                <c:pt idx="532">
                  <c:v>57.17</c:v>
                </c:pt>
                <c:pt idx="533">
                  <c:v>57.17</c:v>
                </c:pt>
                <c:pt idx="534">
                  <c:v>57.16</c:v>
                </c:pt>
                <c:pt idx="535">
                  <c:v>57.16</c:v>
                </c:pt>
                <c:pt idx="536">
                  <c:v>57.15</c:v>
                </c:pt>
                <c:pt idx="537">
                  <c:v>57.15</c:v>
                </c:pt>
                <c:pt idx="538">
                  <c:v>57.15</c:v>
                </c:pt>
                <c:pt idx="539">
                  <c:v>57.14</c:v>
                </c:pt>
                <c:pt idx="540">
                  <c:v>57.14</c:v>
                </c:pt>
                <c:pt idx="541">
                  <c:v>57.14</c:v>
                </c:pt>
                <c:pt idx="542">
                  <c:v>57.13</c:v>
                </c:pt>
                <c:pt idx="543">
                  <c:v>57.13</c:v>
                </c:pt>
                <c:pt idx="544">
                  <c:v>57.13</c:v>
                </c:pt>
                <c:pt idx="545">
                  <c:v>57.12</c:v>
                </c:pt>
                <c:pt idx="546">
                  <c:v>57.12</c:v>
                </c:pt>
                <c:pt idx="547">
                  <c:v>57.12</c:v>
                </c:pt>
                <c:pt idx="548">
                  <c:v>57.12</c:v>
                </c:pt>
                <c:pt idx="549">
                  <c:v>57.12</c:v>
                </c:pt>
                <c:pt idx="550">
                  <c:v>57.11</c:v>
                </c:pt>
                <c:pt idx="551">
                  <c:v>57.11</c:v>
                </c:pt>
                <c:pt idx="552">
                  <c:v>57.11</c:v>
                </c:pt>
                <c:pt idx="553">
                  <c:v>57.11</c:v>
                </c:pt>
                <c:pt idx="554">
                  <c:v>57.1</c:v>
                </c:pt>
                <c:pt idx="555">
                  <c:v>57.1</c:v>
                </c:pt>
                <c:pt idx="556">
                  <c:v>57.1</c:v>
                </c:pt>
                <c:pt idx="557">
                  <c:v>57.1</c:v>
                </c:pt>
                <c:pt idx="558">
                  <c:v>57.14</c:v>
                </c:pt>
                <c:pt idx="559">
                  <c:v>57.21</c:v>
                </c:pt>
                <c:pt idx="560">
                  <c:v>57.24</c:v>
                </c:pt>
                <c:pt idx="561">
                  <c:v>57.26</c:v>
                </c:pt>
                <c:pt idx="562">
                  <c:v>57.28</c:v>
                </c:pt>
                <c:pt idx="563">
                  <c:v>57.3</c:v>
                </c:pt>
                <c:pt idx="564">
                  <c:v>57.31</c:v>
                </c:pt>
                <c:pt idx="565">
                  <c:v>57.32</c:v>
                </c:pt>
                <c:pt idx="566">
                  <c:v>57.33</c:v>
                </c:pt>
                <c:pt idx="567">
                  <c:v>57.34</c:v>
                </c:pt>
                <c:pt idx="568">
                  <c:v>57.35</c:v>
                </c:pt>
                <c:pt idx="569">
                  <c:v>57.4</c:v>
                </c:pt>
                <c:pt idx="570">
                  <c:v>57.6</c:v>
                </c:pt>
                <c:pt idx="571">
                  <c:v>57.95</c:v>
                </c:pt>
                <c:pt idx="572">
                  <c:v>58.12</c:v>
                </c:pt>
                <c:pt idx="573">
                  <c:v>58.32</c:v>
                </c:pt>
                <c:pt idx="574">
                  <c:v>58.42</c:v>
                </c:pt>
                <c:pt idx="575">
                  <c:v>58.47</c:v>
                </c:pt>
                <c:pt idx="576">
                  <c:v>58.51</c:v>
                </c:pt>
                <c:pt idx="577">
                  <c:v>58.54</c:v>
                </c:pt>
                <c:pt idx="578">
                  <c:v>58.56</c:v>
                </c:pt>
                <c:pt idx="579">
                  <c:v>58.61</c:v>
                </c:pt>
                <c:pt idx="580">
                  <c:v>58.69</c:v>
                </c:pt>
                <c:pt idx="581">
                  <c:v>58.81</c:v>
                </c:pt>
                <c:pt idx="582">
                  <c:v>58.9</c:v>
                </c:pt>
                <c:pt idx="583">
                  <c:v>58.91</c:v>
                </c:pt>
                <c:pt idx="584">
                  <c:v>58.89</c:v>
                </c:pt>
                <c:pt idx="585">
                  <c:v>58.86</c:v>
                </c:pt>
                <c:pt idx="586">
                  <c:v>58.83</c:v>
                </c:pt>
                <c:pt idx="587">
                  <c:v>58.81</c:v>
                </c:pt>
                <c:pt idx="588">
                  <c:v>58.94</c:v>
                </c:pt>
                <c:pt idx="589">
                  <c:v>58.94</c:v>
                </c:pt>
                <c:pt idx="590">
                  <c:v>58.94</c:v>
                </c:pt>
                <c:pt idx="591">
                  <c:v>58.92</c:v>
                </c:pt>
                <c:pt idx="592">
                  <c:v>58.93</c:v>
                </c:pt>
                <c:pt idx="593">
                  <c:v>58.98</c:v>
                </c:pt>
                <c:pt idx="594">
                  <c:v>58.97</c:v>
                </c:pt>
                <c:pt idx="595">
                  <c:v>58.98</c:v>
                </c:pt>
                <c:pt idx="596">
                  <c:v>59.01</c:v>
                </c:pt>
                <c:pt idx="597">
                  <c:v>58.98</c:v>
                </c:pt>
                <c:pt idx="598">
                  <c:v>58.94</c:v>
                </c:pt>
                <c:pt idx="599">
                  <c:v>58.9</c:v>
                </c:pt>
                <c:pt idx="600">
                  <c:v>58.86</c:v>
                </c:pt>
                <c:pt idx="601">
                  <c:v>58.82</c:v>
                </c:pt>
                <c:pt idx="602">
                  <c:v>58.8</c:v>
                </c:pt>
                <c:pt idx="603">
                  <c:v>58.78</c:v>
                </c:pt>
                <c:pt idx="604">
                  <c:v>58.88</c:v>
                </c:pt>
                <c:pt idx="605">
                  <c:v>58.89</c:v>
                </c:pt>
                <c:pt idx="606">
                  <c:v>58.93</c:v>
                </c:pt>
                <c:pt idx="607">
                  <c:v>59.09</c:v>
                </c:pt>
                <c:pt idx="608">
                  <c:v>59.18</c:v>
                </c:pt>
                <c:pt idx="609">
                  <c:v>59.19</c:v>
                </c:pt>
                <c:pt idx="610">
                  <c:v>59.17</c:v>
                </c:pt>
                <c:pt idx="611">
                  <c:v>59.11</c:v>
                </c:pt>
                <c:pt idx="612">
                  <c:v>59.07</c:v>
                </c:pt>
                <c:pt idx="613">
                  <c:v>58.99</c:v>
                </c:pt>
                <c:pt idx="614">
                  <c:v>58.97</c:v>
                </c:pt>
                <c:pt idx="615">
                  <c:v>59.02</c:v>
                </c:pt>
                <c:pt idx="616">
                  <c:v>59.04</c:v>
                </c:pt>
                <c:pt idx="617">
                  <c:v>59.1</c:v>
                </c:pt>
                <c:pt idx="618">
                  <c:v>59.1</c:v>
                </c:pt>
                <c:pt idx="619">
                  <c:v>59.09</c:v>
                </c:pt>
                <c:pt idx="620">
                  <c:v>59.03</c:v>
                </c:pt>
                <c:pt idx="621">
                  <c:v>59</c:v>
                </c:pt>
                <c:pt idx="622">
                  <c:v>58.93</c:v>
                </c:pt>
                <c:pt idx="623">
                  <c:v>58.9</c:v>
                </c:pt>
                <c:pt idx="624">
                  <c:v>58.88</c:v>
                </c:pt>
                <c:pt idx="625">
                  <c:v>58.86</c:v>
                </c:pt>
                <c:pt idx="626">
                  <c:v>58.85</c:v>
                </c:pt>
                <c:pt idx="627">
                  <c:v>58.83</c:v>
                </c:pt>
                <c:pt idx="628">
                  <c:v>58.82</c:v>
                </c:pt>
                <c:pt idx="629">
                  <c:v>58.81</c:v>
                </c:pt>
                <c:pt idx="630">
                  <c:v>58.79</c:v>
                </c:pt>
                <c:pt idx="631">
                  <c:v>58.79</c:v>
                </c:pt>
                <c:pt idx="632">
                  <c:v>58.77</c:v>
                </c:pt>
                <c:pt idx="633">
                  <c:v>58.76</c:v>
                </c:pt>
                <c:pt idx="634">
                  <c:v>58.75</c:v>
                </c:pt>
                <c:pt idx="635">
                  <c:v>58.75</c:v>
                </c:pt>
                <c:pt idx="636">
                  <c:v>58.74</c:v>
                </c:pt>
                <c:pt idx="637">
                  <c:v>58.73</c:v>
                </c:pt>
                <c:pt idx="638">
                  <c:v>58.72</c:v>
                </c:pt>
                <c:pt idx="639">
                  <c:v>58.72</c:v>
                </c:pt>
                <c:pt idx="640">
                  <c:v>58.71</c:v>
                </c:pt>
                <c:pt idx="641">
                  <c:v>58.69</c:v>
                </c:pt>
                <c:pt idx="642">
                  <c:v>58.68</c:v>
                </c:pt>
                <c:pt idx="643">
                  <c:v>58.71</c:v>
                </c:pt>
                <c:pt idx="644">
                  <c:v>58.75</c:v>
                </c:pt>
                <c:pt idx="645">
                  <c:v>58.73</c:v>
                </c:pt>
                <c:pt idx="646">
                  <c:v>58.68</c:v>
                </c:pt>
                <c:pt idx="647">
                  <c:v>58.67</c:v>
                </c:pt>
                <c:pt idx="648">
                  <c:v>58.66</c:v>
                </c:pt>
                <c:pt idx="649">
                  <c:v>58.71</c:v>
                </c:pt>
                <c:pt idx="650">
                  <c:v>58.71</c:v>
                </c:pt>
                <c:pt idx="651">
                  <c:v>58.71</c:v>
                </c:pt>
                <c:pt idx="652">
                  <c:v>58.69</c:v>
                </c:pt>
                <c:pt idx="653">
                  <c:v>58.67</c:v>
                </c:pt>
                <c:pt idx="654">
                  <c:v>58.79</c:v>
                </c:pt>
                <c:pt idx="655">
                  <c:v>58.78</c:v>
                </c:pt>
                <c:pt idx="656">
                  <c:v>58.87</c:v>
                </c:pt>
                <c:pt idx="657">
                  <c:v>58.86</c:v>
                </c:pt>
                <c:pt idx="658">
                  <c:v>58.86</c:v>
                </c:pt>
                <c:pt idx="659">
                  <c:v>58.85</c:v>
                </c:pt>
                <c:pt idx="660">
                  <c:v>58.81</c:v>
                </c:pt>
                <c:pt idx="661">
                  <c:v>58.78</c:v>
                </c:pt>
                <c:pt idx="662">
                  <c:v>58.74</c:v>
                </c:pt>
                <c:pt idx="663">
                  <c:v>58.73</c:v>
                </c:pt>
                <c:pt idx="664">
                  <c:v>58.7</c:v>
                </c:pt>
                <c:pt idx="665">
                  <c:v>58.68</c:v>
                </c:pt>
                <c:pt idx="666">
                  <c:v>58.66</c:v>
                </c:pt>
                <c:pt idx="667">
                  <c:v>58.65</c:v>
                </c:pt>
                <c:pt idx="668">
                  <c:v>58.64</c:v>
                </c:pt>
                <c:pt idx="669">
                  <c:v>58.63</c:v>
                </c:pt>
                <c:pt idx="670">
                  <c:v>58.63</c:v>
                </c:pt>
                <c:pt idx="671">
                  <c:v>58.61</c:v>
                </c:pt>
                <c:pt idx="672">
                  <c:v>58.61</c:v>
                </c:pt>
                <c:pt idx="673">
                  <c:v>58.6</c:v>
                </c:pt>
                <c:pt idx="674">
                  <c:v>58.58</c:v>
                </c:pt>
                <c:pt idx="675">
                  <c:v>58.57</c:v>
                </c:pt>
                <c:pt idx="676">
                  <c:v>58.57</c:v>
                </c:pt>
                <c:pt idx="677">
                  <c:v>58.56</c:v>
                </c:pt>
                <c:pt idx="678">
                  <c:v>58.55</c:v>
                </c:pt>
                <c:pt idx="679">
                  <c:v>58.54</c:v>
                </c:pt>
                <c:pt idx="680">
                  <c:v>58.53</c:v>
                </c:pt>
                <c:pt idx="681">
                  <c:v>58.53</c:v>
                </c:pt>
                <c:pt idx="682">
                  <c:v>58.53</c:v>
                </c:pt>
                <c:pt idx="683">
                  <c:v>58.59</c:v>
                </c:pt>
                <c:pt idx="684">
                  <c:v>58.76</c:v>
                </c:pt>
                <c:pt idx="685">
                  <c:v>58.8</c:v>
                </c:pt>
                <c:pt idx="686">
                  <c:v>58.81</c:v>
                </c:pt>
                <c:pt idx="687">
                  <c:v>58.78</c:v>
                </c:pt>
                <c:pt idx="688">
                  <c:v>58.89</c:v>
                </c:pt>
                <c:pt idx="689">
                  <c:v>58.99</c:v>
                </c:pt>
                <c:pt idx="690">
                  <c:v>59.03</c:v>
                </c:pt>
                <c:pt idx="691">
                  <c:v>59.07</c:v>
                </c:pt>
                <c:pt idx="692">
                  <c:v>59.11</c:v>
                </c:pt>
                <c:pt idx="693">
                  <c:v>59.09</c:v>
                </c:pt>
                <c:pt idx="694">
                  <c:v>59.05</c:v>
                </c:pt>
                <c:pt idx="695">
                  <c:v>59.01</c:v>
                </c:pt>
                <c:pt idx="696">
                  <c:v>59</c:v>
                </c:pt>
                <c:pt idx="697">
                  <c:v>58.96</c:v>
                </c:pt>
                <c:pt idx="698">
                  <c:v>58.92</c:v>
                </c:pt>
                <c:pt idx="699">
                  <c:v>58.89</c:v>
                </c:pt>
                <c:pt idx="700">
                  <c:v>58.86</c:v>
                </c:pt>
                <c:pt idx="701">
                  <c:v>58.85</c:v>
                </c:pt>
                <c:pt idx="702">
                  <c:v>58.95</c:v>
                </c:pt>
                <c:pt idx="703">
                  <c:v>58.93</c:v>
                </c:pt>
                <c:pt idx="704">
                  <c:v>58.89</c:v>
                </c:pt>
                <c:pt idx="705">
                  <c:v>58.86</c:v>
                </c:pt>
                <c:pt idx="706">
                  <c:v>58.83</c:v>
                </c:pt>
                <c:pt idx="707">
                  <c:v>58.81</c:v>
                </c:pt>
                <c:pt idx="708">
                  <c:v>58.79</c:v>
                </c:pt>
                <c:pt idx="709">
                  <c:v>58.76</c:v>
                </c:pt>
                <c:pt idx="710">
                  <c:v>58.75</c:v>
                </c:pt>
                <c:pt idx="711">
                  <c:v>58.74</c:v>
                </c:pt>
                <c:pt idx="712">
                  <c:v>58.72</c:v>
                </c:pt>
                <c:pt idx="713">
                  <c:v>58.7</c:v>
                </c:pt>
                <c:pt idx="714">
                  <c:v>58.68</c:v>
                </c:pt>
                <c:pt idx="715">
                  <c:v>58.66</c:v>
                </c:pt>
                <c:pt idx="716">
                  <c:v>58.64</c:v>
                </c:pt>
                <c:pt idx="717">
                  <c:v>58.64</c:v>
                </c:pt>
                <c:pt idx="718">
                  <c:v>58.63</c:v>
                </c:pt>
                <c:pt idx="719">
                  <c:v>58.61</c:v>
                </c:pt>
                <c:pt idx="720">
                  <c:v>58.59</c:v>
                </c:pt>
                <c:pt idx="721">
                  <c:v>58.58</c:v>
                </c:pt>
                <c:pt idx="722">
                  <c:v>58.56</c:v>
                </c:pt>
                <c:pt idx="726">
                  <c:v>58.5</c:v>
                </c:pt>
                <c:pt idx="727">
                  <c:v>58.5</c:v>
                </c:pt>
                <c:pt idx="728">
                  <c:v>58.48</c:v>
                </c:pt>
                <c:pt idx="729">
                  <c:v>58.47</c:v>
                </c:pt>
                <c:pt idx="730">
                  <c:v>58.48</c:v>
                </c:pt>
                <c:pt idx="731">
                  <c:v>58.45</c:v>
                </c:pt>
                <c:pt idx="732">
                  <c:v>58.44</c:v>
                </c:pt>
                <c:pt idx="733">
                  <c:v>58.43</c:v>
                </c:pt>
                <c:pt idx="734">
                  <c:v>58.42</c:v>
                </c:pt>
                <c:pt idx="735">
                  <c:v>58.41</c:v>
                </c:pt>
                <c:pt idx="736">
                  <c:v>58.41</c:v>
                </c:pt>
                <c:pt idx="737">
                  <c:v>58.4</c:v>
                </c:pt>
                <c:pt idx="738">
                  <c:v>58.39</c:v>
                </c:pt>
                <c:pt idx="739">
                  <c:v>58.39</c:v>
                </c:pt>
                <c:pt idx="740">
                  <c:v>58.39</c:v>
                </c:pt>
                <c:pt idx="741">
                  <c:v>58.38</c:v>
                </c:pt>
                <c:pt idx="742">
                  <c:v>58.39</c:v>
                </c:pt>
                <c:pt idx="743">
                  <c:v>58.37</c:v>
                </c:pt>
                <c:pt idx="744">
                  <c:v>58.36</c:v>
                </c:pt>
                <c:pt idx="745">
                  <c:v>58.36</c:v>
                </c:pt>
                <c:pt idx="746">
                  <c:v>58.36</c:v>
                </c:pt>
                <c:pt idx="747">
                  <c:v>58.35</c:v>
                </c:pt>
                <c:pt idx="748">
                  <c:v>58.71</c:v>
                </c:pt>
                <c:pt idx="749">
                  <c:v>58.82</c:v>
                </c:pt>
                <c:pt idx="750">
                  <c:v>58.83</c:v>
                </c:pt>
                <c:pt idx="751">
                  <c:v>58.8</c:v>
                </c:pt>
                <c:pt idx="752">
                  <c:v>58.77</c:v>
                </c:pt>
                <c:pt idx="753">
                  <c:v>58.72</c:v>
                </c:pt>
                <c:pt idx="754">
                  <c:v>58.69</c:v>
                </c:pt>
                <c:pt idx="755">
                  <c:v>58.66</c:v>
                </c:pt>
                <c:pt idx="756">
                  <c:v>58.64</c:v>
                </c:pt>
                <c:pt idx="757">
                  <c:v>58.89</c:v>
                </c:pt>
                <c:pt idx="758">
                  <c:v>59.25</c:v>
                </c:pt>
                <c:pt idx="759">
                  <c:v>59.26</c:v>
                </c:pt>
                <c:pt idx="760">
                  <c:v>59.24</c:v>
                </c:pt>
                <c:pt idx="761">
                  <c:v>59.22</c:v>
                </c:pt>
                <c:pt idx="762">
                  <c:v>59.16</c:v>
                </c:pt>
                <c:pt idx="763">
                  <c:v>59.08</c:v>
                </c:pt>
                <c:pt idx="764">
                  <c:v>59.02</c:v>
                </c:pt>
                <c:pt idx="765">
                  <c:v>58.96</c:v>
                </c:pt>
                <c:pt idx="766">
                  <c:v>58.92</c:v>
                </c:pt>
                <c:pt idx="767">
                  <c:v>58.88</c:v>
                </c:pt>
                <c:pt idx="768">
                  <c:v>58.86</c:v>
                </c:pt>
                <c:pt idx="769">
                  <c:v>58.82</c:v>
                </c:pt>
                <c:pt idx="770">
                  <c:v>58.79</c:v>
                </c:pt>
                <c:pt idx="771">
                  <c:v>58.78</c:v>
                </c:pt>
                <c:pt idx="772">
                  <c:v>58.75</c:v>
                </c:pt>
                <c:pt idx="773">
                  <c:v>58.72</c:v>
                </c:pt>
                <c:pt idx="774">
                  <c:v>58.7</c:v>
                </c:pt>
                <c:pt idx="775">
                  <c:v>58.67</c:v>
                </c:pt>
                <c:pt idx="776">
                  <c:v>58.65</c:v>
                </c:pt>
                <c:pt idx="777">
                  <c:v>58.62</c:v>
                </c:pt>
                <c:pt idx="778">
                  <c:v>58.59</c:v>
                </c:pt>
                <c:pt idx="779">
                  <c:v>58.56</c:v>
                </c:pt>
                <c:pt idx="780">
                  <c:v>58.54</c:v>
                </c:pt>
                <c:pt idx="781">
                  <c:v>58.52</c:v>
                </c:pt>
                <c:pt idx="782">
                  <c:v>58.51</c:v>
                </c:pt>
                <c:pt idx="783">
                  <c:v>58.48</c:v>
                </c:pt>
                <c:pt idx="784">
                  <c:v>58.48</c:v>
                </c:pt>
                <c:pt idx="785">
                  <c:v>58.46</c:v>
                </c:pt>
                <c:pt idx="786">
                  <c:v>58.44</c:v>
                </c:pt>
                <c:pt idx="787">
                  <c:v>58.43</c:v>
                </c:pt>
                <c:pt idx="788">
                  <c:v>58.41</c:v>
                </c:pt>
                <c:pt idx="789">
                  <c:v>58.45</c:v>
                </c:pt>
                <c:pt idx="790">
                  <c:v>58.48</c:v>
                </c:pt>
                <c:pt idx="791">
                  <c:v>58.45</c:v>
                </c:pt>
                <c:pt idx="792">
                  <c:v>58.43</c:v>
                </c:pt>
                <c:pt idx="793">
                  <c:v>58.4</c:v>
                </c:pt>
                <c:pt idx="794">
                  <c:v>58.39</c:v>
                </c:pt>
                <c:pt idx="795">
                  <c:v>58.38</c:v>
                </c:pt>
                <c:pt idx="796">
                  <c:v>58.37</c:v>
                </c:pt>
                <c:pt idx="797">
                  <c:v>58.36</c:v>
                </c:pt>
                <c:pt idx="798">
                  <c:v>58.34</c:v>
                </c:pt>
                <c:pt idx="799">
                  <c:v>58.33</c:v>
                </c:pt>
                <c:pt idx="800">
                  <c:v>58.32</c:v>
                </c:pt>
                <c:pt idx="801">
                  <c:v>58.31</c:v>
                </c:pt>
                <c:pt idx="802">
                  <c:v>58.3</c:v>
                </c:pt>
                <c:pt idx="803">
                  <c:v>58.28</c:v>
                </c:pt>
                <c:pt idx="804">
                  <c:v>58.26</c:v>
                </c:pt>
                <c:pt idx="805">
                  <c:v>58.25</c:v>
                </c:pt>
                <c:pt idx="806">
                  <c:v>58.24</c:v>
                </c:pt>
                <c:pt idx="807">
                  <c:v>58.23</c:v>
                </c:pt>
                <c:pt idx="808">
                  <c:v>58.21</c:v>
                </c:pt>
                <c:pt idx="809">
                  <c:v>58.2</c:v>
                </c:pt>
                <c:pt idx="810">
                  <c:v>58.19</c:v>
                </c:pt>
                <c:pt idx="811">
                  <c:v>58.17</c:v>
                </c:pt>
                <c:pt idx="812">
                  <c:v>58.16</c:v>
                </c:pt>
                <c:pt idx="813">
                  <c:v>58.14</c:v>
                </c:pt>
                <c:pt idx="814">
                  <c:v>58.13</c:v>
                </c:pt>
                <c:pt idx="815">
                  <c:v>58.11</c:v>
                </c:pt>
                <c:pt idx="816">
                  <c:v>58.1</c:v>
                </c:pt>
                <c:pt idx="817">
                  <c:v>58.08</c:v>
                </c:pt>
                <c:pt idx="818">
                  <c:v>58.07</c:v>
                </c:pt>
                <c:pt idx="819">
                  <c:v>58.06</c:v>
                </c:pt>
                <c:pt idx="820">
                  <c:v>58.04</c:v>
                </c:pt>
                <c:pt idx="821">
                  <c:v>58.02</c:v>
                </c:pt>
                <c:pt idx="822">
                  <c:v>58.01</c:v>
                </c:pt>
                <c:pt idx="823">
                  <c:v>58</c:v>
                </c:pt>
                <c:pt idx="824">
                  <c:v>57.98</c:v>
                </c:pt>
                <c:pt idx="825">
                  <c:v>57.97</c:v>
                </c:pt>
                <c:pt idx="826">
                  <c:v>57.95</c:v>
                </c:pt>
                <c:pt idx="827">
                  <c:v>57.94</c:v>
                </c:pt>
                <c:pt idx="828">
                  <c:v>57.93</c:v>
                </c:pt>
                <c:pt idx="829">
                  <c:v>57.91</c:v>
                </c:pt>
                <c:pt idx="830">
                  <c:v>57.9</c:v>
                </c:pt>
                <c:pt idx="831">
                  <c:v>57.88</c:v>
                </c:pt>
                <c:pt idx="832">
                  <c:v>57.87</c:v>
                </c:pt>
                <c:pt idx="833">
                  <c:v>57.86</c:v>
                </c:pt>
                <c:pt idx="834">
                  <c:v>57.84</c:v>
                </c:pt>
                <c:pt idx="835">
                  <c:v>57.83</c:v>
                </c:pt>
                <c:pt idx="836">
                  <c:v>57.82</c:v>
                </c:pt>
                <c:pt idx="837">
                  <c:v>57.81</c:v>
                </c:pt>
                <c:pt idx="838">
                  <c:v>57.8</c:v>
                </c:pt>
                <c:pt idx="839">
                  <c:v>57.79</c:v>
                </c:pt>
                <c:pt idx="840">
                  <c:v>57.77</c:v>
                </c:pt>
                <c:pt idx="841">
                  <c:v>57.76</c:v>
                </c:pt>
                <c:pt idx="842">
                  <c:v>57.75</c:v>
                </c:pt>
                <c:pt idx="843">
                  <c:v>57.74</c:v>
                </c:pt>
                <c:pt idx="844">
                  <c:v>57.73</c:v>
                </c:pt>
                <c:pt idx="845">
                  <c:v>57.72</c:v>
                </c:pt>
                <c:pt idx="846">
                  <c:v>57.71</c:v>
                </c:pt>
                <c:pt idx="847">
                  <c:v>57.7</c:v>
                </c:pt>
                <c:pt idx="848">
                  <c:v>57.69</c:v>
                </c:pt>
                <c:pt idx="849">
                  <c:v>57.68</c:v>
                </c:pt>
                <c:pt idx="850">
                  <c:v>57.67</c:v>
                </c:pt>
                <c:pt idx="851">
                  <c:v>57.66</c:v>
                </c:pt>
                <c:pt idx="852">
                  <c:v>57.66</c:v>
                </c:pt>
                <c:pt idx="853">
                  <c:v>57.65</c:v>
                </c:pt>
                <c:pt idx="854">
                  <c:v>57.64</c:v>
                </c:pt>
                <c:pt idx="855">
                  <c:v>57.63</c:v>
                </c:pt>
                <c:pt idx="856">
                  <c:v>57.62</c:v>
                </c:pt>
                <c:pt idx="857">
                  <c:v>57.62</c:v>
                </c:pt>
                <c:pt idx="858">
                  <c:v>57.61</c:v>
                </c:pt>
                <c:pt idx="859">
                  <c:v>57.6</c:v>
                </c:pt>
                <c:pt idx="860">
                  <c:v>57.6</c:v>
                </c:pt>
                <c:pt idx="861">
                  <c:v>57.59</c:v>
                </c:pt>
                <c:pt idx="862">
                  <c:v>57.58</c:v>
                </c:pt>
                <c:pt idx="863">
                  <c:v>57.57</c:v>
                </c:pt>
                <c:pt idx="864">
                  <c:v>57.57</c:v>
                </c:pt>
                <c:pt idx="865">
                  <c:v>57.56</c:v>
                </c:pt>
                <c:pt idx="866">
                  <c:v>57.55</c:v>
                </c:pt>
                <c:pt idx="867">
                  <c:v>57.55</c:v>
                </c:pt>
                <c:pt idx="868">
                  <c:v>57.54</c:v>
                </c:pt>
                <c:pt idx="869">
                  <c:v>57.53</c:v>
                </c:pt>
                <c:pt idx="870">
                  <c:v>57.53</c:v>
                </c:pt>
                <c:pt idx="871">
                  <c:v>57.52</c:v>
                </c:pt>
                <c:pt idx="872">
                  <c:v>57.51</c:v>
                </c:pt>
                <c:pt idx="873">
                  <c:v>57.51</c:v>
                </c:pt>
                <c:pt idx="874">
                  <c:v>57.5</c:v>
                </c:pt>
                <c:pt idx="875">
                  <c:v>57.49</c:v>
                </c:pt>
                <c:pt idx="876">
                  <c:v>57.49</c:v>
                </c:pt>
                <c:pt idx="877">
                  <c:v>57.48</c:v>
                </c:pt>
                <c:pt idx="878">
                  <c:v>57.48</c:v>
                </c:pt>
                <c:pt idx="879">
                  <c:v>57.47</c:v>
                </c:pt>
                <c:pt idx="880">
                  <c:v>57.46</c:v>
                </c:pt>
                <c:pt idx="881">
                  <c:v>57.46</c:v>
                </c:pt>
                <c:pt idx="882">
                  <c:v>57.45</c:v>
                </c:pt>
                <c:pt idx="883">
                  <c:v>57.45</c:v>
                </c:pt>
                <c:pt idx="884">
                  <c:v>57.44</c:v>
                </c:pt>
                <c:pt idx="885">
                  <c:v>57.43</c:v>
                </c:pt>
                <c:pt idx="886">
                  <c:v>57.43</c:v>
                </c:pt>
                <c:pt idx="887">
                  <c:v>57.42</c:v>
                </c:pt>
                <c:pt idx="888">
                  <c:v>57.42</c:v>
                </c:pt>
                <c:pt idx="889">
                  <c:v>57.41</c:v>
                </c:pt>
                <c:pt idx="890">
                  <c:v>57.41</c:v>
                </c:pt>
                <c:pt idx="891">
                  <c:v>57.4</c:v>
                </c:pt>
                <c:pt idx="892">
                  <c:v>57.39</c:v>
                </c:pt>
                <c:pt idx="893">
                  <c:v>57.39</c:v>
                </c:pt>
                <c:pt idx="894">
                  <c:v>57.39</c:v>
                </c:pt>
                <c:pt idx="895">
                  <c:v>57.39</c:v>
                </c:pt>
                <c:pt idx="896">
                  <c:v>57.38</c:v>
                </c:pt>
                <c:pt idx="897">
                  <c:v>57.42</c:v>
                </c:pt>
                <c:pt idx="898">
                  <c:v>57.48</c:v>
                </c:pt>
                <c:pt idx="899">
                  <c:v>57.5</c:v>
                </c:pt>
                <c:pt idx="900">
                  <c:v>57.52</c:v>
                </c:pt>
                <c:pt idx="901">
                  <c:v>57.53</c:v>
                </c:pt>
                <c:pt idx="902">
                  <c:v>57.55</c:v>
                </c:pt>
                <c:pt idx="903">
                  <c:v>57.61</c:v>
                </c:pt>
                <c:pt idx="904">
                  <c:v>57.86</c:v>
                </c:pt>
                <c:pt idx="905">
                  <c:v>58.04</c:v>
                </c:pt>
                <c:pt idx="906">
                  <c:v>58.15</c:v>
                </c:pt>
                <c:pt idx="907">
                  <c:v>58.24</c:v>
                </c:pt>
                <c:pt idx="908">
                  <c:v>58.28</c:v>
                </c:pt>
                <c:pt idx="909">
                  <c:v>58.29</c:v>
                </c:pt>
                <c:pt idx="910">
                  <c:v>58.3</c:v>
                </c:pt>
                <c:pt idx="911">
                  <c:v>58.29</c:v>
                </c:pt>
                <c:pt idx="912">
                  <c:v>58.29</c:v>
                </c:pt>
                <c:pt idx="913">
                  <c:v>58.3</c:v>
                </c:pt>
                <c:pt idx="914">
                  <c:v>58.32</c:v>
                </c:pt>
                <c:pt idx="915">
                  <c:v>58.34</c:v>
                </c:pt>
                <c:pt idx="916">
                  <c:v>58.35</c:v>
                </c:pt>
                <c:pt idx="917">
                  <c:v>58.35</c:v>
                </c:pt>
                <c:pt idx="918">
                  <c:v>58.33</c:v>
                </c:pt>
                <c:pt idx="919">
                  <c:v>58.33</c:v>
                </c:pt>
                <c:pt idx="920">
                  <c:v>58.32</c:v>
                </c:pt>
                <c:pt idx="921">
                  <c:v>58.34</c:v>
                </c:pt>
                <c:pt idx="922">
                  <c:v>58.31</c:v>
                </c:pt>
                <c:pt idx="923">
                  <c:v>58.36</c:v>
                </c:pt>
                <c:pt idx="924">
                  <c:v>58.38</c:v>
                </c:pt>
                <c:pt idx="925">
                  <c:v>58.41</c:v>
                </c:pt>
                <c:pt idx="926">
                  <c:v>58.46</c:v>
                </c:pt>
                <c:pt idx="927">
                  <c:v>58.57</c:v>
                </c:pt>
                <c:pt idx="928">
                  <c:v>58.68</c:v>
                </c:pt>
                <c:pt idx="929">
                  <c:v>58.68</c:v>
                </c:pt>
                <c:pt idx="930">
                  <c:v>58.68</c:v>
                </c:pt>
                <c:pt idx="931">
                  <c:v>58.66</c:v>
                </c:pt>
                <c:pt idx="932">
                  <c:v>58.64</c:v>
                </c:pt>
                <c:pt idx="933">
                  <c:v>58.59</c:v>
                </c:pt>
                <c:pt idx="934">
                  <c:v>58.57</c:v>
                </c:pt>
                <c:pt idx="935">
                  <c:v>58.55</c:v>
                </c:pt>
                <c:pt idx="936">
                  <c:v>58.53</c:v>
                </c:pt>
                <c:pt idx="937">
                  <c:v>58.52</c:v>
                </c:pt>
                <c:pt idx="938">
                  <c:v>58.5</c:v>
                </c:pt>
                <c:pt idx="939">
                  <c:v>58.48</c:v>
                </c:pt>
                <c:pt idx="940">
                  <c:v>58.46</c:v>
                </c:pt>
                <c:pt idx="941">
                  <c:v>58.44</c:v>
                </c:pt>
                <c:pt idx="942">
                  <c:v>58.43</c:v>
                </c:pt>
                <c:pt idx="943">
                  <c:v>58.41</c:v>
                </c:pt>
                <c:pt idx="944">
                  <c:v>58.4</c:v>
                </c:pt>
                <c:pt idx="945">
                  <c:v>58.39</c:v>
                </c:pt>
                <c:pt idx="946">
                  <c:v>58.38</c:v>
                </c:pt>
                <c:pt idx="947">
                  <c:v>58.38</c:v>
                </c:pt>
                <c:pt idx="948">
                  <c:v>58.38</c:v>
                </c:pt>
                <c:pt idx="949">
                  <c:v>58.38</c:v>
                </c:pt>
                <c:pt idx="950">
                  <c:v>58.36</c:v>
                </c:pt>
                <c:pt idx="951">
                  <c:v>58.35</c:v>
                </c:pt>
                <c:pt idx="952">
                  <c:v>58.35</c:v>
                </c:pt>
                <c:pt idx="953">
                  <c:v>58.34</c:v>
                </c:pt>
                <c:pt idx="954">
                  <c:v>58.33</c:v>
                </c:pt>
                <c:pt idx="955">
                  <c:v>58.33</c:v>
                </c:pt>
                <c:pt idx="956">
                  <c:v>58.32</c:v>
                </c:pt>
                <c:pt idx="957">
                  <c:v>58.31</c:v>
                </c:pt>
                <c:pt idx="958">
                  <c:v>58.3</c:v>
                </c:pt>
                <c:pt idx="959">
                  <c:v>58.3</c:v>
                </c:pt>
                <c:pt idx="960">
                  <c:v>58.29</c:v>
                </c:pt>
                <c:pt idx="961">
                  <c:v>58.27</c:v>
                </c:pt>
                <c:pt idx="962">
                  <c:v>58.27</c:v>
                </c:pt>
                <c:pt idx="963">
                  <c:v>58.26</c:v>
                </c:pt>
                <c:pt idx="964">
                  <c:v>58.26</c:v>
                </c:pt>
                <c:pt idx="965">
                  <c:v>58.31</c:v>
                </c:pt>
                <c:pt idx="966">
                  <c:v>58.47</c:v>
                </c:pt>
                <c:pt idx="967">
                  <c:v>58.66</c:v>
                </c:pt>
                <c:pt idx="968">
                  <c:v>58.85</c:v>
                </c:pt>
                <c:pt idx="969">
                  <c:v>58.92</c:v>
                </c:pt>
                <c:pt idx="970">
                  <c:v>58.95</c:v>
                </c:pt>
                <c:pt idx="971">
                  <c:v>59.03</c:v>
                </c:pt>
                <c:pt idx="972">
                  <c:v>59.13</c:v>
                </c:pt>
                <c:pt idx="973">
                  <c:v>59.16</c:v>
                </c:pt>
                <c:pt idx="974">
                  <c:v>59.14</c:v>
                </c:pt>
                <c:pt idx="975">
                  <c:v>59.1</c:v>
                </c:pt>
                <c:pt idx="976">
                  <c:v>59.06</c:v>
                </c:pt>
                <c:pt idx="977">
                  <c:v>59.04</c:v>
                </c:pt>
                <c:pt idx="978">
                  <c:v>58.99</c:v>
                </c:pt>
                <c:pt idx="979">
                  <c:v>58.96</c:v>
                </c:pt>
                <c:pt idx="980">
                  <c:v>58.93</c:v>
                </c:pt>
                <c:pt idx="981">
                  <c:v>58.9</c:v>
                </c:pt>
                <c:pt idx="982">
                  <c:v>58.89</c:v>
                </c:pt>
                <c:pt idx="983">
                  <c:v>58.88</c:v>
                </c:pt>
                <c:pt idx="984">
                  <c:v>58.87</c:v>
                </c:pt>
                <c:pt idx="985">
                  <c:v>58.85</c:v>
                </c:pt>
                <c:pt idx="986">
                  <c:v>58.85</c:v>
                </c:pt>
                <c:pt idx="987">
                  <c:v>58.83</c:v>
                </c:pt>
                <c:pt idx="988">
                  <c:v>58.84</c:v>
                </c:pt>
                <c:pt idx="989">
                  <c:v>59.21</c:v>
                </c:pt>
                <c:pt idx="990">
                  <c:v>59.28</c:v>
                </c:pt>
                <c:pt idx="991">
                  <c:v>59.3</c:v>
                </c:pt>
                <c:pt idx="992">
                  <c:v>59.41</c:v>
                </c:pt>
                <c:pt idx="993">
                  <c:v>59.41</c:v>
                </c:pt>
                <c:pt idx="994">
                  <c:v>59.37</c:v>
                </c:pt>
                <c:pt idx="995">
                  <c:v>59.33</c:v>
                </c:pt>
                <c:pt idx="996">
                  <c:v>59.32</c:v>
                </c:pt>
                <c:pt idx="997">
                  <c:v>59.28</c:v>
                </c:pt>
                <c:pt idx="998">
                  <c:v>59.24</c:v>
                </c:pt>
                <c:pt idx="999">
                  <c:v>59.21</c:v>
                </c:pt>
                <c:pt idx="1000">
                  <c:v>59.18</c:v>
                </c:pt>
                <c:pt idx="1001">
                  <c:v>59.15</c:v>
                </c:pt>
                <c:pt idx="1002">
                  <c:v>59.11</c:v>
                </c:pt>
                <c:pt idx="1003">
                  <c:v>59.07</c:v>
                </c:pt>
                <c:pt idx="1004">
                  <c:v>59.04</c:v>
                </c:pt>
                <c:pt idx="1005">
                  <c:v>59.02</c:v>
                </c:pt>
                <c:pt idx="1006">
                  <c:v>59.01</c:v>
                </c:pt>
                <c:pt idx="1007">
                  <c:v>59.03</c:v>
                </c:pt>
                <c:pt idx="1008">
                  <c:v>58.99</c:v>
                </c:pt>
                <c:pt idx="1009">
                  <c:v>58.98</c:v>
                </c:pt>
                <c:pt idx="1010">
                  <c:v>59</c:v>
                </c:pt>
                <c:pt idx="1011">
                  <c:v>58.97</c:v>
                </c:pt>
                <c:pt idx="1012">
                  <c:v>58.96</c:v>
                </c:pt>
                <c:pt idx="1013">
                  <c:v>58.93</c:v>
                </c:pt>
                <c:pt idx="1014">
                  <c:v>58.94</c:v>
                </c:pt>
                <c:pt idx="1015">
                  <c:v>59.09</c:v>
                </c:pt>
                <c:pt idx="1016">
                  <c:v>59.28</c:v>
                </c:pt>
                <c:pt idx="1017">
                  <c:v>59.32</c:v>
                </c:pt>
                <c:pt idx="1018">
                  <c:v>59.27</c:v>
                </c:pt>
                <c:pt idx="1019">
                  <c:v>59.28</c:v>
                </c:pt>
                <c:pt idx="1020">
                  <c:v>59.27</c:v>
                </c:pt>
                <c:pt idx="1021">
                  <c:v>59.28</c:v>
                </c:pt>
                <c:pt idx="1022">
                  <c:v>59.3</c:v>
                </c:pt>
                <c:pt idx="1023">
                  <c:v>59.38</c:v>
                </c:pt>
                <c:pt idx="1024">
                  <c:v>59.39</c:v>
                </c:pt>
                <c:pt idx="1025">
                  <c:v>59.38</c:v>
                </c:pt>
                <c:pt idx="1026">
                  <c:v>59.35</c:v>
                </c:pt>
                <c:pt idx="1027">
                  <c:v>59.3</c:v>
                </c:pt>
                <c:pt idx="1028">
                  <c:v>59.26</c:v>
                </c:pt>
                <c:pt idx="1029">
                  <c:v>59.24</c:v>
                </c:pt>
                <c:pt idx="1030">
                  <c:v>59.27</c:v>
                </c:pt>
                <c:pt idx="1031">
                  <c:v>59.27</c:v>
                </c:pt>
                <c:pt idx="1032">
                  <c:v>59.25</c:v>
                </c:pt>
                <c:pt idx="1033">
                  <c:v>59.28</c:v>
                </c:pt>
                <c:pt idx="1034">
                  <c:v>59.31</c:v>
                </c:pt>
                <c:pt idx="1035">
                  <c:v>59.29</c:v>
                </c:pt>
                <c:pt idx="1036">
                  <c:v>59.26</c:v>
                </c:pt>
                <c:pt idx="1037">
                  <c:v>59.23</c:v>
                </c:pt>
                <c:pt idx="1038">
                  <c:v>59.19</c:v>
                </c:pt>
                <c:pt idx="1039">
                  <c:v>59.16</c:v>
                </c:pt>
                <c:pt idx="1040">
                  <c:v>59.12</c:v>
                </c:pt>
                <c:pt idx="1041">
                  <c:v>59.1</c:v>
                </c:pt>
                <c:pt idx="1042">
                  <c:v>59.06</c:v>
                </c:pt>
                <c:pt idx="1043">
                  <c:v>59.03</c:v>
                </c:pt>
                <c:pt idx="1044">
                  <c:v>59</c:v>
                </c:pt>
                <c:pt idx="1045">
                  <c:v>58.97</c:v>
                </c:pt>
                <c:pt idx="1046">
                  <c:v>58.93</c:v>
                </c:pt>
                <c:pt idx="1047">
                  <c:v>58.91</c:v>
                </c:pt>
                <c:pt idx="1048">
                  <c:v>58.89</c:v>
                </c:pt>
                <c:pt idx="1049">
                  <c:v>58.87</c:v>
                </c:pt>
                <c:pt idx="1050">
                  <c:v>58.85</c:v>
                </c:pt>
                <c:pt idx="1051">
                  <c:v>58.84</c:v>
                </c:pt>
                <c:pt idx="1052">
                  <c:v>58.82</c:v>
                </c:pt>
                <c:pt idx="1053">
                  <c:v>58.8</c:v>
                </c:pt>
                <c:pt idx="1054">
                  <c:v>58.79</c:v>
                </c:pt>
                <c:pt idx="1055">
                  <c:v>58.78</c:v>
                </c:pt>
                <c:pt idx="1056">
                  <c:v>58.76</c:v>
                </c:pt>
                <c:pt idx="1057">
                  <c:v>58.74</c:v>
                </c:pt>
                <c:pt idx="1058">
                  <c:v>58.73</c:v>
                </c:pt>
                <c:pt idx="1059">
                  <c:v>58.73</c:v>
                </c:pt>
                <c:pt idx="1060">
                  <c:v>58.71</c:v>
                </c:pt>
                <c:pt idx="1061">
                  <c:v>58.7</c:v>
                </c:pt>
                <c:pt idx="1062">
                  <c:v>58.69</c:v>
                </c:pt>
                <c:pt idx="1063">
                  <c:v>58.69</c:v>
                </c:pt>
                <c:pt idx="1064">
                  <c:v>58.68</c:v>
                </c:pt>
                <c:pt idx="1065">
                  <c:v>58.67</c:v>
                </c:pt>
                <c:pt idx="1066">
                  <c:v>58.65</c:v>
                </c:pt>
                <c:pt idx="1067">
                  <c:v>58.64</c:v>
                </c:pt>
                <c:pt idx="1068">
                  <c:v>58.63</c:v>
                </c:pt>
                <c:pt idx="1069">
                  <c:v>58.62</c:v>
                </c:pt>
                <c:pt idx="1070">
                  <c:v>58.62</c:v>
                </c:pt>
                <c:pt idx="1071">
                  <c:v>58.6</c:v>
                </c:pt>
                <c:pt idx="1072">
                  <c:v>58.58</c:v>
                </c:pt>
                <c:pt idx="1073">
                  <c:v>58.57</c:v>
                </c:pt>
                <c:pt idx="1074">
                  <c:v>58.56</c:v>
                </c:pt>
                <c:pt idx="1075">
                  <c:v>58.55</c:v>
                </c:pt>
                <c:pt idx="1076">
                  <c:v>58.54</c:v>
                </c:pt>
                <c:pt idx="1077">
                  <c:v>58.53</c:v>
                </c:pt>
                <c:pt idx="1078">
                  <c:v>58.51</c:v>
                </c:pt>
                <c:pt idx="1079">
                  <c:v>58.5</c:v>
                </c:pt>
                <c:pt idx="1080">
                  <c:v>58.49</c:v>
                </c:pt>
                <c:pt idx="1081">
                  <c:v>58.48</c:v>
                </c:pt>
                <c:pt idx="1082">
                  <c:v>58.47</c:v>
                </c:pt>
                <c:pt idx="1083">
                  <c:v>58.46</c:v>
                </c:pt>
                <c:pt idx="1084">
                  <c:v>58.45</c:v>
                </c:pt>
                <c:pt idx="1085">
                  <c:v>58.43</c:v>
                </c:pt>
                <c:pt idx="1086">
                  <c:v>58.42</c:v>
                </c:pt>
                <c:pt idx="1087">
                  <c:v>58.41</c:v>
                </c:pt>
                <c:pt idx="1088">
                  <c:v>58.39</c:v>
                </c:pt>
                <c:pt idx="1089">
                  <c:v>58.38</c:v>
                </c:pt>
                <c:pt idx="1090">
                  <c:v>58.37</c:v>
                </c:pt>
                <c:pt idx="1091">
                  <c:v>58.36</c:v>
                </c:pt>
                <c:pt idx="1092">
                  <c:v>58.35</c:v>
                </c:pt>
                <c:pt idx="1093">
                  <c:v>58.34</c:v>
                </c:pt>
                <c:pt idx="1094">
                  <c:v>58.32</c:v>
                </c:pt>
                <c:pt idx="1095">
                  <c:v>58.31</c:v>
                </c:pt>
                <c:pt idx="1096">
                  <c:v>58.3</c:v>
                </c:pt>
                <c:pt idx="1097">
                  <c:v>58.29</c:v>
                </c:pt>
                <c:pt idx="1098">
                  <c:v>58.28</c:v>
                </c:pt>
                <c:pt idx="1099">
                  <c:v>58.27</c:v>
                </c:pt>
                <c:pt idx="1100">
                  <c:v>58.26</c:v>
                </c:pt>
                <c:pt idx="1101">
                  <c:v>58.25</c:v>
                </c:pt>
                <c:pt idx="1102">
                  <c:v>58.24</c:v>
                </c:pt>
                <c:pt idx="1103">
                  <c:v>58.23</c:v>
                </c:pt>
                <c:pt idx="1104">
                  <c:v>58.22</c:v>
                </c:pt>
                <c:pt idx="1105">
                  <c:v>58.21</c:v>
                </c:pt>
                <c:pt idx="1106">
                  <c:v>58.2</c:v>
                </c:pt>
                <c:pt idx="1107">
                  <c:v>58.19</c:v>
                </c:pt>
                <c:pt idx="1108">
                  <c:v>58.18</c:v>
                </c:pt>
                <c:pt idx="1109">
                  <c:v>58.17</c:v>
                </c:pt>
                <c:pt idx="1110">
                  <c:v>58.17</c:v>
                </c:pt>
                <c:pt idx="1111">
                  <c:v>58.16</c:v>
                </c:pt>
                <c:pt idx="1112">
                  <c:v>58.15</c:v>
                </c:pt>
                <c:pt idx="1113">
                  <c:v>58.14</c:v>
                </c:pt>
                <c:pt idx="1114">
                  <c:v>58.13</c:v>
                </c:pt>
                <c:pt idx="1115">
                  <c:v>58.12</c:v>
                </c:pt>
                <c:pt idx="1116">
                  <c:v>58.11</c:v>
                </c:pt>
                <c:pt idx="1117">
                  <c:v>58.11</c:v>
                </c:pt>
                <c:pt idx="1118">
                  <c:v>58.1</c:v>
                </c:pt>
                <c:pt idx="1119">
                  <c:v>58.09</c:v>
                </c:pt>
                <c:pt idx="1120">
                  <c:v>58.1</c:v>
                </c:pt>
                <c:pt idx="1121">
                  <c:v>58.11</c:v>
                </c:pt>
                <c:pt idx="1122">
                  <c:v>58.1</c:v>
                </c:pt>
                <c:pt idx="1123">
                  <c:v>58.14</c:v>
                </c:pt>
                <c:pt idx="1124">
                  <c:v>58.21</c:v>
                </c:pt>
                <c:pt idx="1125">
                  <c:v>58.23</c:v>
                </c:pt>
                <c:pt idx="1126">
                  <c:v>58.25</c:v>
                </c:pt>
                <c:pt idx="1127">
                  <c:v>58.27</c:v>
                </c:pt>
                <c:pt idx="1128">
                  <c:v>58.35</c:v>
                </c:pt>
                <c:pt idx="1129">
                  <c:v>58.4</c:v>
                </c:pt>
                <c:pt idx="1130">
                  <c:v>58.42</c:v>
                </c:pt>
                <c:pt idx="1131">
                  <c:v>58.41</c:v>
                </c:pt>
                <c:pt idx="1132">
                  <c:v>58.4</c:v>
                </c:pt>
                <c:pt idx="1133">
                  <c:v>58.4</c:v>
                </c:pt>
                <c:pt idx="1134">
                  <c:v>58.39</c:v>
                </c:pt>
                <c:pt idx="1135">
                  <c:v>58.37</c:v>
                </c:pt>
                <c:pt idx="1136">
                  <c:v>58.36</c:v>
                </c:pt>
                <c:pt idx="1137">
                  <c:v>58.33</c:v>
                </c:pt>
                <c:pt idx="1138">
                  <c:v>58.32</c:v>
                </c:pt>
                <c:pt idx="1139">
                  <c:v>58.3</c:v>
                </c:pt>
                <c:pt idx="1140">
                  <c:v>58.28</c:v>
                </c:pt>
                <c:pt idx="1141">
                  <c:v>58.26</c:v>
                </c:pt>
                <c:pt idx="1142">
                  <c:v>58.24</c:v>
                </c:pt>
                <c:pt idx="1143">
                  <c:v>58.23</c:v>
                </c:pt>
                <c:pt idx="1144">
                  <c:v>58.22</c:v>
                </c:pt>
                <c:pt idx="1145">
                  <c:v>58.2</c:v>
                </c:pt>
                <c:pt idx="1146">
                  <c:v>58.18</c:v>
                </c:pt>
                <c:pt idx="1147">
                  <c:v>58.16</c:v>
                </c:pt>
                <c:pt idx="1148">
                  <c:v>58.18</c:v>
                </c:pt>
                <c:pt idx="1149">
                  <c:v>58.18</c:v>
                </c:pt>
                <c:pt idx="1150">
                  <c:v>58.16</c:v>
                </c:pt>
                <c:pt idx="1151">
                  <c:v>58.15</c:v>
                </c:pt>
                <c:pt idx="1152">
                  <c:v>58.13</c:v>
                </c:pt>
                <c:pt idx="1153">
                  <c:v>58.12</c:v>
                </c:pt>
                <c:pt idx="1154">
                  <c:v>58.11</c:v>
                </c:pt>
                <c:pt idx="1155">
                  <c:v>58.1</c:v>
                </c:pt>
                <c:pt idx="1156">
                  <c:v>58.08</c:v>
                </c:pt>
                <c:pt idx="1157">
                  <c:v>58.07</c:v>
                </c:pt>
                <c:pt idx="1158">
                  <c:v>58.06</c:v>
                </c:pt>
                <c:pt idx="1159">
                  <c:v>58.05</c:v>
                </c:pt>
                <c:pt idx="1160">
                  <c:v>58.04</c:v>
                </c:pt>
                <c:pt idx="1161">
                  <c:v>58.03</c:v>
                </c:pt>
                <c:pt idx="1162">
                  <c:v>58.02</c:v>
                </c:pt>
                <c:pt idx="1163">
                  <c:v>58.01</c:v>
                </c:pt>
                <c:pt idx="1164">
                  <c:v>58</c:v>
                </c:pt>
                <c:pt idx="1165">
                  <c:v>57.99</c:v>
                </c:pt>
                <c:pt idx="1166">
                  <c:v>57.97</c:v>
                </c:pt>
                <c:pt idx="1167">
                  <c:v>57.97</c:v>
                </c:pt>
                <c:pt idx="1168">
                  <c:v>57.96</c:v>
                </c:pt>
                <c:pt idx="1169">
                  <c:v>57.96</c:v>
                </c:pt>
                <c:pt idx="1170">
                  <c:v>57.97</c:v>
                </c:pt>
                <c:pt idx="1171">
                  <c:v>58.02</c:v>
                </c:pt>
                <c:pt idx="1172">
                  <c:v>58.04</c:v>
                </c:pt>
                <c:pt idx="1173">
                  <c:v>58.15</c:v>
                </c:pt>
                <c:pt idx="1174">
                  <c:v>58.19</c:v>
                </c:pt>
                <c:pt idx="1175">
                  <c:v>58.2</c:v>
                </c:pt>
                <c:pt idx="1176">
                  <c:v>58.19</c:v>
                </c:pt>
                <c:pt idx="1177">
                  <c:v>58.18</c:v>
                </c:pt>
                <c:pt idx="1178">
                  <c:v>58.17</c:v>
                </c:pt>
                <c:pt idx="1179">
                  <c:v>58.15</c:v>
                </c:pt>
                <c:pt idx="1180">
                  <c:v>58.13</c:v>
                </c:pt>
                <c:pt idx="1181">
                  <c:v>58.1</c:v>
                </c:pt>
                <c:pt idx="1182">
                  <c:v>58.09</c:v>
                </c:pt>
                <c:pt idx="1183">
                  <c:v>58.08</c:v>
                </c:pt>
                <c:pt idx="1184">
                  <c:v>58.06</c:v>
                </c:pt>
                <c:pt idx="1185">
                  <c:v>58.05</c:v>
                </c:pt>
                <c:pt idx="1186">
                  <c:v>58.03</c:v>
                </c:pt>
                <c:pt idx="1187">
                  <c:v>58.02</c:v>
                </c:pt>
                <c:pt idx="1188">
                  <c:v>58.01</c:v>
                </c:pt>
                <c:pt idx="1189">
                  <c:v>58</c:v>
                </c:pt>
                <c:pt idx="1190">
                  <c:v>57.99</c:v>
                </c:pt>
                <c:pt idx="1191">
                  <c:v>57.98</c:v>
                </c:pt>
                <c:pt idx="1192">
                  <c:v>57.97</c:v>
                </c:pt>
                <c:pt idx="1193">
                  <c:v>57.96</c:v>
                </c:pt>
                <c:pt idx="1194">
                  <c:v>57.95</c:v>
                </c:pt>
                <c:pt idx="1195">
                  <c:v>57.94</c:v>
                </c:pt>
                <c:pt idx="1196">
                  <c:v>57.93</c:v>
                </c:pt>
                <c:pt idx="1197">
                  <c:v>57.92</c:v>
                </c:pt>
                <c:pt idx="1198">
                  <c:v>57.91</c:v>
                </c:pt>
                <c:pt idx="1199">
                  <c:v>57.9</c:v>
                </c:pt>
                <c:pt idx="1200">
                  <c:v>57.89</c:v>
                </c:pt>
                <c:pt idx="1201">
                  <c:v>57.88</c:v>
                </c:pt>
                <c:pt idx="1202">
                  <c:v>57.87</c:v>
                </c:pt>
                <c:pt idx="1203">
                  <c:v>57.86</c:v>
                </c:pt>
                <c:pt idx="1204">
                  <c:v>57.85</c:v>
                </c:pt>
                <c:pt idx="1205">
                  <c:v>57.85</c:v>
                </c:pt>
                <c:pt idx="1206">
                  <c:v>57.84</c:v>
                </c:pt>
                <c:pt idx="1207">
                  <c:v>57.83</c:v>
                </c:pt>
                <c:pt idx="1208">
                  <c:v>57.82</c:v>
                </c:pt>
                <c:pt idx="1209">
                  <c:v>57.81</c:v>
                </c:pt>
                <c:pt idx="1210">
                  <c:v>57.81</c:v>
                </c:pt>
                <c:pt idx="1211">
                  <c:v>57.8</c:v>
                </c:pt>
                <c:pt idx="1212">
                  <c:v>57.79</c:v>
                </c:pt>
                <c:pt idx="1213">
                  <c:v>57.78</c:v>
                </c:pt>
                <c:pt idx="1214">
                  <c:v>57.77</c:v>
                </c:pt>
                <c:pt idx="1215">
                  <c:v>57.76</c:v>
                </c:pt>
                <c:pt idx="1216">
                  <c:v>57.76</c:v>
                </c:pt>
                <c:pt idx="1217">
                  <c:v>57.75</c:v>
                </c:pt>
                <c:pt idx="1218">
                  <c:v>57.74</c:v>
                </c:pt>
                <c:pt idx="1219">
                  <c:v>57.73</c:v>
                </c:pt>
                <c:pt idx="1220">
                  <c:v>57.72</c:v>
                </c:pt>
                <c:pt idx="1221">
                  <c:v>57.72</c:v>
                </c:pt>
                <c:pt idx="1222">
                  <c:v>57.71</c:v>
                </c:pt>
                <c:pt idx="1223">
                  <c:v>57.7</c:v>
                </c:pt>
                <c:pt idx="1224">
                  <c:v>57.7</c:v>
                </c:pt>
                <c:pt idx="1225">
                  <c:v>57.69</c:v>
                </c:pt>
                <c:pt idx="1226">
                  <c:v>57.68</c:v>
                </c:pt>
                <c:pt idx="1227">
                  <c:v>57.67</c:v>
                </c:pt>
                <c:pt idx="1228">
                  <c:v>57.66</c:v>
                </c:pt>
                <c:pt idx="1229">
                  <c:v>57.65</c:v>
                </c:pt>
                <c:pt idx="1230">
                  <c:v>57.65</c:v>
                </c:pt>
                <c:pt idx="1231">
                  <c:v>57.64</c:v>
                </c:pt>
                <c:pt idx="1232">
                  <c:v>57.63</c:v>
                </c:pt>
                <c:pt idx="1233">
                  <c:v>57.62</c:v>
                </c:pt>
                <c:pt idx="1234">
                  <c:v>57.61</c:v>
                </c:pt>
                <c:pt idx="1235">
                  <c:v>57.6</c:v>
                </c:pt>
                <c:pt idx="1236">
                  <c:v>57.6</c:v>
                </c:pt>
                <c:pt idx="1237">
                  <c:v>57.59</c:v>
                </c:pt>
                <c:pt idx="1238">
                  <c:v>57.58</c:v>
                </c:pt>
                <c:pt idx="1239">
                  <c:v>57.58</c:v>
                </c:pt>
                <c:pt idx="1240">
                  <c:v>57.57</c:v>
                </c:pt>
                <c:pt idx="1241">
                  <c:v>57.56</c:v>
                </c:pt>
                <c:pt idx="1242">
                  <c:v>57.56</c:v>
                </c:pt>
                <c:pt idx="1243">
                  <c:v>57.55</c:v>
                </c:pt>
                <c:pt idx="1244">
                  <c:v>57.54</c:v>
                </c:pt>
                <c:pt idx="1245">
                  <c:v>57.53</c:v>
                </c:pt>
                <c:pt idx="1246">
                  <c:v>57.53</c:v>
                </c:pt>
                <c:pt idx="1247">
                  <c:v>57.52</c:v>
                </c:pt>
                <c:pt idx="1248">
                  <c:v>57.52</c:v>
                </c:pt>
                <c:pt idx="1249">
                  <c:v>57.51</c:v>
                </c:pt>
                <c:pt idx="1250">
                  <c:v>57.5</c:v>
                </c:pt>
                <c:pt idx="1251">
                  <c:v>57.5</c:v>
                </c:pt>
                <c:pt idx="1252">
                  <c:v>57.49</c:v>
                </c:pt>
                <c:pt idx="1253">
                  <c:v>57.49</c:v>
                </c:pt>
                <c:pt idx="1254">
                  <c:v>57.48</c:v>
                </c:pt>
                <c:pt idx="1255">
                  <c:v>57.48</c:v>
                </c:pt>
                <c:pt idx="1256">
                  <c:v>57.47</c:v>
                </c:pt>
                <c:pt idx="1257">
                  <c:v>57.47</c:v>
                </c:pt>
                <c:pt idx="1258">
                  <c:v>57.46</c:v>
                </c:pt>
                <c:pt idx="1259">
                  <c:v>57.46</c:v>
                </c:pt>
                <c:pt idx="1260">
                  <c:v>57.46</c:v>
                </c:pt>
                <c:pt idx="1261">
                  <c:v>57.45</c:v>
                </c:pt>
                <c:pt idx="1262">
                  <c:v>57.45</c:v>
                </c:pt>
                <c:pt idx="1263">
                  <c:v>57.44</c:v>
                </c:pt>
                <c:pt idx="1264">
                  <c:v>57.43</c:v>
                </c:pt>
                <c:pt idx="1265">
                  <c:v>57.43</c:v>
                </c:pt>
                <c:pt idx="1266">
                  <c:v>57.43</c:v>
                </c:pt>
                <c:pt idx="1267">
                  <c:v>57.43</c:v>
                </c:pt>
                <c:pt idx="1268">
                  <c:v>57.42</c:v>
                </c:pt>
                <c:pt idx="1269">
                  <c:v>57.42</c:v>
                </c:pt>
                <c:pt idx="1270">
                  <c:v>57.41</c:v>
                </c:pt>
                <c:pt idx="1271">
                  <c:v>57.41</c:v>
                </c:pt>
                <c:pt idx="1272">
                  <c:v>57.41</c:v>
                </c:pt>
                <c:pt idx="1273">
                  <c:v>57.4</c:v>
                </c:pt>
                <c:pt idx="1274">
                  <c:v>57.4</c:v>
                </c:pt>
                <c:pt idx="1275">
                  <c:v>57.4</c:v>
                </c:pt>
                <c:pt idx="1276">
                  <c:v>57.4</c:v>
                </c:pt>
                <c:pt idx="1277">
                  <c:v>57.39</c:v>
                </c:pt>
                <c:pt idx="1278">
                  <c:v>57.39</c:v>
                </c:pt>
                <c:pt idx="1279">
                  <c:v>57.39</c:v>
                </c:pt>
                <c:pt idx="1280">
                  <c:v>57.39</c:v>
                </c:pt>
                <c:pt idx="1281">
                  <c:v>57.38</c:v>
                </c:pt>
                <c:pt idx="1282">
                  <c:v>57.38</c:v>
                </c:pt>
                <c:pt idx="1283">
                  <c:v>57.38</c:v>
                </c:pt>
                <c:pt idx="1284">
                  <c:v>57.37</c:v>
                </c:pt>
                <c:pt idx="1285">
                  <c:v>57.37</c:v>
                </c:pt>
                <c:pt idx="1286">
                  <c:v>57.37</c:v>
                </c:pt>
                <c:pt idx="1287">
                  <c:v>57.37</c:v>
                </c:pt>
                <c:pt idx="1288">
                  <c:v>57.36</c:v>
                </c:pt>
                <c:pt idx="1289">
                  <c:v>57.36</c:v>
                </c:pt>
                <c:pt idx="1290">
                  <c:v>57.36</c:v>
                </c:pt>
                <c:pt idx="1291">
                  <c:v>57.35</c:v>
                </c:pt>
                <c:pt idx="1292">
                  <c:v>57.35</c:v>
                </c:pt>
                <c:pt idx="1293">
                  <c:v>57.35</c:v>
                </c:pt>
                <c:pt idx="1294">
                  <c:v>57.35</c:v>
                </c:pt>
                <c:pt idx="1295">
                  <c:v>57.34</c:v>
                </c:pt>
                <c:pt idx="1296">
                  <c:v>57.34</c:v>
                </c:pt>
                <c:pt idx="1297">
                  <c:v>57.34</c:v>
                </c:pt>
                <c:pt idx="1298">
                  <c:v>57.34</c:v>
                </c:pt>
                <c:pt idx="1299">
                  <c:v>57.33</c:v>
                </c:pt>
                <c:pt idx="1300">
                  <c:v>57.34</c:v>
                </c:pt>
                <c:pt idx="1301">
                  <c:v>57.34</c:v>
                </c:pt>
                <c:pt idx="1302">
                  <c:v>57.34</c:v>
                </c:pt>
                <c:pt idx="1303">
                  <c:v>57.35</c:v>
                </c:pt>
                <c:pt idx="1304">
                  <c:v>57.35</c:v>
                </c:pt>
                <c:pt idx="1305">
                  <c:v>57.36</c:v>
                </c:pt>
                <c:pt idx="1306">
                  <c:v>57.36</c:v>
                </c:pt>
                <c:pt idx="1307">
                  <c:v>57.36</c:v>
                </c:pt>
                <c:pt idx="1308">
                  <c:v>57.36</c:v>
                </c:pt>
                <c:pt idx="1309">
                  <c:v>57.36</c:v>
                </c:pt>
                <c:pt idx="1310">
                  <c:v>57.36</c:v>
                </c:pt>
                <c:pt idx="1311">
                  <c:v>57.35</c:v>
                </c:pt>
                <c:pt idx="1312">
                  <c:v>57.35</c:v>
                </c:pt>
                <c:pt idx="1313">
                  <c:v>57.34</c:v>
                </c:pt>
                <c:pt idx="1314">
                  <c:v>57.34</c:v>
                </c:pt>
                <c:pt idx="1315">
                  <c:v>57.34</c:v>
                </c:pt>
                <c:pt idx="1316">
                  <c:v>57.34</c:v>
                </c:pt>
                <c:pt idx="1317">
                  <c:v>57.34</c:v>
                </c:pt>
                <c:pt idx="1318">
                  <c:v>57.33</c:v>
                </c:pt>
                <c:pt idx="1319">
                  <c:v>57.33</c:v>
                </c:pt>
                <c:pt idx="1320">
                  <c:v>57.33</c:v>
                </c:pt>
                <c:pt idx="1321">
                  <c:v>57.33</c:v>
                </c:pt>
                <c:pt idx="1322">
                  <c:v>57.32</c:v>
                </c:pt>
                <c:pt idx="1323">
                  <c:v>57.33</c:v>
                </c:pt>
                <c:pt idx="1324">
                  <c:v>57.32</c:v>
                </c:pt>
                <c:pt idx="1325">
                  <c:v>57.32</c:v>
                </c:pt>
                <c:pt idx="1326">
                  <c:v>57.32</c:v>
                </c:pt>
                <c:pt idx="1327">
                  <c:v>57.33</c:v>
                </c:pt>
                <c:pt idx="1328">
                  <c:v>57.35</c:v>
                </c:pt>
                <c:pt idx="1329">
                  <c:v>57.39</c:v>
                </c:pt>
                <c:pt idx="1330">
                  <c:v>57.43</c:v>
                </c:pt>
                <c:pt idx="1331">
                  <c:v>57.53</c:v>
                </c:pt>
                <c:pt idx="1332">
                  <c:v>57.61</c:v>
                </c:pt>
                <c:pt idx="1333">
                  <c:v>57.68</c:v>
                </c:pt>
                <c:pt idx="1334">
                  <c:v>57.74</c:v>
                </c:pt>
                <c:pt idx="1335">
                  <c:v>57.84</c:v>
                </c:pt>
                <c:pt idx="1336">
                  <c:v>57.92</c:v>
                </c:pt>
                <c:pt idx="1337">
                  <c:v>58.18</c:v>
                </c:pt>
                <c:pt idx="1338">
                  <c:v>58.24</c:v>
                </c:pt>
                <c:pt idx="1339">
                  <c:v>58.27</c:v>
                </c:pt>
                <c:pt idx="1340">
                  <c:v>58.28</c:v>
                </c:pt>
                <c:pt idx="1341">
                  <c:v>58.29</c:v>
                </c:pt>
                <c:pt idx="1342">
                  <c:v>58.29</c:v>
                </c:pt>
                <c:pt idx="1343">
                  <c:v>58.29</c:v>
                </c:pt>
                <c:pt idx="1344">
                  <c:v>58.29</c:v>
                </c:pt>
                <c:pt idx="1345">
                  <c:v>58.28</c:v>
                </c:pt>
                <c:pt idx="1346">
                  <c:v>58.28</c:v>
                </c:pt>
                <c:pt idx="1347">
                  <c:v>58.27</c:v>
                </c:pt>
                <c:pt idx="1348">
                  <c:v>58.25</c:v>
                </c:pt>
                <c:pt idx="1349">
                  <c:v>58.24</c:v>
                </c:pt>
                <c:pt idx="1350">
                  <c:v>58.24</c:v>
                </c:pt>
                <c:pt idx="1351">
                  <c:v>58.23</c:v>
                </c:pt>
                <c:pt idx="1352">
                  <c:v>58.21</c:v>
                </c:pt>
                <c:pt idx="1353">
                  <c:v>58.21</c:v>
                </c:pt>
                <c:pt idx="1354">
                  <c:v>58.23</c:v>
                </c:pt>
                <c:pt idx="1355">
                  <c:v>58.5</c:v>
                </c:pt>
                <c:pt idx="1356">
                  <c:v>58.53</c:v>
                </c:pt>
                <c:pt idx="1357">
                  <c:v>58.53</c:v>
                </c:pt>
                <c:pt idx="1358">
                  <c:v>58.53</c:v>
                </c:pt>
                <c:pt idx="1359">
                  <c:v>58.53</c:v>
                </c:pt>
                <c:pt idx="1360">
                  <c:v>58.52</c:v>
                </c:pt>
                <c:pt idx="1361">
                  <c:v>58.53</c:v>
                </c:pt>
                <c:pt idx="1362">
                  <c:v>58.48</c:v>
                </c:pt>
                <c:pt idx="1363">
                  <c:v>58.46</c:v>
                </c:pt>
                <c:pt idx="1364">
                  <c:v>58.44</c:v>
                </c:pt>
                <c:pt idx="1365">
                  <c:v>58.45</c:v>
                </c:pt>
                <c:pt idx="1366">
                  <c:v>58.49</c:v>
                </c:pt>
                <c:pt idx="1367">
                  <c:v>58.58</c:v>
                </c:pt>
                <c:pt idx="1368">
                  <c:v>58.63</c:v>
                </c:pt>
                <c:pt idx="1369">
                  <c:v>58.64</c:v>
                </c:pt>
                <c:pt idx="1370">
                  <c:v>58.64</c:v>
                </c:pt>
                <c:pt idx="1371">
                  <c:v>58.63</c:v>
                </c:pt>
                <c:pt idx="1372">
                  <c:v>58.62</c:v>
                </c:pt>
                <c:pt idx="1373">
                  <c:v>58.6</c:v>
                </c:pt>
                <c:pt idx="1374">
                  <c:v>58.57</c:v>
                </c:pt>
                <c:pt idx="1375">
                  <c:v>58.56</c:v>
                </c:pt>
                <c:pt idx="1376">
                  <c:v>58.54</c:v>
                </c:pt>
                <c:pt idx="1377">
                  <c:v>58.53</c:v>
                </c:pt>
                <c:pt idx="1378">
                  <c:v>58.51</c:v>
                </c:pt>
                <c:pt idx="1379">
                  <c:v>58.49</c:v>
                </c:pt>
                <c:pt idx="1380">
                  <c:v>58.49</c:v>
                </c:pt>
                <c:pt idx="1381">
                  <c:v>58.47</c:v>
                </c:pt>
                <c:pt idx="1382">
                  <c:v>58.45</c:v>
                </c:pt>
                <c:pt idx="1383">
                  <c:v>58.43</c:v>
                </c:pt>
                <c:pt idx="1384">
                  <c:v>58.42</c:v>
                </c:pt>
                <c:pt idx="1385">
                  <c:v>58.4</c:v>
                </c:pt>
                <c:pt idx="1386">
                  <c:v>58.39</c:v>
                </c:pt>
                <c:pt idx="1387">
                  <c:v>58.38</c:v>
                </c:pt>
                <c:pt idx="1388">
                  <c:v>58.38</c:v>
                </c:pt>
                <c:pt idx="1389">
                  <c:v>58.36</c:v>
                </c:pt>
                <c:pt idx="1390">
                  <c:v>58.36</c:v>
                </c:pt>
                <c:pt idx="1391">
                  <c:v>58.36</c:v>
                </c:pt>
                <c:pt idx="1392">
                  <c:v>58.35</c:v>
                </c:pt>
                <c:pt idx="1393">
                  <c:v>58.34</c:v>
                </c:pt>
                <c:pt idx="1394">
                  <c:v>58.33</c:v>
                </c:pt>
                <c:pt idx="1395">
                  <c:v>58.33</c:v>
                </c:pt>
                <c:pt idx="1396">
                  <c:v>58.32</c:v>
                </c:pt>
                <c:pt idx="1397">
                  <c:v>58.31</c:v>
                </c:pt>
                <c:pt idx="1398">
                  <c:v>58.3</c:v>
                </c:pt>
                <c:pt idx="1399">
                  <c:v>58.29</c:v>
                </c:pt>
                <c:pt idx="1400">
                  <c:v>58.29</c:v>
                </c:pt>
                <c:pt idx="1401">
                  <c:v>58.29</c:v>
                </c:pt>
                <c:pt idx="1402">
                  <c:v>58.28</c:v>
                </c:pt>
                <c:pt idx="1403">
                  <c:v>58.28</c:v>
                </c:pt>
                <c:pt idx="1404">
                  <c:v>58.31</c:v>
                </c:pt>
                <c:pt idx="1405">
                  <c:v>58.44</c:v>
                </c:pt>
                <c:pt idx="1406">
                  <c:v>58.52</c:v>
                </c:pt>
                <c:pt idx="1407">
                  <c:v>58.53</c:v>
                </c:pt>
                <c:pt idx="1408">
                  <c:v>58.54</c:v>
                </c:pt>
                <c:pt idx="1409">
                  <c:v>58.55</c:v>
                </c:pt>
                <c:pt idx="1410">
                  <c:v>58.54</c:v>
                </c:pt>
                <c:pt idx="1411">
                  <c:v>58.54</c:v>
                </c:pt>
                <c:pt idx="1412">
                  <c:v>58.52</c:v>
                </c:pt>
                <c:pt idx="1413">
                  <c:v>58.49</c:v>
                </c:pt>
                <c:pt idx="1414">
                  <c:v>58.48</c:v>
                </c:pt>
                <c:pt idx="1415">
                  <c:v>58.46</c:v>
                </c:pt>
                <c:pt idx="1416">
                  <c:v>58.43</c:v>
                </c:pt>
                <c:pt idx="1417">
                  <c:v>58.41</c:v>
                </c:pt>
                <c:pt idx="1418">
                  <c:v>58.4</c:v>
                </c:pt>
                <c:pt idx="1419">
                  <c:v>58.39</c:v>
                </c:pt>
                <c:pt idx="1420">
                  <c:v>58.37</c:v>
                </c:pt>
                <c:pt idx="1421">
                  <c:v>58.36</c:v>
                </c:pt>
                <c:pt idx="1422">
                  <c:v>58.35</c:v>
                </c:pt>
                <c:pt idx="1423">
                  <c:v>58.34</c:v>
                </c:pt>
                <c:pt idx="1424">
                  <c:v>58.34</c:v>
                </c:pt>
                <c:pt idx="1425">
                  <c:v>58.32</c:v>
                </c:pt>
                <c:pt idx="1426">
                  <c:v>58.31</c:v>
                </c:pt>
                <c:pt idx="1427">
                  <c:v>58.32</c:v>
                </c:pt>
                <c:pt idx="1428">
                  <c:v>58.3</c:v>
                </c:pt>
                <c:pt idx="1429">
                  <c:v>58.31</c:v>
                </c:pt>
                <c:pt idx="1430">
                  <c:v>58.33</c:v>
                </c:pt>
                <c:pt idx="1431">
                  <c:v>58.35</c:v>
                </c:pt>
                <c:pt idx="1432">
                  <c:v>58.34</c:v>
                </c:pt>
                <c:pt idx="1433">
                  <c:v>58.32</c:v>
                </c:pt>
                <c:pt idx="1434">
                  <c:v>58.3</c:v>
                </c:pt>
                <c:pt idx="1435">
                  <c:v>58.29</c:v>
                </c:pt>
                <c:pt idx="1436">
                  <c:v>58.28</c:v>
                </c:pt>
                <c:pt idx="1437">
                  <c:v>58.28</c:v>
                </c:pt>
                <c:pt idx="1438">
                  <c:v>58.27</c:v>
                </c:pt>
                <c:pt idx="1439">
                  <c:v>58.25</c:v>
                </c:pt>
                <c:pt idx="1440">
                  <c:v>58.25</c:v>
                </c:pt>
                <c:pt idx="1441">
                  <c:v>58.24</c:v>
                </c:pt>
                <c:pt idx="1442">
                  <c:v>58.23</c:v>
                </c:pt>
                <c:pt idx="1443">
                  <c:v>58.22</c:v>
                </c:pt>
                <c:pt idx="1444">
                  <c:v>58.21</c:v>
                </c:pt>
                <c:pt idx="1445">
                  <c:v>58.21</c:v>
                </c:pt>
                <c:pt idx="1446">
                  <c:v>58.21</c:v>
                </c:pt>
                <c:pt idx="1447">
                  <c:v>58.2</c:v>
                </c:pt>
                <c:pt idx="1448">
                  <c:v>58.18</c:v>
                </c:pt>
                <c:pt idx="1449">
                  <c:v>58.17</c:v>
                </c:pt>
                <c:pt idx="1450">
                  <c:v>58.16</c:v>
                </c:pt>
                <c:pt idx="1451">
                  <c:v>58.15</c:v>
                </c:pt>
                <c:pt idx="1452">
                  <c:v>58.14</c:v>
                </c:pt>
                <c:pt idx="1453">
                  <c:v>58.14</c:v>
                </c:pt>
                <c:pt idx="1454">
                  <c:v>58.13</c:v>
                </c:pt>
                <c:pt idx="1455">
                  <c:v>58.13</c:v>
                </c:pt>
                <c:pt idx="1456">
                  <c:v>58.12</c:v>
                </c:pt>
                <c:pt idx="1457">
                  <c:v>58.11</c:v>
                </c:pt>
                <c:pt idx="1458">
                  <c:v>58.11</c:v>
                </c:pt>
                <c:pt idx="1459">
                  <c:v>58.1</c:v>
                </c:pt>
                <c:pt idx="1460">
                  <c:v>58.09</c:v>
                </c:pt>
                <c:pt idx="1461">
                  <c:v>58.08</c:v>
                </c:pt>
                <c:pt idx="1462">
                  <c:v>58.07</c:v>
                </c:pt>
                <c:pt idx="1463">
                  <c:v>58.06</c:v>
                </c:pt>
                <c:pt idx="1464">
                  <c:v>58.06</c:v>
                </c:pt>
                <c:pt idx="1465">
                  <c:v>58.05</c:v>
                </c:pt>
                <c:pt idx="1466">
                  <c:v>58.05</c:v>
                </c:pt>
                <c:pt idx="1467">
                  <c:v>58.05</c:v>
                </c:pt>
                <c:pt idx="1468">
                  <c:v>58.04</c:v>
                </c:pt>
                <c:pt idx="1469">
                  <c:v>58.04</c:v>
                </c:pt>
                <c:pt idx="1470">
                  <c:v>58.04</c:v>
                </c:pt>
                <c:pt idx="1471">
                  <c:v>58.03</c:v>
                </c:pt>
                <c:pt idx="1472">
                  <c:v>58.02</c:v>
                </c:pt>
                <c:pt idx="1473">
                  <c:v>58.01</c:v>
                </c:pt>
                <c:pt idx="1474">
                  <c:v>58</c:v>
                </c:pt>
                <c:pt idx="1475">
                  <c:v>57.99</c:v>
                </c:pt>
                <c:pt idx="1476">
                  <c:v>57.98</c:v>
                </c:pt>
                <c:pt idx="1479">
                  <c:v>57.97</c:v>
                </c:pt>
                <c:pt idx="1480">
                  <c:v>57.96</c:v>
                </c:pt>
                <c:pt idx="1481">
                  <c:v>57.95</c:v>
                </c:pt>
                <c:pt idx="1482">
                  <c:v>57.94</c:v>
                </c:pt>
                <c:pt idx="1483">
                  <c:v>57.93</c:v>
                </c:pt>
                <c:pt idx="1484">
                  <c:v>57.93</c:v>
                </c:pt>
                <c:pt idx="1485">
                  <c:v>57.92</c:v>
                </c:pt>
                <c:pt idx="1486">
                  <c:v>57.91</c:v>
                </c:pt>
                <c:pt idx="1487">
                  <c:v>57.9</c:v>
                </c:pt>
                <c:pt idx="1488">
                  <c:v>57.9</c:v>
                </c:pt>
                <c:pt idx="1489">
                  <c:v>57.88</c:v>
                </c:pt>
                <c:pt idx="1490">
                  <c:v>57.88</c:v>
                </c:pt>
                <c:pt idx="1491">
                  <c:v>57.87</c:v>
                </c:pt>
                <c:pt idx="1492">
                  <c:v>57.86</c:v>
                </c:pt>
                <c:pt idx="1493">
                  <c:v>57.85</c:v>
                </c:pt>
                <c:pt idx="1494">
                  <c:v>57.84</c:v>
                </c:pt>
                <c:pt idx="1495">
                  <c:v>57.83</c:v>
                </c:pt>
                <c:pt idx="1496">
                  <c:v>57.83</c:v>
                </c:pt>
                <c:pt idx="1497">
                  <c:v>57.82</c:v>
                </c:pt>
                <c:pt idx="1498">
                  <c:v>57.81</c:v>
                </c:pt>
                <c:pt idx="1499">
                  <c:v>57.81</c:v>
                </c:pt>
                <c:pt idx="1500">
                  <c:v>57.8</c:v>
                </c:pt>
                <c:pt idx="1501">
                  <c:v>57.79</c:v>
                </c:pt>
                <c:pt idx="1502">
                  <c:v>57.78</c:v>
                </c:pt>
                <c:pt idx="1503">
                  <c:v>57.77</c:v>
                </c:pt>
                <c:pt idx="1504">
                  <c:v>57.76</c:v>
                </c:pt>
                <c:pt idx="1505">
                  <c:v>57.76</c:v>
                </c:pt>
                <c:pt idx="1506">
                  <c:v>57.75</c:v>
                </c:pt>
                <c:pt idx="1507">
                  <c:v>57.74</c:v>
                </c:pt>
                <c:pt idx="1508">
                  <c:v>57.73</c:v>
                </c:pt>
                <c:pt idx="1509">
                  <c:v>57.72</c:v>
                </c:pt>
                <c:pt idx="1510">
                  <c:v>57.72</c:v>
                </c:pt>
                <c:pt idx="1511">
                  <c:v>57.71</c:v>
                </c:pt>
                <c:pt idx="1512">
                  <c:v>57.7</c:v>
                </c:pt>
                <c:pt idx="1513">
                  <c:v>57.69</c:v>
                </c:pt>
                <c:pt idx="1514">
                  <c:v>57.68</c:v>
                </c:pt>
                <c:pt idx="1515">
                  <c:v>57.68</c:v>
                </c:pt>
                <c:pt idx="1516">
                  <c:v>57.67</c:v>
                </c:pt>
                <c:pt idx="1517">
                  <c:v>57.66</c:v>
                </c:pt>
                <c:pt idx="1518">
                  <c:v>57.65</c:v>
                </c:pt>
                <c:pt idx="1519">
                  <c:v>57.65</c:v>
                </c:pt>
                <c:pt idx="1520">
                  <c:v>57.64</c:v>
                </c:pt>
                <c:pt idx="1521">
                  <c:v>57.64</c:v>
                </c:pt>
                <c:pt idx="1522">
                  <c:v>57.63</c:v>
                </c:pt>
                <c:pt idx="1523">
                  <c:v>57.62</c:v>
                </c:pt>
                <c:pt idx="1524">
                  <c:v>57.61</c:v>
                </c:pt>
                <c:pt idx="1525">
                  <c:v>57.61</c:v>
                </c:pt>
                <c:pt idx="1526">
                  <c:v>57.6</c:v>
                </c:pt>
                <c:pt idx="1530">
                  <c:v>57.57</c:v>
                </c:pt>
                <c:pt idx="1531">
                  <c:v>57.57</c:v>
                </c:pt>
                <c:pt idx="1532">
                  <c:v>57.56</c:v>
                </c:pt>
                <c:pt idx="1533">
                  <c:v>57.56</c:v>
                </c:pt>
                <c:pt idx="1534">
                  <c:v>57.55</c:v>
                </c:pt>
                <c:pt idx="1535">
                  <c:v>57.54</c:v>
                </c:pt>
                <c:pt idx="1536">
                  <c:v>57.54</c:v>
                </c:pt>
                <c:pt idx="1537">
                  <c:v>57.53</c:v>
                </c:pt>
                <c:pt idx="1538">
                  <c:v>57.53</c:v>
                </c:pt>
                <c:pt idx="1539">
                  <c:v>57.52</c:v>
                </c:pt>
                <c:pt idx="1540">
                  <c:v>57.52</c:v>
                </c:pt>
                <c:pt idx="1541">
                  <c:v>57.51</c:v>
                </c:pt>
                <c:pt idx="1542">
                  <c:v>57.51</c:v>
                </c:pt>
                <c:pt idx="1543">
                  <c:v>57.5</c:v>
                </c:pt>
                <c:pt idx="1544">
                  <c:v>57.49</c:v>
                </c:pt>
                <c:pt idx="1545">
                  <c:v>57.49</c:v>
                </c:pt>
                <c:pt idx="1546">
                  <c:v>57.48</c:v>
                </c:pt>
                <c:pt idx="1547">
                  <c:v>57.48</c:v>
                </c:pt>
                <c:pt idx="1548">
                  <c:v>57.47</c:v>
                </c:pt>
                <c:pt idx="1550">
                  <c:v>57.46</c:v>
                </c:pt>
                <c:pt idx="1551">
                  <c:v>57.45</c:v>
                </c:pt>
                <c:pt idx="1552">
                  <c:v>57.45</c:v>
                </c:pt>
                <c:pt idx="1554">
                  <c:v>57.43</c:v>
                </c:pt>
                <c:pt idx="1555">
                  <c:v>57.43</c:v>
                </c:pt>
                <c:pt idx="1556">
                  <c:v>57.42</c:v>
                </c:pt>
                <c:pt idx="1557">
                  <c:v>57.41</c:v>
                </c:pt>
                <c:pt idx="1558">
                  <c:v>57.41</c:v>
                </c:pt>
                <c:pt idx="1559">
                  <c:v>57.4</c:v>
                </c:pt>
                <c:pt idx="1560">
                  <c:v>57.39</c:v>
                </c:pt>
                <c:pt idx="1561">
                  <c:v>57.39</c:v>
                </c:pt>
                <c:pt idx="1562">
                  <c:v>57.38</c:v>
                </c:pt>
                <c:pt idx="1563">
                  <c:v>57.37</c:v>
                </c:pt>
                <c:pt idx="1564">
                  <c:v>57.36</c:v>
                </c:pt>
                <c:pt idx="1565">
                  <c:v>57.36</c:v>
                </c:pt>
                <c:pt idx="1566">
                  <c:v>57.35</c:v>
                </c:pt>
                <c:pt idx="1567">
                  <c:v>57.34</c:v>
                </c:pt>
                <c:pt idx="1568">
                  <c:v>57.34</c:v>
                </c:pt>
                <c:pt idx="1569">
                  <c:v>57.33</c:v>
                </c:pt>
                <c:pt idx="1570">
                  <c:v>57.32</c:v>
                </c:pt>
                <c:pt idx="1571">
                  <c:v>57.32</c:v>
                </c:pt>
                <c:pt idx="1572">
                  <c:v>57.31</c:v>
                </c:pt>
                <c:pt idx="1573">
                  <c:v>57.3</c:v>
                </c:pt>
                <c:pt idx="1574">
                  <c:v>57.3</c:v>
                </c:pt>
                <c:pt idx="1575">
                  <c:v>57.29</c:v>
                </c:pt>
                <c:pt idx="1576">
                  <c:v>57.28</c:v>
                </c:pt>
                <c:pt idx="1577">
                  <c:v>57.28</c:v>
                </c:pt>
                <c:pt idx="1578">
                  <c:v>57.28</c:v>
                </c:pt>
                <c:pt idx="1579">
                  <c:v>57.27</c:v>
                </c:pt>
                <c:pt idx="1580">
                  <c:v>57.26</c:v>
                </c:pt>
                <c:pt idx="1581">
                  <c:v>57.26</c:v>
                </c:pt>
                <c:pt idx="1582">
                  <c:v>57.25</c:v>
                </c:pt>
                <c:pt idx="1583">
                  <c:v>57.25</c:v>
                </c:pt>
                <c:pt idx="1584">
                  <c:v>57.24</c:v>
                </c:pt>
                <c:pt idx="1585">
                  <c:v>57.24</c:v>
                </c:pt>
                <c:pt idx="1586">
                  <c:v>57.23</c:v>
                </c:pt>
                <c:pt idx="1587">
                  <c:v>57.23</c:v>
                </c:pt>
                <c:pt idx="1588">
                  <c:v>57.22</c:v>
                </c:pt>
                <c:pt idx="1589">
                  <c:v>57.22</c:v>
                </c:pt>
                <c:pt idx="1590">
                  <c:v>57.21</c:v>
                </c:pt>
                <c:pt idx="1591">
                  <c:v>57.21</c:v>
                </c:pt>
                <c:pt idx="1592">
                  <c:v>57.2</c:v>
                </c:pt>
                <c:pt idx="1593">
                  <c:v>57.2</c:v>
                </c:pt>
                <c:pt idx="1594">
                  <c:v>57.2</c:v>
                </c:pt>
                <c:pt idx="1595">
                  <c:v>57.19</c:v>
                </c:pt>
                <c:pt idx="1596">
                  <c:v>57.19</c:v>
                </c:pt>
                <c:pt idx="1597">
                  <c:v>57.18</c:v>
                </c:pt>
                <c:pt idx="1598">
                  <c:v>57.18</c:v>
                </c:pt>
                <c:pt idx="1599">
                  <c:v>57.17</c:v>
                </c:pt>
                <c:pt idx="1600">
                  <c:v>57.17</c:v>
                </c:pt>
                <c:pt idx="1601">
                  <c:v>57.16</c:v>
                </c:pt>
                <c:pt idx="1602">
                  <c:v>57.16</c:v>
                </c:pt>
                <c:pt idx="1603">
                  <c:v>57.16</c:v>
                </c:pt>
                <c:pt idx="1604">
                  <c:v>57.15</c:v>
                </c:pt>
                <c:pt idx="1605">
                  <c:v>57.15</c:v>
                </c:pt>
                <c:pt idx="1606">
                  <c:v>57.14</c:v>
                </c:pt>
                <c:pt idx="1607">
                  <c:v>57.14</c:v>
                </c:pt>
                <c:pt idx="1608">
                  <c:v>57.13</c:v>
                </c:pt>
                <c:pt idx="1609">
                  <c:v>57.13</c:v>
                </c:pt>
                <c:pt idx="1610">
                  <c:v>57.13</c:v>
                </c:pt>
                <c:pt idx="1611">
                  <c:v>57.12</c:v>
                </c:pt>
                <c:pt idx="1612">
                  <c:v>57.12</c:v>
                </c:pt>
                <c:pt idx="1613">
                  <c:v>57.12</c:v>
                </c:pt>
                <c:pt idx="1614">
                  <c:v>57.11</c:v>
                </c:pt>
                <c:pt idx="1615">
                  <c:v>57.11</c:v>
                </c:pt>
                <c:pt idx="1616">
                  <c:v>57.1</c:v>
                </c:pt>
                <c:pt idx="1617">
                  <c:v>57.1</c:v>
                </c:pt>
                <c:pt idx="1618">
                  <c:v>57.1</c:v>
                </c:pt>
                <c:pt idx="1619">
                  <c:v>57.09</c:v>
                </c:pt>
                <c:pt idx="1620">
                  <c:v>57.09</c:v>
                </c:pt>
                <c:pt idx="1621">
                  <c:v>57.08</c:v>
                </c:pt>
                <c:pt idx="1622">
                  <c:v>57.08</c:v>
                </c:pt>
                <c:pt idx="1623">
                  <c:v>57.08</c:v>
                </c:pt>
                <c:pt idx="1624">
                  <c:v>57.07</c:v>
                </c:pt>
                <c:pt idx="1625">
                  <c:v>57.07</c:v>
                </c:pt>
                <c:pt idx="1626">
                  <c:v>57.07</c:v>
                </c:pt>
                <c:pt idx="1627">
                  <c:v>57.06</c:v>
                </c:pt>
                <c:pt idx="1628">
                  <c:v>57.06</c:v>
                </c:pt>
                <c:pt idx="1629">
                  <c:v>57.06</c:v>
                </c:pt>
                <c:pt idx="1630">
                  <c:v>57.06</c:v>
                </c:pt>
                <c:pt idx="1631">
                  <c:v>57.05</c:v>
                </c:pt>
                <c:pt idx="1632">
                  <c:v>57.05</c:v>
                </c:pt>
                <c:pt idx="1633">
                  <c:v>57.05</c:v>
                </c:pt>
                <c:pt idx="1634">
                  <c:v>57.05</c:v>
                </c:pt>
                <c:pt idx="1635">
                  <c:v>57.04</c:v>
                </c:pt>
                <c:pt idx="1636">
                  <c:v>57.04</c:v>
                </c:pt>
                <c:pt idx="1637">
                  <c:v>57.04</c:v>
                </c:pt>
                <c:pt idx="1638">
                  <c:v>57.04</c:v>
                </c:pt>
                <c:pt idx="1639">
                  <c:v>57.04</c:v>
                </c:pt>
                <c:pt idx="1640">
                  <c:v>57.04</c:v>
                </c:pt>
                <c:pt idx="1641">
                  <c:v>57.03</c:v>
                </c:pt>
                <c:pt idx="1642">
                  <c:v>57.03</c:v>
                </c:pt>
                <c:pt idx="1643">
                  <c:v>57.03</c:v>
                </c:pt>
                <c:pt idx="1644">
                  <c:v>57.03</c:v>
                </c:pt>
                <c:pt idx="1645">
                  <c:v>57.03</c:v>
                </c:pt>
                <c:pt idx="1646">
                  <c:v>57.03</c:v>
                </c:pt>
                <c:pt idx="1647">
                  <c:v>57.02</c:v>
                </c:pt>
                <c:pt idx="1648">
                  <c:v>57.02</c:v>
                </c:pt>
                <c:pt idx="1649">
                  <c:v>57.02</c:v>
                </c:pt>
                <c:pt idx="1650">
                  <c:v>57.02</c:v>
                </c:pt>
                <c:pt idx="1651">
                  <c:v>57.01</c:v>
                </c:pt>
                <c:pt idx="1652">
                  <c:v>57.01</c:v>
                </c:pt>
                <c:pt idx="1653">
                  <c:v>57.01</c:v>
                </c:pt>
                <c:pt idx="1654">
                  <c:v>57.01</c:v>
                </c:pt>
                <c:pt idx="1655">
                  <c:v>57.01</c:v>
                </c:pt>
                <c:pt idx="1656">
                  <c:v>57</c:v>
                </c:pt>
                <c:pt idx="1657">
                  <c:v>57</c:v>
                </c:pt>
                <c:pt idx="1658">
                  <c:v>57</c:v>
                </c:pt>
                <c:pt idx="1659">
                  <c:v>57</c:v>
                </c:pt>
                <c:pt idx="1660">
                  <c:v>57</c:v>
                </c:pt>
                <c:pt idx="1661">
                  <c:v>57</c:v>
                </c:pt>
                <c:pt idx="1662">
                  <c:v>56.99</c:v>
                </c:pt>
                <c:pt idx="1663">
                  <c:v>56.99</c:v>
                </c:pt>
                <c:pt idx="1664">
                  <c:v>56.99</c:v>
                </c:pt>
                <c:pt idx="1665">
                  <c:v>56.99</c:v>
                </c:pt>
                <c:pt idx="1666">
                  <c:v>56.98</c:v>
                </c:pt>
                <c:pt idx="1667">
                  <c:v>56.98</c:v>
                </c:pt>
                <c:pt idx="1668">
                  <c:v>56.98</c:v>
                </c:pt>
                <c:pt idx="1669">
                  <c:v>56.98</c:v>
                </c:pt>
                <c:pt idx="1670">
                  <c:v>56.97</c:v>
                </c:pt>
                <c:pt idx="1671">
                  <c:v>56.97</c:v>
                </c:pt>
                <c:pt idx="1672">
                  <c:v>56.97</c:v>
                </c:pt>
                <c:pt idx="1673">
                  <c:v>56.97</c:v>
                </c:pt>
                <c:pt idx="1674">
                  <c:v>56.97</c:v>
                </c:pt>
                <c:pt idx="1675">
                  <c:v>56.97</c:v>
                </c:pt>
                <c:pt idx="1676">
                  <c:v>56.96</c:v>
                </c:pt>
                <c:pt idx="1677">
                  <c:v>56.96</c:v>
                </c:pt>
                <c:pt idx="1678">
                  <c:v>56.96</c:v>
                </c:pt>
                <c:pt idx="1679">
                  <c:v>56.96</c:v>
                </c:pt>
                <c:pt idx="1680">
                  <c:v>56.96</c:v>
                </c:pt>
                <c:pt idx="1681">
                  <c:v>56.95</c:v>
                </c:pt>
                <c:pt idx="1682">
                  <c:v>56.95</c:v>
                </c:pt>
                <c:pt idx="1683">
                  <c:v>56.95</c:v>
                </c:pt>
                <c:pt idx="1684">
                  <c:v>56.97</c:v>
                </c:pt>
                <c:pt idx="1685">
                  <c:v>57.04</c:v>
                </c:pt>
                <c:pt idx="1686">
                  <c:v>57.08</c:v>
                </c:pt>
                <c:pt idx="1687">
                  <c:v>57.11</c:v>
                </c:pt>
                <c:pt idx="1688">
                  <c:v>57.14</c:v>
                </c:pt>
                <c:pt idx="1689">
                  <c:v>57.16</c:v>
                </c:pt>
                <c:pt idx="1690">
                  <c:v>57.19</c:v>
                </c:pt>
                <c:pt idx="1691">
                  <c:v>57.21</c:v>
                </c:pt>
                <c:pt idx="1692">
                  <c:v>57.24</c:v>
                </c:pt>
                <c:pt idx="1693">
                  <c:v>57.28</c:v>
                </c:pt>
                <c:pt idx="1694">
                  <c:v>57.31</c:v>
                </c:pt>
                <c:pt idx="1695">
                  <c:v>57.33</c:v>
                </c:pt>
                <c:pt idx="1696">
                  <c:v>57.35</c:v>
                </c:pt>
                <c:pt idx="1697">
                  <c:v>57.37</c:v>
                </c:pt>
                <c:pt idx="1698">
                  <c:v>57.38</c:v>
                </c:pt>
                <c:pt idx="1699">
                  <c:v>57.39</c:v>
                </c:pt>
                <c:pt idx="1700">
                  <c:v>57.4</c:v>
                </c:pt>
                <c:pt idx="1701">
                  <c:v>57.41</c:v>
                </c:pt>
                <c:pt idx="1702">
                  <c:v>57.41</c:v>
                </c:pt>
                <c:pt idx="1703">
                  <c:v>57.42</c:v>
                </c:pt>
                <c:pt idx="1704">
                  <c:v>57.42</c:v>
                </c:pt>
                <c:pt idx="1705">
                  <c:v>57.43</c:v>
                </c:pt>
                <c:pt idx="1706">
                  <c:v>57.44</c:v>
                </c:pt>
                <c:pt idx="1707">
                  <c:v>57.45</c:v>
                </c:pt>
                <c:pt idx="1708">
                  <c:v>57.55</c:v>
                </c:pt>
                <c:pt idx="1709">
                  <c:v>57.67</c:v>
                </c:pt>
                <c:pt idx="1710">
                  <c:v>57.73</c:v>
                </c:pt>
                <c:pt idx="1711">
                  <c:v>57.76</c:v>
                </c:pt>
                <c:pt idx="1712">
                  <c:v>57.79</c:v>
                </c:pt>
                <c:pt idx="1713">
                  <c:v>57.8</c:v>
                </c:pt>
                <c:pt idx="1714">
                  <c:v>57.81</c:v>
                </c:pt>
                <c:pt idx="1715">
                  <c:v>57.81</c:v>
                </c:pt>
                <c:pt idx="1716">
                  <c:v>57.82</c:v>
                </c:pt>
                <c:pt idx="1717">
                  <c:v>57.82</c:v>
                </c:pt>
                <c:pt idx="1718">
                  <c:v>57.82</c:v>
                </c:pt>
                <c:pt idx="1719">
                  <c:v>57.83</c:v>
                </c:pt>
                <c:pt idx="1720">
                  <c:v>57.83</c:v>
                </c:pt>
                <c:pt idx="1721">
                  <c:v>57.83</c:v>
                </c:pt>
                <c:pt idx="1722">
                  <c:v>57.82</c:v>
                </c:pt>
                <c:pt idx="1723">
                  <c:v>57.83</c:v>
                </c:pt>
                <c:pt idx="1724">
                  <c:v>57.83</c:v>
                </c:pt>
                <c:pt idx="1725">
                  <c:v>57.82</c:v>
                </c:pt>
                <c:pt idx="1726">
                  <c:v>57.82</c:v>
                </c:pt>
                <c:pt idx="1727">
                  <c:v>57.83</c:v>
                </c:pt>
                <c:pt idx="1728">
                  <c:v>57.83</c:v>
                </c:pt>
                <c:pt idx="1729">
                  <c:v>57.84</c:v>
                </c:pt>
                <c:pt idx="1730">
                  <c:v>57.83</c:v>
                </c:pt>
                <c:pt idx="1731">
                  <c:v>57.83</c:v>
                </c:pt>
                <c:pt idx="1732">
                  <c:v>57.83</c:v>
                </c:pt>
                <c:pt idx="1733">
                  <c:v>57.86</c:v>
                </c:pt>
                <c:pt idx="1734">
                  <c:v>57.88</c:v>
                </c:pt>
                <c:pt idx="1735">
                  <c:v>57.89</c:v>
                </c:pt>
                <c:pt idx="1736">
                  <c:v>57.91</c:v>
                </c:pt>
                <c:pt idx="1737">
                  <c:v>57.92</c:v>
                </c:pt>
                <c:pt idx="1738">
                  <c:v>57.94</c:v>
                </c:pt>
                <c:pt idx="1739">
                  <c:v>57.96</c:v>
                </c:pt>
                <c:pt idx="1740">
                  <c:v>58.05</c:v>
                </c:pt>
                <c:pt idx="1741">
                  <c:v>58.15</c:v>
                </c:pt>
                <c:pt idx="1742">
                  <c:v>58.46</c:v>
                </c:pt>
                <c:pt idx="1743">
                  <c:v>58.49</c:v>
                </c:pt>
                <c:pt idx="1744">
                  <c:v>58.5</c:v>
                </c:pt>
                <c:pt idx="1745">
                  <c:v>58.5</c:v>
                </c:pt>
                <c:pt idx="1746">
                  <c:v>58.5</c:v>
                </c:pt>
                <c:pt idx="1747">
                  <c:v>58.49</c:v>
                </c:pt>
                <c:pt idx="1748">
                  <c:v>58.49</c:v>
                </c:pt>
                <c:pt idx="1749">
                  <c:v>58.46</c:v>
                </c:pt>
                <c:pt idx="1750">
                  <c:v>58.45</c:v>
                </c:pt>
                <c:pt idx="1751">
                  <c:v>58.42</c:v>
                </c:pt>
                <c:pt idx="1752">
                  <c:v>58.41</c:v>
                </c:pt>
                <c:pt idx="1753">
                  <c:v>58.39</c:v>
                </c:pt>
                <c:pt idx="1754">
                  <c:v>58.37</c:v>
                </c:pt>
                <c:pt idx="1755">
                  <c:v>58.36</c:v>
                </c:pt>
                <c:pt idx="1756">
                  <c:v>58.34</c:v>
                </c:pt>
                <c:pt idx="1757">
                  <c:v>58.32</c:v>
                </c:pt>
                <c:pt idx="1758">
                  <c:v>58.3</c:v>
                </c:pt>
                <c:pt idx="1759">
                  <c:v>58.3</c:v>
                </c:pt>
                <c:pt idx="1760">
                  <c:v>58.29</c:v>
                </c:pt>
                <c:pt idx="1761">
                  <c:v>58.27</c:v>
                </c:pt>
                <c:pt idx="1762">
                  <c:v>58.25</c:v>
                </c:pt>
                <c:pt idx="1763">
                  <c:v>58.24</c:v>
                </c:pt>
                <c:pt idx="1764">
                  <c:v>58.23</c:v>
                </c:pt>
                <c:pt idx="1765">
                  <c:v>58.22</c:v>
                </c:pt>
                <c:pt idx="1766">
                  <c:v>58.21</c:v>
                </c:pt>
                <c:pt idx="1767">
                  <c:v>58.2</c:v>
                </c:pt>
                <c:pt idx="1768">
                  <c:v>58.19</c:v>
                </c:pt>
                <c:pt idx="1769">
                  <c:v>58.18</c:v>
                </c:pt>
                <c:pt idx="1770">
                  <c:v>58.17</c:v>
                </c:pt>
                <c:pt idx="1771">
                  <c:v>58.16</c:v>
                </c:pt>
                <c:pt idx="1772">
                  <c:v>58.15</c:v>
                </c:pt>
                <c:pt idx="1773">
                  <c:v>58.15</c:v>
                </c:pt>
                <c:pt idx="1774">
                  <c:v>58.15</c:v>
                </c:pt>
                <c:pt idx="1775">
                  <c:v>58.14</c:v>
                </c:pt>
                <c:pt idx="1776">
                  <c:v>58.13</c:v>
                </c:pt>
                <c:pt idx="1777">
                  <c:v>58.16</c:v>
                </c:pt>
                <c:pt idx="1778">
                  <c:v>58.27</c:v>
                </c:pt>
                <c:pt idx="1779">
                  <c:v>58.31</c:v>
                </c:pt>
                <c:pt idx="1780">
                  <c:v>58.31</c:v>
                </c:pt>
                <c:pt idx="1781">
                  <c:v>58.3</c:v>
                </c:pt>
                <c:pt idx="1782">
                  <c:v>58.31</c:v>
                </c:pt>
                <c:pt idx="1783">
                  <c:v>58.3</c:v>
                </c:pt>
                <c:pt idx="1784">
                  <c:v>58.28</c:v>
                </c:pt>
                <c:pt idx="1785">
                  <c:v>58.26</c:v>
                </c:pt>
                <c:pt idx="1786">
                  <c:v>58.26</c:v>
                </c:pt>
                <c:pt idx="1787">
                  <c:v>58.25</c:v>
                </c:pt>
                <c:pt idx="1788">
                  <c:v>58.25</c:v>
                </c:pt>
                <c:pt idx="1789">
                  <c:v>58.24</c:v>
                </c:pt>
                <c:pt idx="1790">
                  <c:v>58.22</c:v>
                </c:pt>
                <c:pt idx="1791">
                  <c:v>58.21</c:v>
                </c:pt>
                <c:pt idx="1792">
                  <c:v>58.2</c:v>
                </c:pt>
                <c:pt idx="1793">
                  <c:v>58.51</c:v>
                </c:pt>
                <c:pt idx="1794">
                  <c:v>58.54</c:v>
                </c:pt>
                <c:pt idx="1795">
                  <c:v>58.57</c:v>
                </c:pt>
                <c:pt idx="1796">
                  <c:v>58.59</c:v>
                </c:pt>
                <c:pt idx="1797">
                  <c:v>58.59</c:v>
                </c:pt>
                <c:pt idx="1798">
                  <c:v>58.58</c:v>
                </c:pt>
                <c:pt idx="1799">
                  <c:v>58.56</c:v>
                </c:pt>
                <c:pt idx="1800">
                  <c:v>58.53</c:v>
                </c:pt>
                <c:pt idx="1801">
                  <c:v>58.52</c:v>
                </c:pt>
                <c:pt idx="1802">
                  <c:v>58.5</c:v>
                </c:pt>
                <c:pt idx="1803">
                  <c:v>58.49</c:v>
                </c:pt>
                <c:pt idx="1804">
                  <c:v>58.47</c:v>
                </c:pt>
                <c:pt idx="1805">
                  <c:v>58.45</c:v>
                </c:pt>
                <c:pt idx="1806">
                  <c:v>58.42</c:v>
                </c:pt>
                <c:pt idx="1807">
                  <c:v>58.41</c:v>
                </c:pt>
                <c:pt idx="1808">
                  <c:v>58.38</c:v>
                </c:pt>
                <c:pt idx="1809">
                  <c:v>58.38</c:v>
                </c:pt>
                <c:pt idx="1810">
                  <c:v>58.37</c:v>
                </c:pt>
                <c:pt idx="1811">
                  <c:v>58.34</c:v>
                </c:pt>
                <c:pt idx="1812">
                  <c:v>58.33</c:v>
                </c:pt>
                <c:pt idx="1813">
                  <c:v>58.32</c:v>
                </c:pt>
                <c:pt idx="1814">
                  <c:v>58.31</c:v>
                </c:pt>
                <c:pt idx="1815">
                  <c:v>58.3</c:v>
                </c:pt>
                <c:pt idx="1816">
                  <c:v>58.29</c:v>
                </c:pt>
                <c:pt idx="1817">
                  <c:v>58.27</c:v>
                </c:pt>
                <c:pt idx="1818">
                  <c:v>58.27</c:v>
                </c:pt>
                <c:pt idx="1819">
                  <c:v>58.26</c:v>
                </c:pt>
                <c:pt idx="1820">
                  <c:v>58.25</c:v>
                </c:pt>
                <c:pt idx="1821">
                  <c:v>58.23</c:v>
                </c:pt>
                <c:pt idx="1822">
                  <c:v>58.22</c:v>
                </c:pt>
                <c:pt idx="1823">
                  <c:v>58.21</c:v>
                </c:pt>
                <c:pt idx="1824">
                  <c:v>58.21</c:v>
                </c:pt>
                <c:pt idx="1825">
                  <c:v>58.2</c:v>
                </c:pt>
                <c:pt idx="1826">
                  <c:v>58.19</c:v>
                </c:pt>
                <c:pt idx="1827">
                  <c:v>58.22</c:v>
                </c:pt>
                <c:pt idx="1828">
                  <c:v>58.25</c:v>
                </c:pt>
                <c:pt idx="1829">
                  <c:v>58.26</c:v>
                </c:pt>
                <c:pt idx="1830">
                  <c:v>58.26</c:v>
                </c:pt>
                <c:pt idx="1831">
                  <c:v>58.24</c:v>
                </c:pt>
                <c:pt idx="1832">
                  <c:v>58.23</c:v>
                </c:pt>
                <c:pt idx="1833">
                  <c:v>58.21</c:v>
                </c:pt>
                <c:pt idx="1834">
                  <c:v>58.19</c:v>
                </c:pt>
                <c:pt idx="1835">
                  <c:v>58.19</c:v>
                </c:pt>
                <c:pt idx="1836">
                  <c:v>58.18</c:v>
                </c:pt>
                <c:pt idx="1837">
                  <c:v>58.18</c:v>
                </c:pt>
                <c:pt idx="1838">
                  <c:v>58.18</c:v>
                </c:pt>
                <c:pt idx="1839">
                  <c:v>58.19</c:v>
                </c:pt>
                <c:pt idx="1840">
                  <c:v>58.19</c:v>
                </c:pt>
                <c:pt idx="1841">
                  <c:v>58.18</c:v>
                </c:pt>
                <c:pt idx="1842">
                  <c:v>58.17</c:v>
                </c:pt>
                <c:pt idx="1843">
                  <c:v>58.16</c:v>
                </c:pt>
                <c:pt idx="1844">
                  <c:v>58.16</c:v>
                </c:pt>
                <c:pt idx="1845">
                  <c:v>58.16</c:v>
                </c:pt>
                <c:pt idx="1846">
                  <c:v>58.14</c:v>
                </c:pt>
                <c:pt idx="1847">
                  <c:v>58.13</c:v>
                </c:pt>
                <c:pt idx="1848">
                  <c:v>58.13</c:v>
                </c:pt>
                <c:pt idx="1849">
                  <c:v>58.11</c:v>
                </c:pt>
                <c:pt idx="1850">
                  <c:v>58.1</c:v>
                </c:pt>
                <c:pt idx="1851">
                  <c:v>58.1</c:v>
                </c:pt>
                <c:pt idx="1852">
                  <c:v>58.09</c:v>
                </c:pt>
                <c:pt idx="1853">
                  <c:v>58.08</c:v>
                </c:pt>
                <c:pt idx="1854">
                  <c:v>58.08</c:v>
                </c:pt>
                <c:pt idx="1855">
                  <c:v>58.07</c:v>
                </c:pt>
                <c:pt idx="1856">
                  <c:v>58.06</c:v>
                </c:pt>
                <c:pt idx="1857">
                  <c:v>58.05</c:v>
                </c:pt>
                <c:pt idx="1858">
                  <c:v>58.05</c:v>
                </c:pt>
                <c:pt idx="1859">
                  <c:v>58.04</c:v>
                </c:pt>
                <c:pt idx="1860">
                  <c:v>58.03</c:v>
                </c:pt>
                <c:pt idx="1861">
                  <c:v>58.02</c:v>
                </c:pt>
                <c:pt idx="1862">
                  <c:v>58.02</c:v>
                </c:pt>
                <c:pt idx="1863">
                  <c:v>58.01</c:v>
                </c:pt>
                <c:pt idx="1864">
                  <c:v>58</c:v>
                </c:pt>
                <c:pt idx="1865">
                  <c:v>57.99</c:v>
                </c:pt>
                <c:pt idx="1866">
                  <c:v>57.98</c:v>
                </c:pt>
                <c:pt idx="1867">
                  <c:v>57.97</c:v>
                </c:pt>
                <c:pt idx="1868">
                  <c:v>57.97</c:v>
                </c:pt>
                <c:pt idx="1869">
                  <c:v>57.96</c:v>
                </c:pt>
                <c:pt idx="1870">
                  <c:v>57.95</c:v>
                </c:pt>
                <c:pt idx="1871">
                  <c:v>57.94</c:v>
                </c:pt>
                <c:pt idx="1872">
                  <c:v>57.93</c:v>
                </c:pt>
                <c:pt idx="1873">
                  <c:v>57.92</c:v>
                </c:pt>
                <c:pt idx="1874">
                  <c:v>57.91</c:v>
                </c:pt>
                <c:pt idx="1875">
                  <c:v>57.9</c:v>
                </c:pt>
                <c:pt idx="1876">
                  <c:v>57.9</c:v>
                </c:pt>
                <c:pt idx="1877">
                  <c:v>57.89</c:v>
                </c:pt>
                <c:pt idx="1878">
                  <c:v>57.94</c:v>
                </c:pt>
                <c:pt idx="1879" formatCode="General">
                  <c:v>57.97</c:v>
                </c:pt>
                <c:pt idx="1880" formatCode="General">
                  <c:v>57.97</c:v>
                </c:pt>
                <c:pt idx="1881" formatCode="General">
                  <c:v>57.97</c:v>
                </c:pt>
                <c:pt idx="1882" formatCode="General">
                  <c:v>57.96</c:v>
                </c:pt>
                <c:pt idx="1883" formatCode="General">
                  <c:v>57.94</c:v>
                </c:pt>
                <c:pt idx="1884" formatCode="General">
                  <c:v>57.92</c:v>
                </c:pt>
                <c:pt idx="1885" formatCode="General">
                  <c:v>57.91</c:v>
                </c:pt>
                <c:pt idx="1886" formatCode="General">
                  <c:v>57.91</c:v>
                </c:pt>
                <c:pt idx="1887" formatCode="General">
                  <c:v>57.9</c:v>
                </c:pt>
                <c:pt idx="1888" formatCode="General">
                  <c:v>57.89</c:v>
                </c:pt>
                <c:pt idx="1889" formatCode="General">
                  <c:v>57.88</c:v>
                </c:pt>
                <c:pt idx="1890" formatCode="General">
                  <c:v>57.88</c:v>
                </c:pt>
                <c:pt idx="1891" formatCode="General">
                  <c:v>57.88</c:v>
                </c:pt>
                <c:pt idx="1892" formatCode="General">
                  <c:v>57.87</c:v>
                </c:pt>
                <c:pt idx="1893" formatCode="General">
                  <c:v>57.86</c:v>
                </c:pt>
                <c:pt idx="1894" formatCode="General">
                  <c:v>57.85</c:v>
                </c:pt>
                <c:pt idx="1895" formatCode="General">
                  <c:v>57.85</c:v>
                </c:pt>
                <c:pt idx="1896" formatCode="General">
                  <c:v>57.86</c:v>
                </c:pt>
                <c:pt idx="1897" formatCode="General">
                  <c:v>57.87</c:v>
                </c:pt>
                <c:pt idx="1898" formatCode="General">
                  <c:v>57.87</c:v>
                </c:pt>
                <c:pt idx="1899" formatCode="General">
                  <c:v>57.85</c:v>
                </c:pt>
                <c:pt idx="1900" formatCode="General">
                  <c:v>57.85</c:v>
                </c:pt>
                <c:pt idx="1901" formatCode="General">
                  <c:v>57.84</c:v>
                </c:pt>
                <c:pt idx="1902" formatCode="General">
                  <c:v>57.83</c:v>
                </c:pt>
                <c:pt idx="1903" formatCode="General">
                  <c:v>57.83</c:v>
                </c:pt>
                <c:pt idx="1904" formatCode="General">
                  <c:v>57.82</c:v>
                </c:pt>
                <c:pt idx="1905" formatCode="General">
                  <c:v>57.82</c:v>
                </c:pt>
                <c:pt idx="1906" formatCode="General">
                  <c:v>57.81</c:v>
                </c:pt>
                <c:pt idx="1907" formatCode="General">
                  <c:v>57.8</c:v>
                </c:pt>
                <c:pt idx="1908" formatCode="General">
                  <c:v>57.8</c:v>
                </c:pt>
                <c:pt idx="1909" formatCode="General">
                  <c:v>57.79</c:v>
                </c:pt>
                <c:pt idx="1910" formatCode="General">
                  <c:v>57.78</c:v>
                </c:pt>
                <c:pt idx="1911" formatCode="General">
                  <c:v>57.77</c:v>
                </c:pt>
                <c:pt idx="1912" formatCode="General">
                  <c:v>57.76</c:v>
                </c:pt>
                <c:pt idx="1913" formatCode="General">
                  <c:v>57.75</c:v>
                </c:pt>
                <c:pt idx="1914" formatCode="General">
                  <c:v>57.75</c:v>
                </c:pt>
                <c:pt idx="1915" formatCode="General">
                  <c:v>57.74</c:v>
                </c:pt>
                <c:pt idx="1916" formatCode="General">
                  <c:v>57.73</c:v>
                </c:pt>
                <c:pt idx="1917" formatCode="General">
                  <c:v>57.73</c:v>
                </c:pt>
                <c:pt idx="1918" formatCode="General">
                  <c:v>57.72</c:v>
                </c:pt>
                <c:pt idx="1919" formatCode="General">
                  <c:v>57.71</c:v>
                </c:pt>
                <c:pt idx="1920" formatCode="General">
                  <c:v>57.7</c:v>
                </c:pt>
                <c:pt idx="1921" formatCode="General">
                  <c:v>57.69</c:v>
                </c:pt>
                <c:pt idx="1922" formatCode="General">
                  <c:v>57.68</c:v>
                </c:pt>
                <c:pt idx="1923" formatCode="General">
                  <c:v>57.68</c:v>
                </c:pt>
                <c:pt idx="1924" formatCode="General">
                  <c:v>57.67</c:v>
                </c:pt>
                <c:pt idx="1925" formatCode="General">
                  <c:v>57.66</c:v>
                </c:pt>
                <c:pt idx="1926" formatCode="General">
                  <c:v>57.65</c:v>
                </c:pt>
                <c:pt idx="1927" formatCode="General">
                  <c:v>57.64</c:v>
                </c:pt>
                <c:pt idx="1928" formatCode="General">
                  <c:v>57.64</c:v>
                </c:pt>
                <c:pt idx="1929" formatCode="General">
                  <c:v>57.62</c:v>
                </c:pt>
                <c:pt idx="1930" formatCode="General">
                  <c:v>57.62</c:v>
                </c:pt>
                <c:pt idx="1931" formatCode="General">
                  <c:v>57.61</c:v>
                </c:pt>
                <c:pt idx="1932" formatCode="General">
                  <c:v>57.61</c:v>
                </c:pt>
                <c:pt idx="1933" formatCode="General">
                  <c:v>57.59</c:v>
                </c:pt>
                <c:pt idx="1934" formatCode="General">
                  <c:v>57.59</c:v>
                </c:pt>
                <c:pt idx="1935" formatCode="General">
                  <c:v>57.58</c:v>
                </c:pt>
                <c:pt idx="1936" formatCode="General">
                  <c:v>57.58</c:v>
                </c:pt>
                <c:pt idx="1937" formatCode="General">
                  <c:v>57.57</c:v>
                </c:pt>
                <c:pt idx="1938" formatCode="General">
                  <c:v>57.56</c:v>
                </c:pt>
                <c:pt idx="1939" formatCode="General">
                  <c:v>57.55</c:v>
                </c:pt>
                <c:pt idx="1940" formatCode="General">
                  <c:v>57.55</c:v>
                </c:pt>
                <c:pt idx="1941" formatCode="General">
                  <c:v>57.54</c:v>
                </c:pt>
                <c:pt idx="1942" formatCode="General">
                  <c:v>57.54</c:v>
                </c:pt>
                <c:pt idx="1943" formatCode="General">
                  <c:v>57.53</c:v>
                </c:pt>
                <c:pt idx="1944" formatCode="General">
                  <c:v>57.52</c:v>
                </c:pt>
                <c:pt idx="1945" formatCode="General">
                  <c:v>57.52</c:v>
                </c:pt>
                <c:pt idx="1946" formatCode="General">
                  <c:v>57.51</c:v>
                </c:pt>
                <c:pt idx="1947" formatCode="General">
                  <c:v>57.5</c:v>
                </c:pt>
                <c:pt idx="1948" formatCode="General">
                  <c:v>57.5</c:v>
                </c:pt>
                <c:pt idx="1949" formatCode="General">
                  <c:v>57.49</c:v>
                </c:pt>
                <c:pt idx="1950" formatCode="General">
                  <c:v>57.49</c:v>
                </c:pt>
                <c:pt idx="1951" formatCode="General">
                  <c:v>57.48</c:v>
                </c:pt>
                <c:pt idx="1952" formatCode="General">
                  <c:v>57.48</c:v>
                </c:pt>
                <c:pt idx="1953" formatCode="General">
                  <c:v>57.47</c:v>
                </c:pt>
                <c:pt idx="1954" formatCode="General">
                  <c:v>57.46</c:v>
                </c:pt>
                <c:pt idx="1955" formatCode="General">
                  <c:v>57.46</c:v>
                </c:pt>
                <c:pt idx="1956" formatCode="General">
                  <c:v>57.45</c:v>
                </c:pt>
                <c:pt idx="1957" formatCode="General">
                  <c:v>57.45</c:v>
                </c:pt>
                <c:pt idx="1958" formatCode="General">
                  <c:v>57.44</c:v>
                </c:pt>
                <c:pt idx="1959" formatCode="General">
                  <c:v>57.43</c:v>
                </c:pt>
                <c:pt idx="1960" formatCode="General">
                  <c:v>57.43</c:v>
                </c:pt>
                <c:pt idx="1961" formatCode="General">
                  <c:v>57.42</c:v>
                </c:pt>
                <c:pt idx="1962" formatCode="General">
                  <c:v>57.42</c:v>
                </c:pt>
                <c:pt idx="1963" formatCode="General">
                  <c:v>57.41</c:v>
                </c:pt>
                <c:pt idx="1964" formatCode="General">
                  <c:v>57.41</c:v>
                </c:pt>
                <c:pt idx="1965" formatCode="General">
                  <c:v>57.4</c:v>
                </c:pt>
                <c:pt idx="1966" formatCode="General">
                  <c:v>57.4</c:v>
                </c:pt>
                <c:pt idx="1967" formatCode="General">
                  <c:v>57.39</c:v>
                </c:pt>
                <c:pt idx="1968" formatCode="General">
                  <c:v>57.39</c:v>
                </c:pt>
                <c:pt idx="1969" formatCode="General">
                  <c:v>57.38</c:v>
                </c:pt>
                <c:pt idx="1970" formatCode="General">
                  <c:v>57.38</c:v>
                </c:pt>
                <c:pt idx="1971" formatCode="General">
                  <c:v>57.37</c:v>
                </c:pt>
                <c:pt idx="1972" formatCode="General">
                  <c:v>57.37</c:v>
                </c:pt>
                <c:pt idx="1973" formatCode="General">
                  <c:v>57.36</c:v>
                </c:pt>
                <c:pt idx="1974" formatCode="General">
                  <c:v>57.36</c:v>
                </c:pt>
                <c:pt idx="1975" formatCode="General">
                  <c:v>57.35</c:v>
                </c:pt>
                <c:pt idx="1976" formatCode="General">
                  <c:v>57.35</c:v>
                </c:pt>
                <c:pt idx="1977" formatCode="General">
                  <c:v>57.34</c:v>
                </c:pt>
                <c:pt idx="1978" formatCode="General">
                  <c:v>57.34</c:v>
                </c:pt>
                <c:pt idx="1979" formatCode="General">
                  <c:v>57.34</c:v>
                </c:pt>
                <c:pt idx="1980" formatCode="General">
                  <c:v>57.33</c:v>
                </c:pt>
                <c:pt idx="1981" formatCode="General">
                  <c:v>57.33</c:v>
                </c:pt>
                <c:pt idx="1982" formatCode="General">
                  <c:v>57.32</c:v>
                </c:pt>
                <c:pt idx="1983" formatCode="General">
                  <c:v>57.32</c:v>
                </c:pt>
                <c:pt idx="1984" formatCode="General">
                  <c:v>57.32</c:v>
                </c:pt>
                <c:pt idx="1985" formatCode="General">
                  <c:v>57.32</c:v>
                </c:pt>
                <c:pt idx="1986" formatCode="General">
                  <c:v>57.31</c:v>
                </c:pt>
                <c:pt idx="1987" formatCode="General">
                  <c:v>57.31</c:v>
                </c:pt>
                <c:pt idx="1988" formatCode="General">
                  <c:v>57.32</c:v>
                </c:pt>
                <c:pt idx="1989" formatCode="General">
                  <c:v>57.35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20-40D7-99C2-99C7CBE38557}"/>
            </c:ext>
          </c:extLst>
        </c:ser>
        <c:ser>
          <c:idx val="1"/>
          <c:order val="1"/>
          <c:tx>
            <c:strRef>
              <c:f>'Plio-4 littoral'!$J$16</c:f>
              <c:strCache>
                <c:ptCount val="1"/>
                <c:pt idx="0">
                  <c:v>YCHOUX - MALET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220-40D7-99C2-99C7CBE38557}"/>
              </c:ext>
            </c:extLst>
          </c:dPt>
          <c:xVal>
            <c:numRef>
              <c:f>PZ!$U$17:$U$22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PZ!$V$17:$V$22</c:f>
              <c:numCache>
                <c:formatCode>0.00</c:formatCode>
                <c:ptCount val="6"/>
                <c:pt idx="0">
                  <c:v>57.38</c:v>
                </c:pt>
                <c:pt idx="1">
                  <c:v>57.18</c:v>
                </c:pt>
                <c:pt idx="2">
                  <c:v>57.39</c:v>
                </c:pt>
                <c:pt idx="3">
                  <c:v>57.46</c:v>
                </c:pt>
                <c:pt idx="4">
                  <c:v>57.07</c:v>
                </c:pt>
                <c:pt idx="5" formatCode="General">
                  <c:v>57.35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20-40D7-99C2-99C7CBE38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6941790516631281E-2"/>
              <c:y val="9.784131205673758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22699929228594"/>
          <c:y val="0.12795516722302586"/>
          <c:w val="0.8255290162774239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PZ!$W$3:$W$2029</c:f>
              <c:numCache>
                <c:formatCode>0.00</c:formatCode>
                <c:ptCount val="2027"/>
                <c:pt idx="0">
                  <c:v>57.17</c:v>
                </c:pt>
                <c:pt idx="1">
                  <c:v>57.13</c:v>
                </c:pt>
                <c:pt idx="2">
                  <c:v>57.13</c:v>
                </c:pt>
                <c:pt idx="3">
                  <c:v>57.11</c:v>
                </c:pt>
                <c:pt idx="4">
                  <c:v>57.08</c:v>
                </c:pt>
                <c:pt idx="5">
                  <c:v>57.06</c:v>
                </c:pt>
                <c:pt idx="6">
                  <c:v>57.05</c:v>
                </c:pt>
                <c:pt idx="7">
                  <c:v>57.04</c:v>
                </c:pt>
                <c:pt idx="8">
                  <c:v>57.03</c:v>
                </c:pt>
                <c:pt idx="9">
                  <c:v>57.02</c:v>
                </c:pt>
                <c:pt idx="10">
                  <c:v>57</c:v>
                </c:pt>
                <c:pt idx="11">
                  <c:v>56.98</c:v>
                </c:pt>
                <c:pt idx="12">
                  <c:v>56.99</c:v>
                </c:pt>
                <c:pt idx="13">
                  <c:v>56.96</c:v>
                </c:pt>
                <c:pt idx="14">
                  <c:v>56.98</c:v>
                </c:pt>
                <c:pt idx="15">
                  <c:v>56.95</c:v>
                </c:pt>
                <c:pt idx="16">
                  <c:v>56.96</c:v>
                </c:pt>
                <c:pt idx="17">
                  <c:v>56.94</c:v>
                </c:pt>
                <c:pt idx="18">
                  <c:v>57.06</c:v>
                </c:pt>
                <c:pt idx="19">
                  <c:v>57.08</c:v>
                </c:pt>
                <c:pt idx="20">
                  <c:v>57.06</c:v>
                </c:pt>
                <c:pt idx="21">
                  <c:v>57.02</c:v>
                </c:pt>
                <c:pt idx="22">
                  <c:v>57.01</c:v>
                </c:pt>
                <c:pt idx="23">
                  <c:v>57</c:v>
                </c:pt>
                <c:pt idx="24">
                  <c:v>56.99</c:v>
                </c:pt>
                <c:pt idx="25">
                  <c:v>56.99</c:v>
                </c:pt>
                <c:pt idx="26">
                  <c:v>56.97</c:v>
                </c:pt>
                <c:pt idx="27">
                  <c:v>56.96</c:v>
                </c:pt>
                <c:pt idx="28">
                  <c:v>56.94</c:v>
                </c:pt>
                <c:pt idx="29">
                  <c:v>56.93</c:v>
                </c:pt>
                <c:pt idx="30">
                  <c:v>56.93</c:v>
                </c:pt>
                <c:pt idx="31">
                  <c:v>56.92</c:v>
                </c:pt>
                <c:pt idx="32">
                  <c:v>56.92</c:v>
                </c:pt>
                <c:pt idx="33">
                  <c:v>56.91</c:v>
                </c:pt>
                <c:pt idx="34">
                  <c:v>56.92</c:v>
                </c:pt>
                <c:pt idx="35">
                  <c:v>56.91</c:v>
                </c:pt>
                <c:pt idx="36">
                  <c:v>56.91</c:v>
                </c:pt>
                <c:pt idx="37">
                  <c:v>56.9</c:v>
                </c:pt>
                <c:pt idx="38">
                  <c:v>56.91</c:v>
                </c:pt>
                <c:pt idx="39">
                  <c:v>56.9</c:v>
                </c:pt>
                <c:pt idx="40">
                  <c:v>56.88</c:v>
                </c:pt>
                <c:pt idx="41">
                  <c:v>56.88</c:v>
                </c:pt>
                <c:pt idx="42">
                  <c:v>56.87</c:v>
                </c:pt>
                <c:pt idx="43">
                  <c:v>56.86</c:v>
                </c:pt>
                <c:pt idx="44">
                  <c:v>56.87</c:v>
                </c:pt>
                <c:pt idx="45">
                  <c:v>56.86</c:v>
                </c:pt>
                <c:pt idx="46">
                  <c:v>56.86</c:v>
                </c:pt>
                <c:pt idx="47">
                  <c:v>56.85</c:v>
                </c:pt>
                <c:pt idx="48">
                  <c:v>56.84</c:v>
                </c:pt>
                <c:pt idx="49">
                  <c:v>56.83</c:v>
                </c:pt>
                <c:pt idx="50">
                  <c:v>56.82</c:v>
                </c:pt>
                <c:pt idx="51">
                  <c:v>56.82</c:v>
                </c:pt>
                <c:pt idx="52">
                  <c:v>56.82</c:v>
                </c:pt>
                <c:pt idx="53">
                  <c:v>56.81</c:v>
                </c:pt>
                <c:pt idx="54">
                  <c:v>56.8</c:v>
                </c:pt>
                <c:pt idx="55">
                  <c:v>56.79</c:v>
                </c:pt>
                <c:pt idx="56">
                  <c:v>56.79</c:v>
                </c:pt>
                <c:pt idx="57">
                  <c:v>56.79</c:v>
                </c:pt>
                <c:pt idx="58">
                  <c:v>56.78</c:v>
                </c:pt>
                <c:pt idx="59">
                  <c:v>56.77</c:v>
                </c:pt>
                <c:pt idx="60">
                  <c:v>56.8</c:v>
                </c:pt>
                <c:pt idx="61">
                  <c:v>56.8</c:v>
                </c:pt>
                <c:pt idx="62">
                  <c:v>56.8</c:v>
                </c:pt>
                <c:pt idx="63">
                  <c:v>56.8</c:v>
                </c:pt>
                <c:pt idx="64">
                  <c:v>56.79</c:v>
                </c:pt>
                <c:pt idx="65">
                  <c:v>56.77</c:v>
                </c:pt>
                <c:pt idx="66">
                  <c:v>56.75</c:v>
                </c:pt>
                <c:pt idx="67">
                  <c:v>56.73</c:v>
                </c:pt>
                <c:pt idx="68">
                  <c:v>56.72</c:v>
                </c:pt>
                <c:pt idx="69">
                  <c:v>56.7</c:v>
                </c:pt>
                <c:pt idx="70">
                  <c:v>56.67</c:v>
                </c:pt>
                <c:pt idx="71">
                  <c:v>56.64</c:v>
                </c:pt>
                <c:pt idx="72">
                  <c:v>56.61</c:v>
                </c:pt>
                <c:pt idx="73">
                  <c:v>56.58</c:v>
                </c:pt>
                <c:pt idx="74">
                  <c:v>56.55</c:v>
                </c:pt>
                <c:pt idx="75">
                  <c:v>56.52</c:v>
                </c:pt>
                <c:pt idx="76">
                  <c:v>56.48</c:v>
                </c:pt>
                <c:pt idx="77">
                  <c:v>56.45</c:v>
                </c:pt>
                <c:pt idx="78">
                  <c:v>56.42</c:v>
                </c:pt>
                <c:pt idx="79">
                  <c:v>56.39</c:v>
                </c:pt>
                <c:pt idx="80">
                  <c:v>56.36</c:v>
                </c:pt>
                <c:pt idx="81">
                  <c:v>56.34</c:v>
                </c:pt>
                <c:pt idx="82">
                  <c:v>56.34</c:v>
                </c:pt>
                <c:pt idx="83">
                  <c:v>56.34</c:v>
                </c:pt>
                <c:pt idx="84">
                  <c:v>56.34</c:v>
                </c:pt>
                <c:pt idx="85">
                  <c:v>56.35</c:v>
                </c:pt>
                <c:pt idx="86">
                  <c:v>56.35</c:v>
                </c:pt>
                <c:pt idx="87">
                  <c:v>56.32</c:v>
                </c:pt>
                <c:pt idx="88">
                  <c:v>56.29</c:v>
                </c:pt>
                <c:pt idx="89">
                  <c:v>56.27</c:v>
                </c:pt>
                <c:pt idx="90">
                  <c:v>56.25</c:v>
                </c:pt>
                <c:pt idx="91">
                  <c:v>56.22</c:v>
                </c:pt>
                <c:pt idx="92">
                  <c:v>56.19</c:v>
                </c:pt>
                <c:pt idx="93">
                  <c:v>56.16</c:v>
                </c:pt>
                <c:pt idx="94">
                  <c:v>56.13</c:v>
                </c:pt>
                <c:pt idx="95">
                  <c:v>56.1</c:v>
                </c:pt>
                <c:pt idx="96">
                  <c:v>56.07</c:v>
                </c:pt>
                <c:pt idx="97">
                  <c:v>56.04</c:v>
                </c:pt>
                <c:pt idx="98">
                  <c:v>55.96</c:v>
                </c:pt>
                <c:pt idx="99">
                  <c:v>55.93</c:v>
                </c:pt>
                <c:pt idx="100">
                  <c:v>55.9</c:v>
                </c:pt>
                <c:pt idx="101">
                  <c:v>55.88</c:v>
                </c:pt>
                <c:pt idx="102">
                  <c:v>55.85</c:v>
                </c:pt>
                <c:pt idx="103">
                  <c:v>55.83</c:v>
                </c:pt>
                <c:pt idx="104">
                  <c:v>55.8</c:v>
                </c:pt>
                <c:pt idx="105">
                  <c:v>55.78</c:v>
                </c:pt>
                <c:pt idx="106">
                  <c:v>55.75</c:v>
                </c:pt>
                <c:pt idx="107">
                  <c:v>55.73</c:v>
                </c:pt>
                <c:pt idx="108">
                  <c:v>55.71</c:v>
                </c:pt>
                <c:pt idx="109">
                  <c:v>55.68</c:v>
                </c:pt>
                <c:pt idx="110">
                  <c:v>55.66</c:v>
                </c:pt>
                <c:pt idx="111">
                  <c:v>55.64</c:v>
                </c:pt>
                <c:pt idx="112">
                  <c:v>55.62</c:v>
                </c:pt>
                <c:pt idx="113">
                  <c:v>55.6</c:v>
                </c:pt>
                <c:pt idx="114">
                  <c:v>55.58</c:v>
                </c:pt>
                <c:pt idx="115">
                  <c:v>55.56</c:v>
                </c:pt>
                <c:pt idx="116">
                  <c:v>55.54</c:v>
                </c:pt>
                <c:pt idx="117">
                  <c:v>55.53</c:v>
                </c:pt>
                <c:pt idx="118">
                  <c:v>55.52</c:v>
                </c:pt>
                <c:pt idx="119">
                  <c:v>55.54</c:v>
                </c:pt>
                <c:pt idx="120">
                  <c:v>55.54</c:v>
                </c:pt>
                <c:pt idx="121">
                  <c:v>55.54</c:v>
                </c:pt>
                <c:pt idx="122">
                  <c:v>55.52</c:v>
                </c:pt>
                <c:pt idx="123">
                  <c:v>55.5</c:v>
                </c:pt>
                <c:pt idx="124">
                  <c:v>55.49</c:v>
                </c:pt>
                <c:pt idx="125">
                  <c:v>55.48</c:v>
                </c:pt>
                <c:pt idx="126">
                  <c:v>55.48</c:v>
                </c:pt>
                <c:pt idx="127">
                  <c:v>55.47</c:v>
                </c:pt>
                <c:pt idx="128">
                  <c:v>55.46</c:v>
                </c:pt>
                <c:pt idx="129">
                  <c:v>55.46</c:v>
                </c:pt>
                <c:pt idx="130">
                  <c:v>55.45</c:v>
                </c:pt>
                <c:pt idx="131">
                  <c:v>55.44</c:v>
                </c:pt>
                <c:pt idx="132">
                  <c:v>55.43</c:v>
                </c:pt>
                <c:pt idx="133">
                  <c:v>55.42</c:v>
                </c:pt>
                <c:pt idx="134">
                  <c:v>55.41</c:v>
                </c:pt>
                <c:pt idx="135">
                  <c:v>55.41</c:v>
                </c:pt>
                <c:pt idx="136">
                  <c:v>55.4</c:v>
                </c:pt>
                <c:pt idx="137">
                  <c:v>55.4</c:v>
                </c:pt>
                <c:pt idx="138">
                  <c:v>55.39</c:v>
                </c:pt>
                <c:pt idx="139">
                  <c:v>55.39</c:v>
                </c:pt>
                <c:pt idx="140">
                  <c:v>55.39</c:v>
                </c:pt>
                <c:pt idx="141">
                  <c:v>55.39</c:v>
                </c:pt>
                <c:pt idx="142">
                  <c:v>55.39</c:v>
                </c:pt>
                <c:pt idx="143">
                  <c:v>55.38</c:v>
                </c:pt>
                <c:pt idx="144">
                  <c:v>55.38</c:v>
                </c:pt>
                <c:pt idx="145">
                  <c:v>55.37</c:v>
                </c:pt>
                <c:pt idx="146">
                  <c:v>55.37</c:v>
                </c:pt>
                <c:pt idx="147">
                  <c:v>55.37</c:v>
                </c:pt>
                <c:pt idx="148">
                  <c:v>55.37</c:v>
                </c:pt>
                <c:pt idx="149">
                  <c:v>55.37</c:v>
                </c:pt>
                <c:pt idx="150">
                  <c:v>55.37</c:v>
                </c:pt>
                <c:pt idx="151">
                  <c:v>55.37</c:v>
                </c:pt>
                <c:pt idx="152">
                  <c:v>55.37</c:v>
                </c:pt>
                <c:pt idx="153">
                  <c:v>55.37</c:v>
                </c:pt>
                <c:pt idx="154">
                  <c:v>55.36</c:v>
                </c:pt>
                <c:pt idx="155">
                  <c:v>55.36</c:v>
                </c:pt>
                <c:pt idx="156">
                  <c:v>55.36</c:v>
                </c:pt>
                <c:pt idx="157">
                  <c:v>55.36</c:v>
                </c:pt>
                <c:pt idx="158">
                  <c:v>55.35</c:v>
                </c:pt>
                <c:pt idx="159">
                  <c:v>55.35</c:v>
                </c:pt>
                <c:pt idx="160">
                  <c:v>55.35</c:v>
                </c:pt>
                <c:pt idx="161">
                  <c:v>55.34</c:v>
                </c:pt>
                <c:pt idx="162">
                  <c:v>55.34</c:v>
                </c:pt>
                <c:pt idx="163">
                  <c:v>55.34</c:v>
                </c:pt>
                <c:pt idx="164">
                  <c:v>55.33</c:v>
                </c:pt>
                <c:pt idx="165">
                  <c:v>55.33</c:v>
                </c:pt>
                <c:pt idx="166">
                  <c:v>55.33</c:v>
                </c:pt>
                <c:pt idx="167">
                  <c:v>55.33</c:v>
                </c:pt>
                <c:pt idx="168">
                  <c:v>55.32</c:v>
                </c:pt>
                <c:pt idx="169">
                  <c:v>55.32</c:v>
                </c:pt>
                <c:pt idx="170">
                  <c:v>55.31</c:v>
                </c:pt>
                <c:pt idx="171">
                  <c:v>55.31</c:v>
                </c:pt>
                <c:pt idx="172">
                  <c:v>55.31</c:v>
                </c:pt>
                <c:pt idx="173">
                  <c:v>55.3</c:v>
                </c:pt>
                <c:pt idx="174">
                  <c:v>55.3</c:v>
                </c:pt>
                <c:pt idx="175">
                  <c:v>55.3</c:v>
                </c:pt>
                <c:pt idx="176">
                  <c:v>55.3</c:v>
                </c:pt>
                <c:pt idx="177">
                  <c:v>55.29</c:v>
                </c:pt>
                <c:pt idx="178">
                  <c:v>55.29</c:v>
                </c:pt>
                <c:pt idx="179">
                  <c:v>55.29</c:v>
                </c:pt>
                <c:pt idx="180">
                  <c:v>55.29</c:v>
                </c:pt>
                <c:pt idx="181">
                  <c:v>55.28</c:v>
                </c:pt>
                <c:pt idx="182">
                  <c:v>55.28</c:v>
                </c:pt>
                <c:pt idx="183">
                  <c:v>55.29</c:v>
                </c:pt>
                <c:pt idx="184">
                  <c:v>55.28</c:v>
                </c:pt>
                <c:pt idx="185">
                  <c:v>55.28</c:v>
                </c:pt>
                <c:pt idx="186">
                  <c:v>55.28</c:v>
                </c:pt>
                <c:pt idx="187">
                  <c:v>55.28</c:v>
                </c:pt>
                <c:pt idx="188">
                  <c:v>55.28</c:v>
                </c:pt>
                <c:pt idx="189">
                  <c:v>55.27</c:v>
                </c:pt>
                <c:pt idx="190">
                  <c:v>55.27</c:v>
                </c:pt>
                <c:pt idx="191">
                  <c:v>55.27</c:v>
                </c:pt>
                <c:pt idx="192">
                  <c:v>55.27</c:v>
                </c:pt>
                <c:pt idx="193">
                  <c:v>55.27</c:v>
                </c:pt>
                <c:pt idx="194">
                  <c:v>55.28</c:v>
                </c:pt>
                <c:pt idx="195">
                  <c:v>55.28</c:v>
                </c:pt>
                <c:pt idx="196">
                  <c:v>55.28</c:v>
                </c:pt>
                <c:pt idx="197">
                  <c:v>55.28</c:v>
                </c:pt>
                <c:pt idx="198">
                  <c:v>55.28</c:v>
                </c:pt>
                <c:pt idx="199">
                  <c:v>55.28</c:v>
                </c:pt>
                <c:pt idx="200">
                  <c:v>55.28</c:v>
                </c:pt>
                <c:pt idx="201">
                  <c:v>55.27</c:v>
                </c:pt>
                <c:pt idx="202">
                  <c:v>55.27</c:v>
                </c:pt>
                <c:pt idx="203">
                  <c:v>55.27</c:v>
                </c:pt>
                <c:pt idx="204">
                  <c:v>55.28</c:v>
                </c:pt>
                <c:pt idx="205">
                  <c:v>55.28</c:v>
                </c:pt>
                <c:pt idx="206">
                  <c:v>55.29</c:v>
                </c:pt>
                <c:pt idx="207">
                  <c:v>55.29</c:v>
                </c:pt>
                <c:pt idx="208">
                  <c:v>55.28</c:v>
                </c:pt>
                <c:pt idx="209">
                  <c:v>55.29</c:v>
                </c:pt>
                <c:pt idx="210">
                  <c:v>55.29</c:v>
                </c:pt>
                <c:pt idx="211">
                  <c:v>55.29</c:v>
                </c:pt>
                <c:pt idx="212">
                  <c:v>55.29</c:v>
                </c:pt>
                <c:pt idx="213">
                  <c:v>55.29</c:v>
                </c:pt>
                <c:pt idx="214">
                  <c:v>55.31</c:v>
                </c:pt>
                <c:pt idx="215">
                  <c:v>55.32</c:v>
                </c:pt>
                <c:pt idx="216">
                  <c:v>55.35</c:v>
                </c:pt>
                <c:pt idx="217">
                  <c:v>55.37</c:v>
                </c:pt>
                <c:pt idx="218">
                  <c:v>55.39</c:v>
                </c:pt>
                <c:pt idx="219">
                  <c:v>55.41</c:v>
                </c:pt>
                <c:pt idx="220">
                  <c:v>55.43</c:v>
                </c:pt>
                <c:pt idx="221">
                  <c:v>55.44</c:v>
                </c:pt>
                <c:pt idx="222">
                  <c:v>55.45</c:v>
                </c:pt>
                <c:pt idx="223">
                  <c:v>55.46</c:v>
                </c:pt>
                <c:pt idx="224">
                  <c:v>55.47</c:v>
                </c:pt>
                <c:pt idx="225">
                  <c:v>55.48</c:v>
                </c:pt>
                <c:pt idx="226">
                  <c:v>55.48</c:v>
                </c:pt>
                <c:pt idx="227">
                  <c:v>55.49</c:v>
                </c:pt>
                <c:pt idx="228">
                  <c:v>55.5</c:v>
                </c:pt>
                <c:pt idx="229">
                  <c:v>55.5</c:v>
                </c:pt>
                <c:pt idx="230">
                  <c:v>55.5</c:v>
                </c:pt>
                <c:pt idx="231">
                  <c:v>55.51</c:v>
                </c:pt>
                <c:pt idx="232">
                  <c:v>55.51</c:v>
                </c:pt>
                <c:pt idx="233">
                  <c:v>55.51</c:v>
                </c:pt>
                <c:pt idx="234">
                  <c:v>55.52</c:v>
                </c:pt>
                <c:pt idx="235">
                  <c:v>55.52</c:v>
                </c:pt>
                <c:pt idx="236">
                  <c:v>55.52</c:v>
                </c:pt>
                <c:pt idx="237">
                  <c:v>55.52</c:v>
                </c:pt>
                <c:pt idx="238">
                  <c:v>55.53</c:v>
                </c:pt>
                <c:pt idx="239">
                  <c:v>55.53</c:v>
                </c:pt>
                <c:pt idx="240">
                  <c:v>55.53</c:v>
                </c:pt>
                <c:pt idx="241">
                  <c:v>55.53</c:v>
                </c:pt>
                <c:pt idx="242">
                  <c:v>55.53</c:v>
                </c:pt>
                <c:pt idx="243">
                  <c:v>55.54</c:v>
                </c:pt>
                <c:pt idx="244">
                  <c:v>55.54</c:v>
                </c:pt>
                <c:pt idx="245">
                  <c:v>55.54</c:v>
                </c:pt>
                <c:pt idx="246">
                  <c:v>55.54</c:v>
                </c:pt>
                <c:pt idx="247">
                  <c:v>55.55</c:v>
                </c:pt>
                <c:pt idx="248">
                  <c:v>55.56</c:v>
                </c:pt>
                <c:pt idx="249">
                  <c:v>55.58</c:v>
                </c:pt>
                <c:pt idx="250">
                  <c:v>55.61</c:v>
                </c:pt>
                <c:pt idx="251">
                  <c:v>55.63</c:v>
                </c:pt>
                <c:pt idx="252">
                  <c:v>55.66</c:v>
                </c:pt>
                <c:pt idx="253">
                  <c:v>55.68</c:v>
                </c:pt>
                <c:pt idx="254">
                  <c:v>55.7</c:v>
                </c:pt>
                <c:pt idx="255">
                  <c:v>55.72</c:v>
                </c:pt>
                <c:pt idx="256">
                  <c:v>55.74</c:v>
                </c:pt>
                <c:pt idx="257">
                  <c:v>55.75</c:v>
                </c:pt>
                <c:pt idx="258">
                  <c:v>55.76</c:v>
                </c:pt>
                <c:pt idx="259">
                  <c:v>55.78</c:v>
                </c:pt>
                <c:pt idx="260">
                  <c:v>55.78</c:v>
                </c:pt>
                <c:pt idx="261">
                  <c:v>55.79</c:v>
                </c:pt>
                <c:pt idx="262">
                  <c:v>55.8</c:v>
                </c:pt>
                <c:pt idx="263">
                  <c:v>55.8</c:v>
                </c:pt>
                <c:pt idx="264">
                  <c:v>55.81</c:v>
                </c:pt>
                <c:pt idx="265">
                  <c:v>55.81</c:v>
                </c:pt>
                <c:pt idx="266">
                  <c:v>55.82</c:v>
                </c:pt>
                <c:pt idx="267">
                  <c:v>55.82</c:v>
                </c:pt>
                <c:pt idx="268">
                  <c:v>55.82</c:v>
                </c:pt>
                <c:pt idx="269">
                  <c:v>55.83</c:v>
                </c:pt>
                <c:pt idx="270">
                  <c:v>55.83</c:v>
                </c:pt>
                <c:pt idx="271">
                  <c:v>55.83</c:v>
                </c:pt>
                <c:pt idx="272">
                  <c:v>55.83</c:v>
                </c:pt>
                <c:pt idx="273">
                  <c:v>55.83</c:v>
                </c:pt>
                <c:pt idx="274">
                  <c:v>55.83</c:v>
                </c:pt>
                <c:pt idx="275">
                  <c:v>55.83</c:v>
                </c:pt>
                <c:pt idx="276">
                  <c:v>55.83</c:v>
                </c:pt>
                <c:pt idx="277">
                  <c:v>55.84</c:v>
                </c:pt>
                <c:pt idx="278">
                  <c:v>55.83</c:v>
                </c:pt>
                <c:pt idx="279">
                  <c:v>55.83</c:v>
                </c:pt>
                <c:pt idx="280">
                  <c:v>55.84</c:v>
                </c:pt>
                <c:pt idx="281">
                  <c:v>55.84</c:v>
                </c:pt>
                <c:pt idx="282">
                  <c:v>55.82</c:v>
                </c:pt>
                <c:pt idx="283">
                  <c:v>55.84</c:v>
                </c:pt>
                <c:pt idx="284">
                  <c:v>55.84</c:v>
                </c:pt>
                <c:pt idx="285">
                  <c:v>55.83</c:v>
                </c:pt>
                <c:pt idx="286">
                  <c:v>55.82</c:v>
                </c:pt>
                <c:pt idx="287">
                  <c:v>55.83</c:v>
                </c:pt>
                <c:pt idx="288">
                  <c:v>55.84</c:v>
                </c:pt>
                <c:pt idx="289">
                  <c:v>55.84</c:v>
                </c:pt>
                <c:pt idx="290">
                  <c:v>55.86</c:v>
                </c:pt>
                <c:pt idx="291">
                  <c:v>55.91</c:v>
                </c:pt>
                <c:pt idx="292">
                  <c:v>55.99</c:v>
                </c:pt>
                <c:pt idx="293">
                  <c:v>56.16</c:v>
                </c:pt>
                <c:pt idx="294">
                  <c:v>56.28</c:v>
                </c:pt>
                <c:pt idx="295">
                  <c:v>56.36</c:v>
                </c:pt>
                <c:pt idx="296">
                  <c:v>56.4</c:v>
                </c:pt>
                <c:pt idx="297">
                  <c:v>56.48</c:v>
                </c:pt>
                <c:pt idx="298">
                  <c:v>56.6</c:v>
                </c:pt>
                <c:pt idx="299">
                  <c:v>56.63</c:v>
                </c:pt>
                <c:pt idx="300">
                  <c:v>56.65</c:v>
                </c:pt>
                <c:pt idx="301">
                  <c:v>56.66</c:v>
                </c:pt>
                <c:pt idx="302">
                  <c:v>56.67</c:v>
                </c:pt>
                <c:pt idx="303">
                  <c:v>56.64</c:v>
                </c:pt>
                <c:pt idx="304">
                  <c:v>56.64</c:v>
                </c:pt>
                <c:pt idx="305">
                  <c:v>56.65</c:v>
                </c:pt>
                <c:pt idx="306">
                  <c:v>56.65</c:v>
                </c:pt>
                <c:pt idx="307">
                  <c:v>56.65</c:v>
                </c:pt>
                <c:pt idx="308">
                  <c:v>56.65</c:v>
                </c:pt>
                <c:pt idx="309">
                  <c:v>56.65</c:v>
                </c:pt>
                <c:pt idx="310">
                  <c:v>56.65</c:v>
                </c:pt>
                <c:pt idx="311">
                  <c:v>56.64</c:v>
                </c:pt>
                <c:pt idx="312">
                  <c:v>56.64</c:v>
                </c:pt>
                <c:pt idx="313">
                  <c:v>56.63</c:v>
                </c:pt>
                <c:pt idx="314">
                  <c:v>56.62</c:v>
                </c:pt>
                <c:pt idx="315">
                  <c:v>56.63</c:v>
                </c:pt>
                <c:pt idx="316">
                  <c:v>56.62</c:v>
                </c:pt>
                <c:pt idx="317">
                  <c:v>56.62</c:v>
                </c:pt>
                <c:pt idx="318">
                  <c:v>56.62</c:v>
                </c:pt>
                <c:pt idx="319">
                  <c:v>56.62</c:v>
                </c:pt>
                <c:pt idx="320">
                  <c:v>56.61</c:v>
                </c:pt>
                <c:pt idx="321">
                  <c:v>56.61</c:v>
                </c:pt>
                <c:pt idx="322">
                  <c:v>56.61</c:v>
                </c:pt>
                <c:pt idx="323">
                  <c:v>56.64</c:v>
                </c:pt>
                <c:pt idx="324">
                  <c:v>56.63</c:v>
                </c:pt>
                <c:pt idx="325">
                  <c:v>56.63</c:v>
                </c:pt>
                <c:pt idx="326">
                  <c:v>56.65</c:v>
                </c:pt>
                <c:pt idx="327">
                  <c:v>56.62</c:v>
                </c:pt>
                <c:pt idx="328">
                  <c:v>56.59</c:v>
                </c:pt>
                <c:pt idx="329">
                  <c:v>56.57</c:v>
                </c:pt>
                <c:pt idx="330">
                  <c:v>56.57</c:v>
                </c:pt>
                <c:pt idx="331">
                  <c:v>56.56</c:v>
                </c:pt>
                <c:pt idx="332">
                  <c:v>56.59</c:v>
                </c:pt>
                <c:pt idx="333">
                  <c:v>56.57</c:v>
                </c:pt>
                <c:pt idx="334">
                  <c:v>56.56</c:v>
                </c:pt>
                <c:pt idx="335">
                  <c:v>56.56</c:v>
                </c:pt>
                <c:pt idx="336">
                  <c:v>56.59</c:v>
                </c:pt>
                <c:pt idx="337">
                  <c:v>56.59</c:v>
                </c:pt>
                <c:pt idx="338">
                  <c:v>56.56</c:v>
                </c:pt>
                <c:pt idx="339">
                  <c:v>56.56</c:v>
                </c:pt>
                <c:pt idx="340">
                  <c:v>56.55</c:v>
                </c:pt>
                <c:pt idx="341">
                  <c:v>56.56</c:v>
                </c:pt>
                <c:pt idx="342">
                  <c:v>56.55</c:v>
                </c:pt>
                <c:pt idx="343">
                  <c:v>56.55</c:v>
                </c:pt>
                <c:pt idx="344">
                  <c:v>56.55</c:v>
                </c:pt>
                <c:pt idx="345">
                  <c:v>56.54</c:v>
                </c:pt>
                <c:pt idx="346">
                  <c:v>56.54</c:v>
                </c:pt>
                <c:pt idx="347">
                  <c:v>56.53</c:v>
                </c:pt>
                <c:pt idx="348">
                  <c:v>56.53</c:v>
                </c:pt>
                <c:pt idx="349">
                  <c:v>56.53</c:v>
                </c:pt>
                <c:pt idx="350">
                  <c:v>56.53</c:v>
                </c:pt>
                <c:pt idx="351">
                  <c:v>56.53</c:v>
                </c:pt>
                <c:pt idx="352">
                  <c:v>56.52</c:v>
                </c:pt>
                <c:pt idx="353">
                  <c:v>56.51</c:v>
                </c:pt>
                <c:pt idx="354">
                  <c:v>56.52</c:v>
                </c:pt>
                <c:pt idx="355">
                  <c:v>56.52</c:v>
                </c:pt>
                <c:pt idx="356">
                  <c:v>56.52</c:v>
                </c:pt>
                <c:pt idx="357">
                  <c:v>56.53</c:v>
                </c:pt>
                <c:pt idx="358">
                  <c:v>56.52</c:v>
                </c:pt>
                <c:pt idx="359">
                  <c:v>56.55</c:v>
                </c:pt>
                <c:pt idx="360">
                  <c:v>56.57</c:v>
                </c:pt>
                <c:pt idx="361">
                  <c:v>56.57</c:v>
                </c:pt>
                <c:pt idx="362">
                  <c:v>56.56</c:v>
                </c:pt>
                <c:pt idx="363">
                  <c:v>56.57</c:v>
                </c:pt>
                <c:pt idx="364">
                  <c:v>56.57</c:v>
                </c:pt>
                <c:pt idx="365">
                  <c:v>56.57</c:v>
                </c:pt>
                <c:pt idx="366">
                  <c:v>56.58</c:v>
                </c:pt>
                <c:pt idx="367">
                  <c:v>56.57</c:v>
                </c:pt>
                <c:pt idx="368">
                  <c:v>56.58</c:v>
                </c:pt>
                <c:pt idx="369">
                  <c:v>56.57</c:v>
                </c:pt>
                <c:pt idx="370">
                  <c:v>56.56</c:v>
                </c:pt>
                <c:pt idx="371">
                  <c:v>56.54</c:v>
                </c:pt>
                <c:pt idx="372">
                  <c:v>56.53</c:v>
                </c:pt>
                <c:pt idx="373">
                  <c:v>56.57</c:v>
                </c:pt>
                <c:pt idx="374">
                  <c:v>56.58</c:v>
                </c:pt>
                <c:pt idx="375">
                  <c:v>56.6</c:v>
                </c:pt>
                <c:pt idx="376">
                  <c:v>56.62</c:v>
                </c:pt>
                <c:pt idx="377">
                  <c:v>56.64</c:v>
                </c:pt>
                <c:pt idx="378">
                  <c:v>56.67</c:v>
                </c:pt>
                <c:pt idx="379">
                  <c:v>56.69</c:v>
                </c:pt>
                <c:pt idx="380">
                  <c:v>56.71</c:v>
                </c:pt>
                <c:pt idx="381">
                  <c:v>56.71</c:v>
                </c:pt>
                <c:pt idx="382">
                  <c:v>56.71</c:v>
                </c:pt>
                <c:pt idx="383">
                  <c:v>56.71</c:v>
                </c:pt>
                <c:pt idx="384">
                  <c:v>56.69</c:v>
                </c:pt>
                <c:pt idx="385">
                  <c:v>56.68</c:v>
                </c:pt>
                <c:pt idx="386">
                  <c:v>56.66</c:v>
                </c:pt>
                <c:pt idx="387">
                  <c:v>56.66</c:v>
                </c:pt>
                <c:pt idx="388">
                  <c:v>56.65</c:v>
                </c:pt>
                <c:pt idx="389">
                  <c:v>56.66</c:v>
                </c:pt>
                <c:pt idx="390">
                  <c:v>56.64</c:v>
                </c:pt>
                <c:pt idx="391">
                  <c:v>56.64</c:v>
                </c:pt>
                <c:pt idx="392">
                  <c:v>56.61</c:v>
                </c:pt>
                <c:pt idx="393">
                  <c:v>56.59</c:v>
                </c:pt>
                <c:pt idx="394">
                  <c:v>56.57</c:v>
                </c:pt>
                <c:pt idx="395">
                  <c:v>56.58</c:v>
                </c:pt>
                <c:pt idx="396">
                  <c:v>56.58</c:v>
                </c:pt>
                <c:pt idx="397">
                  <c:v>56.58</c:v>
                </c:pt>
                <c:pt idx="398">
                  <c:v>56.59</c:v>
                </c:pt>
                <c:pt idx="399">
                  <c:v>56.58</c:v>
                </c:pt>
                <c:pt idx="400">
                  <c:v>56.57</c:v>
                </c:pt>
                <c:pt idx="401">
                  <c:v>56.56</c:v>
                </c:pt>
                <c:pt idx="402">
                  <c:v>56.55</c:v>
                </c:pt>
                <c:pt idx="403">
                  <c:v>56.54</c:v>
                </c:pt>
                <c:pt idx="404">
                  <c:v>56.54</c:v>
                </c:pt>
                <c:pt idx="405">
                  <c:v>56.52</c:v>
                </c:pt>
                <c:pt idx="406">
                  <c:v>56.51</c:v>
                </c:pt>
                <c:pt idx="407">
                  <c:v>56.5</c:v>
                </c:pt>
                <c:pt idx="408">
                  <c:v>56.5</c:v>
                </c:pt>
                <c:pt idx="409">
                  <c:v>56.49</c:v>
                </c:pt>
                <c:pt idx="410">
                  <c:v>56.48</c:v>
                </c:pt>
                <c:pt idx="411">
                  <c:v>56.45</c:v>
                </c:pt>
                <c:pt idx="412">
                  <c:v>56.44</c:v>
                </c:pt>
                <c:pt idx="413">
                  <c:v>56.44</c:v>
                </c:pt>
                <c:pt idx="414">
                  <c:v>56.43</c:v>
                </c:pt>
                <c:pt idx="415">
                  <c:v>56.41</c:v>
                </c:pt>
                <c:pt idx="416">
                  <c:v>56.42</c:v>
                </c:pt>
                <c:pt idx="417">
                  <c:v>56.42</c:v>
                </c:pt>
                <c:pt idx="418">
                  <c:v>56.44</c:v>
                </c:pt>
                <c:pt idx="419">
                  <c:v>56.44</c:v>
                </c:pt>
                <c:pt idx="421">
                  <c:v>56.43</c:v>
                </c:pt>
                <c:pt idx="422">
                  <c:v>56.43</c:v>
                </c:pt>
                <c:pt idx="423">
                  <c:v>56.44</c:v>
                </c:pt>
                <c:pt idx="424">
                  <c:v>56.44</c:v>
                </c:pt>
                <c:pt idx="425">
                  <c:v>56.44</c:v>
                </c:pt>
                <c:pt idx="426">
                  <c:v>56.43</c:v>
                </c:pt>
                <c:pt idx="427">
                  <c:v>56.42</c:v>
                </c:pt>
                <c:pt idx="428">
                  <c:v>56.4</c:v>
                </c:pt>
                <c:pt idx="429">
                  <c:v>56.38</c:v>
                </c:pt>
                <c:pt idx="430">
                  <c:v>56.37</c:v>
                </c:pt>
                <c:pt idx="431">
                  <c:v>56.35</c:v>
                </c:pt>
                <c:pt idx="432">
                  <c:v>56.33</c:v>
                </c:pt>
                <c:pt idx="433">
                  <c:v>56.3</c:v>
                </c:pt>
                <c:pt idx="434">
                  <c:v>56.29</c:v>
                </c:pt>
                <c:pt idx="435">
                  <c:v>56.28</c:v>
                </c:pt>
                <c:pt idx="436">
                  <c:v>56.26</c:v>
                </c:pt>
                <c:pt idx="437">
                  <c:v>56.23</c:v>
                </c:pt>
                <c:pt idx="438">
                  <c:v>56.21</c:v>
                </c:pt>
                <c:pt idx="439">
                  <c:v>56.18</c:v>
                </c:pt>
                <c:pt idx="440">
                  <c:v>56.15</c:v>
                </c:pt>
                <c:pt idx="441">
                  <c:v>56.12</c:v>
                </c:pt>
                <c:pt idx="442">
                  <c:v>56.08</c:v>
                </c:pt>
                <c:pt idx="443">
                  <c:v>56.05</c:v>
                </c:pt>
                <c:pt idx="444">
                  <c:v>56.02</c:v>
                </c:pt>
                <c:pt idx="445">
                  <c:v>55.99</c:v>
                </c:pt>
                <c:pt idx="446">
                  <c:v>55.96</c:v>
                </c:pt>
                <c:pt idx="447">
                  <c:v>55.93</c:v>
                </c:pt>
                <c:pt idx="448">
                  <c:v>55.91</c:v>
                </c:pt>
                <c:pt idx="449">
                  <c:v>55.87</c:v>
                </c:pt>
                <c:pt idx="450">
                  <c:v>55.85</c:v>
                </c:pt>
                <c:pt idx="451">
                  <c:v>55.83</c:v>
                </c:pt>
                <c:pt idx="452">
                  <c:v>55.8</c:v>
                </c:pt>
                <c:pt idx="453">
                  <c:v>55.79</c:v>
                </c:pt>
                <c:pt idx="454">
                  <c:v>55.77</c:v>
                </c:pt>
                <c:pt idx="455">
                  <c:v>55.74</c:v>
                </c:pt>
                <c:pt idx="456">
                  <c:v>55.72</c:v>
                </c:pt>
                <c:pt idx="457">
                  <c:v>55.7</c:v>
                </c:pt>
                <c:pt idx="458">
                  <c:v>55.67</c:v>
                </c:pt>
                <c:pt idx="459">
                  <c:v>55.64</c:v>
                </c:pt>
                <c:pt idx="460">
                  <c:v>55.61</c:v>
                </c:pt>
                <c:pt idx="461">
                  <c:v>55.58</c:v>
                </c:pt>
                <c:pt idx="462">
                  <c:v>55.55</c:v>
                </c:pt>
                <c:pt idx="463">
                  <c:v>55.52</c:v>
                </c:pt>
                <c:pt idx="464">
                  <c:v>55.48</c:v>
                </c:pt>
                <c:pt idx="465">
                  <c:v>55.46</c:v>
                </c:pt>
                <c:pt idx="466">
                  <c:v>55.42</c:v>
                </c:pt>
                <c:pt idx="467">
                  <c:v>55.39</c:v>
                </c:pt>
                <c:pt idx="468">
                  <c:v>55.36</c:v>
                </c:pt>
                <c:pt idx="469">
                  <c:v>55.33</c:v>
                </c:pt>
                <c:pt idx="470">
                  <c:v>55.33</c:v>
                </c:pt>
                <c:pt idx="471">
                  <c:v>55.34</c:v>
                </c:pt>
                <c:pt idx="472">
                  <c:v>55.33</c:v>
                </c:pt>
                <c:pt idx="473">
                  <c:v>55.32</c:v>
                </c:pt>
                <c:pt idx="474">
                  <c:v>55.31</c:v>
                </c:pt>
                <c:pt idx="475">
                  <c:v>55.3</c:v>
                </c:pt>
                <c:pt idx="476">
                  <c:v>55.3</c:v>
                </c:pt>
                <c:pt idx="477">
                  <c:v>55.29</c:v>
                </c:pt>
                <c:pt idx="478">
                  <c:v>55.27</c:v>
                </c:pt>
                <c:pt idx="479">
                  <c:v>55.25</c:v>
                </c:pt>
                <c:pt idx="480">
                  <c:v>55.24</c:v>
                </c:pt>
                <c:pt idx="481">
                  <c:v>55.23</c:v>
                </c:pt>
                <c:pt idx="482">
                  <c:v>55.21</c:v>
                </c:pt>
                <c:pt idx="483">
                  <c:v>55.2</c:v>
                </c:pt>
                <c:pt idx="484">
                  <c:v>55.19</c:v>
                </c:pt>
                <c:pt idx="485">
                  <c:v>55.2</c:v>
                </c:pt>
                <c:pt idx="486">
                  <c:v>55.21</c:v>
                </c:pt>
                <c:pt idx="487">
                  <c:v>55.22</c:v>
                </c:pt>
                <c:pt idx="488">
                  <c:v>55.23</c:v>
                </c:pt>
                <c:pt idx="489">
                  <c:v>55.22</c:v>
                </c:pt>
                <c:pt idx="490">
                  <c:v>55.21</c:v>
                </c:pt>
                <c:pt idx="491">
                  <c:v>55.2</c:v>
                </c:pt>
                <c:pt idx="492">
                  <c:v>55.2</c:v>
                </c:pt>
                <c:pt idx="493">
                  <c:v>55.18</c:v>
                </c:pt>
                <c:pt idx="494">
                  <c:v>55.18</c:v>
                </c:pt>
                <c:pt idx="495">
                  <c:v>55.17</c:v>
                </c:pt>
                <c:pt idx="496">
                  <c:v>55.17</c:v>
                </c:pt>
                <c:pt idx="497">
                  <c:v>55.16</c:v>
                </c:pt>
                <c:pt idx="498">
                  <c:v>55.15</c:v>
                </c:pt>
                <c:pt idx="499">
                  <c:v>55.14</c:v>
                </c:pt>
                <c:pt idx="500">
                  <c:v>55.13</c:v>
                </c:pt>
                <c:pt idx="501">
                  <c:v>55.13</c:v>
                </c:pt>
                <c:pt idx="502">
                  <c:v>55.12</c:v>
                </c:pt>
                <c:pt idx="503">
                  <c:v>55.11</c:v>
                </c:pt>
                <c:pt idx="504">
                  <c:v>55.1</c:v>
                </c:pt>
                <c:pt idx="505">
                  <c:v>55.1</c:v>
                </c:pt>
                <c:pt idx="506">
                  <c:v>55.09</c:v>
                </c:pt>
                <c:pt idx="507">
                  <c:v>55.08</c:v>
                </c:pt>
                <c:pt idx="508">
                  <c:v>55.08</c:v>
                </c:pt>
                <c:pt idx="509">
                  <c:v>55.08</c:v>
                </c:pt>
                <c:pt idx="510">
                  <c:v>55.08</c:v>
                </c:pt>
                <c:pt idx="511">
                  <c:v>55.08</c:v>
                </c:pt>
                <c:pt idx="512">
                  <c:v>55.07</c:v>
                </c:pt>
                <c:pt idx="513">
                  <c:v>55.07</c:v>
                </c:pt>
                <c:pt idx="514">
                  <c:v>55.07</c:v>
                </c:pt>
                <c:pt idx="515">
                  <c:v>55.06</c:v>
                </c:pt>
                <c:pt idx="516">
                  <c:v>55.06</c:v>
                </c:pt>
                <c:pt idx="517">
                  <c:v>55.06</c:v>
                </c:pt>
                <c:pt idx="518">
                  <c:v>55.06</c:v>
                </c:pt>
                <c:pt idx="519">
                  <c:v>55.06</c:v>
                </c:pt>
                <c:pt idx="520">
                  <c:v>55.05</c:v>
                </c:pt>
                <c:pt idx="521">
                  <c:v>55.05</c:v>
                </c:pt>
                <c:pt idx="522">
                  <c:v>55.05</c:v>
                </c:pt>
                <c:pt idx="524">
                  <c:v>55.43</c:v>
                </c:pt>
                <c:pt idx="525">
                  <c:v>55.43</c:v>
                </c:pt>
                <c:pt idx="526">
                  <c:v>55.42</c:v>
                </c:pt>
                <c:pt idx="527">
                  <c:v>55.42</c:v>
                </c:pt>
                <c:pt idx="528">
                  <c:v>55.42</c:v>
                </c:pt>
                <c:pt idx="529">
                  <c:v>55.42</c:v>
                </c:pt>
                <c:pt idx="530">
                  <c:v>55.4</c:v>
                </c:pt>
                <c:pt idx="531">
                  <c:v>55.4</c:v>
                </c:pt>
                <c:pt idx="532">
                  <c:v>55.41</c:v>
                </c:pt>
                <c:pt idx="533">
                  <c:v>55.41</c:v>
                </c:pt>
                <c:pt idx="534">
                  <c:v>55.41</c:v>
                </c:pt>
                <c:pt idx="535">
                  <c:v>55.42</c:v>
                </c:pt>
                <c:pt idx="536">
                  <c:v>55.42</c:v>
                </c:pt>
                <c:pt idx="537">
                  <c:v>55.42</c:v>
                </c:pt>
                <c:pt idx="538">
                  <c:v>55.43</c:v>
                </c:pt>
                <c:pt idx="539">
                  <c:v>55.43</c:v>
                </c:pt>
                <c:pt idx="540">
                  <c:v>55.43</c:v>
                </c:pt>
                <c:pt idx="541">
                  <c:v>55.43</c:v>
                </c:pt>
                <c:pt idx="542">
                  <c:v>55.44</c:v>
                </c:pt>
                <c:pt idx="543">
                  <c:v>55.44</c:v>
                </c:pt>
                <c:pt idx="544">
                  <c:v>55.43</c:v>
                </c:pt>
                <c:pt idx="545">
                  <c:v>55.42</c:v>
                </c:pt>
                <c:pt idx="546">
                  <c:v>55.43</c:v>
                </c:pt>
                <c:pt idx="547">
                  <c:v>55.43</c:v>
                </c:pt>
                <c:pt idx="548">
                  <c:v>55.43</c:v>
                </c:pt>
                <c:pt idx="549">
                  <c:v>55.44</c:v>
                </c:pt>
                <c:pt idx="550">
                  <c:v>55.45</c:v>
                </c:pt>
                <c:pt idx="551">
                  <c:v>55.45</c:v>
                </c:pt>
                <c:pt idx="552">
                  <c:v>55.45</c:v>
                </c:pt>
                <c:pt idx="553">
                  <c:v>55.45</c:v>
                </c:pt>
                <c:pt idx="554">
                  <c:v>55.45</c:v>
                </c:pt>
                <c:pt idx="555">
                  <c:v>55.46</c:v>
                </c:pt>
                <c:pt idx="556">
                  <c:v>55.47</c:v>
                </c:pt>
                <c:pt idx="557">
                  <c:v>55.48</c:v>
                </c:pt>
                <c:pt idx="558">
                  <c:v>55.52</c:v>
                </c:pt>
                <c:pt idx="559">
                  <c:v>55.58</c:v>
                </c:pt>
                <c:pt idx="560">
                  <c:v>55.66</c:v>
                </c:pt>
                <c:pt idx="561">
                  <c:v>55.72</c:v>
                </c:pt>
                <c:pt idx="562">
                  <c:v>55.76</c:v>
                </c:pt>
                <c:pt idx="563">
                  <c:v>55.79</c:v>
                </c:pt>
                <c:pt idx="564">
                  <c:v>55.81</c:v>
                </c:pt>
                <c:pt idx="565">
                  <c:v>55.83</c:v>
                </c:pt>
                <c:pt idx="566">
                  <c:v>55.85</c:v>
                </c:pt>
                <c:pt idx="567">
                  <c:v>55.88</c:v>
                </c:pt>
                <c:pt idx="568">
                  <c:v>55.91</c:v>
                </c:pt>
                <c:pt idx="569">
                  <c:v>56</c:v>
                </c:pt>
                <c:pt idx="570">
                  <c:v>56.23</c:v>
                </c:pt>
                <c:pt idx="571">
                  <c:v>56.59</c:v>
                </c:pt>
                <c:pt idx="572">
                  <c:v>56.75</c:v>
                </c:pt>
                <c:pt idx="573">
                  <c:v>56.99</c:v>
                </c:pt>
                <c:pt idx="574">
                  <c:v>57.13</c:v>
                </c:pt>
                <c:pt idx="575">
                  <c:v>57.18</c:v>
                </c:pt>
                <c:pt idx="576">
                  <c:v>57.22</c:v>
                </c:pt>
                <c:pt idx="577">
                  <c:v>57.27</c:v>
                </c:pt>
                <c:pt idx="578">
                  <c:v>57.3</c:v>
                </c:pt>
                <c:pt idx="579">
                  <c:v>57.39</c:v>
                </c:pt>
                <c:pt idx="580">
                  <c:v>57.49</c:v>
                </c:pt>
                <c:pt idx="581">
                  <c:v>57.62</c:v>
                </c:pt>
                <c:pt idx="582">
                  <c:v>57.7</c:v>
                </c:pt>
                <c:pt idx="583">
                  <c:v>57.69</c:v>
                </c:pt>
                <c:pt idx="584">
                  <c:v>57.65</c:v>
                </c:pt>
                <c:pt idx="585">
                  <c:v>57.62</c:v>
                </c:pt>
                <c:pt idx="586">
                  <c:v>57.59</c:v>
                </c:pt>
                <c:pt idx="587">
                  <c:v>57.57</c:v>
                </c:pt>
                <c:pt idx="588">
                  <c:v>57.71</c:v>
                </c:pt>
                <c:pt idx="589">
                  <c:v>57.72</c:v>
                </c:pt>
                <c:pt idx="590">
                  <c:v>57.72</c:v>
                </c:pt>
                <c:pt idx="591">
                  <c:v>57.7</c:v>
                </c:pt>
                <c:pt idx="592">
                  <c:v>57.71</c:v>
                </c:pt>
                <c:pt idx="593">
                  <c:v>57.8</c:v>
                </c:pt>
                <c:pt idx="594">
                  <c:v>57.8</c:v>
                </c:pt>
                <c:pt idx="595">
                  <c:v>57.8</c:v>
                </c:pt>
                <c:pt idx="596">
                  <c:v>57.83</c:v>
                </c:pt>
                <c:pt idx="597">
                  <c:v>57.61</c:v>
                </c:pt>
                <c:pt idx="598">
                  <c:v>57.54</c:v>
                </c:pt>
                <c:pt idx="599">
                  <c:v>57.5</c:v>
                </c:pt>
                <c:pt idx="600">
                  <c:v>57.45</c:v>
                </c:pt>
                <c:pt idx="601">
                  <c:v>57.42</c:v>
                </c:pt>
                <c:pt idx="602">
                  <c:v>57.4</c:v>
                </c:pt>
                <c:pt idx="603">
                  <c:v>57.39</c:v>
                </c:pt>
                <c:pt idx="604">
                  <c:v>57.47</c:v>
                </c:pt>
                <c:pt idx="605">
                  <c:v>57.49</c:v>
                </c:pt>
                <c:pt idx="606">
                  <c:v>57.51</c:v>
                </c:pt>
                <c:pt idx="607">
                  <c:v>57.76</c:v>
                </c:pt>
                <c:pt idx="608">
                  <c:v>57.84</c:v>
                </c:pt>
                <c:pt idx="609">
                  <c:v>57.8</c:v>
                </c:pt>
                <c:pt idx="610">
                  <c:v>57.75</c:v>
                </c:pt>
                <c:pt idx="611">
                  <c:v>57.49</c:v>
                </c:pt>
                <c:pt idx="612">
                  <c:v>57.45</c:v>
                </c:pt>
                <c:pt idx="613">
                  <c:v>57.39</c:v>
                </c:pt>
                <c:pt idx="614">
                  <c:v>57.38</c:v>
                </c:pt>
                <c:pt idx="615">
                  <c:v>57.44</c:v>
                </c:pt>
                <c:pt idx="616">
                  <c:v>57.46</c:v>
                </c:pt>
                <c:pt idx="617">
                  <c:v>57.5</c:v>
                </c:pt>
                <c:pt idx="618">
                  <c:v>57.49</c:v>
                </c:pt>
                <c:pt idx="619">
                  <c:v>57.47</c:v>
                </c:pt>
                <c:pt idx="620">
                  <c:v>57.41</c:v>
                </c:pt>
                <c:pt idx="621">
                  <c:v>57.37</c:v>
                </c:pt>
                <c:pt idx="622">
                  <c:v>57.32</c:v>
                </c:pt>
                <c:pt idx="623">
                  <c:v>57.3</c:v>
                </c:pt>
                <c:pt idx="624">
                  <c:v>57.28</c:v>
                </c:pt>
                <c:pt idx="625">
                  <c:v>57.25</c:v>
                </c:pt>
                <c:pt idx="626">
                  <c:v>57.23</c:v>
                </c:pt>
                <c:pt idx="627">
                  <c:v>57.22</c:v>
                </c:pt>
                <c:pt idx="628">
                  <c:v>57.2</c:v>
                </c:pt>
                <c:pt idx="629">
                  <c:v>57.18</c:v>
                </c:pt>
                <c:pt idx="630">
                  <c:v>57.17</c:v>
                </c:pt>
                <c:pt idx="631">
                  <c:v>57.16</c:v>
                </c:pt>
                <c:pt idx="632">
                  <c:v>57.15</c:v>
                </c:pt>
                <c:pt idx="633">
                  <c:v>57.13</c:v>
                </c:pt>
                <c:pt idx="634">
                  <c:v>57.12</c:v>
                </c:pt>
                <c:pt idx="635">
                  <c:v>57.12</c:v>
                </c:pt>
                <c:pt idx="636">
                  <c:v>57.1</c:v>
                </c:pt>
                <c:pt idx="637">
                  <c:v>57.09</c:v>
                </c:pt>
                <c:pt idx="638">
                  <c:v>57.08</c:v>
                </c:pt>
                <c:pt idx="639">
                  <c:v>57.09</c:v>
                </c:pt>
                <c:pt idx="640">
                  <c:v>57.07</c:v>
                </c:pt>
                <c:pt idx="641">
                  <c:v>57.05</c:v>
                </c:pt>
                <c:pt idx="642">
                  <c:v>57.03</c:v>
                </c:pt>
                <c:pt idx="643">
                  <c:v>57.02</c:v>
                </c:pt>
                <c:pt idx="644">
                  <c:v>57.04</c:v>
                </c:pt>
                <c:pt idx="645">
                  <c:v>57.02</c:v>
                </c:pt>
                <c:pt idx="646">
                  <c:v>56.99</c:v>
                </c:pt>
                <c:pt idx="647">
                  <c:v>56.99</c:v>
                </c:pt>
                <c:pt idx="648">
                  <c:v>56.99</c:v>
                </c:pt>
                <c:pt idx="649">
                  <c:v>56.98</c:v>
                </c:pt>
                <c:pt idx="650">
                  <c:v>56.98</c:v>
                </c:pt>
                <c:pt idx="651">
                  <c:v>56.98</c:v>
                </c:pt>
                <c:pt idx="652">
                  <c:v>56.97</c:v>
                </c:pt>
                <c:pt idx="653">
                  <c:v>56.97</c:v>
                </c:pt>
                <c:pt idx="654">
                  <c:v>56.97</c:v>
                </c:pt>
                <c:pt idx="655">
                  <c:v>57.09</c:v>
                </c:pt>
                <c:pt idx="656">
                  <c:v>57.14</c:v>
                </c:pt>
                <c:pt idx="657">
                  <c:v>57.16</c:v>
                </c:pt>
                <c:pt idx="658">
                  <c:v>57.17</c:v>
                </c:pt>
                <c:pt idx="659">
                  <c:v>57.15</c:v>
                </c:pt>
                <c:pt idx="660">
                  <c:v>57.13</c:v>
                </c:pt>
                <c:pt idx="661">
                  <c:v>57.11</c:v>
                </c:pt>
                <c:pt idx="662">
                  <c:v>57.07</c:v>
                </c:pt>
                <c:pt idx="663">
                  <c:v>57.07</c:v>
                </c:pt>
                <c:pt idx="664">
                  <c:v>57.05</c:v>
                </c:pt>
                <c:pt idx="665">
                  <c:v>57.03</c:v>
                </c:pt>
                <c:pt idx="666">
                  <c:v>57.01</c:v>
                </c:pt>
                <c:pt idx="667">
                  <c:v>57</c:v>
                </c:pt>
                <c:pt idx="668">
                  <c:v>56.99</c:v>
                </c:pt>
                <c:pt idx="669">
                  <c:v>56.99</c:v>
                </c:pt>
                <c:pt idx="670">
                  <c:v>56.99</c:v>
                </c:pt>
                <c:pt idx="671">
                  <c:v>56.96</c:v>
                </c:pt>
                <c:pt idx="672">
                  <c:v>56.96</c:v>
                </c:pt>
                <c:pt idx="673">
                  <c:v>56.96</c:v>
                </c:pt>
                <c:pt idx="674">
                  <c:v>56.95</c:v>
                </c:pt>
                <c:pt idx="675">
                  <c:v>56.93</c:v>
                </c:pt>
                <c:pt idx="676">
                  <c:v>56.93</c:v>
                </c:pt>
                <c:pt idx="677">
                  <c:v>56.94</c:v>
                </c:pt>
                <c:pt idx="678">
                  <c:v>56.91</c:v>
                </c:pt>
                <c:pt idx="679">
                  <c:v>56.91</c:v>
                </c:pt>
                <c:pt idx="680">
                  <c:v>56.9</c:v>
                </c:pt>
                <c:pt idx="681">
                  <c:v>56.91</c:v>
                </c:pt>
                <c:pt idx="682">
                  <c:v>56.91</c:v>
                </c:pt>
                <c:pt idx="683">
                  <c:v>56.9</c:v>
                </c:pt>
                <c:pt idx="684">
                  <c:v>57.11</c:v>
                </c:pt>
                <c:pt idx="685">
                  <c:v>57.18</c:v>
                </c:pt>
                <c:pt idx="686">
                  <c:v>57.19</c:v>
                </c:pt>
                <c:pt idx="687">
                  <c:v>57.15</c:v>
                </c:pt>
                <c:pt idx="688">
                  <c:v>57.24</c:v>
                </c:pt>
                <c:pt idx="689">
                  <c:v>57.32</c:v>
                </c:pt>
                <c:pt idx="690">
                  <c:v>57.33</c:v>
                </c:pt>
                <c:pt idx="691">
                  <c:v>57.38</c:v>
                </c:pt>
                <c:pt idx="692">
                  <c:v>57.43</c:v>
                </c:pt>
                <c:pt idx="693">
                  <c:v>57.39</c:v>
                </c:pt>
                <c:pt idx="694">
                  <c:v>57.35</c:v>
                </c:pt>
                <c:pt idx="695">
                  <c:v>57.3</c:v>
                </c:pt>
                <c:pt idx="696">
                  <c:v>57.29</c:v>
                </c:pt>
                <c:pt idx="697">
                  <c:v>57.26</c:v>
                </c:pt>
                <c:pt idx="698">
                  <c:v>57.24</c:v>
                </c:pt>
                <c:pt idx="699">
                  <c:v>57.2</c:v>
                </c:pt>
                <c:pt idx="700">
                  <c:v>57.18</c:v>
                </c:pt>
                <c:pt idx="701">
                  <c:v>57.17</c:v>
                </c:pt>
                <c:pt idx="702">
                  <c:v>57.17</c:v>
                </c:pt>
                <c:pt idx="703">
                  <c:v>57.2</c:v>
                </c:pt>
                <c:pt idx="704">
                  <c:v>57.17</c:v>
                </c:pt>
                <c:pt idx="705">
                  <c:v>57.15</c:v>
                </c:pt>
                <c:pt idx="706">
                  <c:v>57.14</c:v>
                </c:pt>
                <c:pt idx="707">
                  <c:v>57.12</c:v>
                </c:pt>
                <c:pt idx="708">
                  <c:v>57.1</c:v>
                </c:pt>
                <c:pt idx="709">
                  <c:v>57.08</c:v>
                </c:pt>
                <c:pt idx="710">
                  <c:v>57.06</c:v>
                </c:pt>
                <c:pt idx="711">
                  <c:v>57.05</c:v>
                </c:pt>
                <c:pt idx="712">
                  <c:v>57.04</c:v>
                </c:pt>
                <c:pt idx="713">
                  <c:v>57.02</c:v>
                </c:pt>
                <c:pt idx="714">
                  <c:v>57.01</c:v>
                </c:pt>
                <c:pt idx="715">
                  <c:v>56.99</c:v>
                </c:pt>
                <c:pt idx="716">
                  <c:v>56.99</c:v>
                </c:pt>
                <c:pt idx="717">
                  <c:v>56.98</c:v>
                </c:pt>
                <c:pt idx="718">
                  <c:v>56.97</c:v>
                </c:pt>
                <c:pt idx="719">
                  <c:v>56.96</c:v>
                </c:pt>
                <c:pt idx="720">
                  <c:v>56.94</c:v>
                </c:pt>
                <c:pt idx="721">
                  <c:v>56.94</c:v>
                </c:pt>
                <c:pt idx="722">
                  <c:v>56.93</c:v>
                </c:pt>
                <c:pt idx="726">
                  <c:v>56.9</c:v>
                </c:pt>
                <c:pt idx="727">
                  <c:v>56.89</c:v>
                </c:pt>
                <c:pt idx="728">
                  <c:v>56.88</c:v>
                </c:pt>
                <c:pt idx="729">
                  <c:v>56.88</c:v>
                </c:pt>
                <c:pt idx="730">
                  <c:v>56.91</c:v>
                </c:pt>
                <c:pt idx="731">
                  <c:v>56.88</c:v>
                </c:pt>
                <c:pt idx="732">
                  <c:v>56.87</c:v>
                </c:pt>
                <c:pt idx="733">
                  <c:v>56.87</c:v>
                </c:pt>
                <c:pt idx="734">
                  <c:v>56.86</c:v>
                </c:pt>
                <c:pt idx="735">
                  <c:v>56.85</c:v>
                </c:pt>
                <c:pt idx="736">
                  <c:v>56.85</c:v>
                </c:pt>
                <c:pt idx="737">
                  <c:v>56.84</c:v>
                </c:pt>
                <c:pt idx="738">
                  <c:v>56.84</c:v>
                </c:pt>
                <c:pt idx="739">
                  <c:v>56.83</c:v>
                </c:pt>
                <c:pt idx="740">
                  <c:v>56.82</c:v>
                </c:pt>
                <c:pt idx="741">
                  <c:v>56.83</c:v>
                </c:pt>
                <c:pt idx="742">
                  <c:v>56.83</c:v>
                </c:pt>
                <c:pt idx="743">
                  <c:v>56.83</c:v>
                </c:pt>
                <c:pt idx="744">
                  <c:v>56.82</c:v>
                </c:pt>
                <c:pt idx="745">
                  <c:v>56.82</c:v>
                </c:pt>
                <c:pt idx="746">
                  <c:v>56.82</c:v>
                </c:pt>
                <c:pt idx="747">
                  <c:v>56.81</c:v>
                </c:pt>
                <c:pt idx="748">
                  <c:v>57.18</c:v>
                </c:pt>
                <c:pt idx="749">
                  <c:v>57.29</c:v>
                </c:pt>
                <c:pt idx="750">
                  <c:v>57.29</c:v>
                </c:pt>
                <c:pt idx="751">
                  <c:v>57.27</c:v>
                </c:pt>
                <c:pt idx="752">
                  <c:v>57.24</c:v>
                </c:pt>
                <c:pt idx="753">
                  <c:v>57.2</c:v>
                </c:pt>
                <c:pt idx="754">
                  <c:v>57.17</c:v>
                </c:pt>
                <c:pt idx="755">
                  <c:v>57.16</c:v>
                </c:pt>
                <c:pt idx="756">
                  <c:v>57.15</c:v>
                </c:pt>
                <c:pt idx="757">
                  <c:v>57.39</c:v>
                </c:pt>
                <c:pt idx="758">
                  <c:v>57.78</c:v>
                </c:pt>
                <c:pt idx="759">
                  <c:v>57.71</c:v>
                </c:pt>
                <c:pt idx="760">
                  <c:v>57.63</c:v>
                </c:pt>
                <c:pt idx="761">
                  <c:v>57.58</c:v>
                </c:pt>
                <c:pt idx="762">
                  <c:v>57.53</c:v>
                </c:pt>
                <c:pt idx="763">
                  <c:v>57.47</c:v>
                </c:pt>
                <c:pt idx="764">
                  <c:v>57.43</c:v>
                </c:pt>
                <c:pt idx="765">
                  <c:v>57.4</c:v>
                </c:pt>
                <c:pt idx="766">
                  <c:v>57.38</c:v>
                </c:pt>
                <c:pt idx="767">
                  <c:v>57.36</c:v>
                </c:pt>
                <c:pt idx="768">
                  <c:v>57.34</c:v>
                </c:pt>
                <c:pt idx="769">
                  <c:v>57.32</c:v>
                </c:pt>
                <c:pt idx="770">
                  <c:v>57.3</c:v>
                </c:pt>
                <c:pt idx="771">
                  <c:v>57.27</c:v>
                </c:pt>
                <c:pt idx="772">
                  <c:v>57.27</c:v>
                </c:pt>
                <c:pt idx="773">
                  <c:v>57.25</c:v>
                </c:pt>
                <c:pt idx="774">
                  <c:v>57.23</c:v>
                </c:pt>
                <c:pt idx="775">
                  <c:v>57.21</c:v>
                </c:pt>
                <c:pt idx="776">
                  <c:v>57.2</c:v>
                </c:pt>
                <c:pt idx="777">
                  <c:v>57.18</c:v>
                </c:pt>
                <c:pt idx="778">
                  <c:v>57.16</c:v>
                </c:pt>
                <c:pt idx="779">
                  <c:v>57.14</c:v>
                </c:pt>
                <c:pt idx="780">
                  <c:v>57.12</c:v>
                </c:pt>
                <c:pt idx="781">
                  <c:v>57.11</c:v>
                </c:pt>
                <c:pt idx="782">
                  <c:v>57.1</c:v>
                </c:pt>
                <c:pt idx="783">
                  <c:v>57.07</c:v>
                </c:pt>
                <c:pt idx="784">
                  <c:v>57.05</c:v>
                </c:pt>
                <c:pt idx="785">
                  <c:v>57.04</c:v>
                </c:pt>
                <c:pt idx="786">
                  <c:v>57.02</c:v>
                </c:pt>
                <c:pt idx="787">
                  <c:v>57</c:v>
                </c:pt>
                <c:pt idx="788">
                  <c:v>56.99</c:v>
                </c:pt>
                <c:pt idx="789">
                  <c:v>57.03</c:v>
                </c:pt>
                <c:pt idx="790">
                  <c:v>57.07</c:v>
                </c:pt>
                <c:pt idx="791">
                  <c:v>57.06</c:v>
                </c:pt>
                <c:pt idx="792">
                  <c:v>57.04</c:v>
                </c:pt>
                <c:pt idx="793">
                  <c:v>57.02</c:v>
                </c:pt>
                <c:pt idx="794">
                  <c:v>57.01</c:v>
                </c:pt>
                <c:pt idx="795">
                  <c:v>57</c:v>
                </c:pt>
                <c:pt idx="796">
                  <c:v>56.98</c:v>
                </c:pt>
                <c:pt idx="797">
                  <c:v>56.96</c:v>
                </c:pt>
                <c:pt idx="798">
                  <c:v>56.95</c:v>
                </c:pt>
                <c:pt idx="799">
                  <c:v>56.94</c:v>
                </c:pt>
                <c:pt idx="800">
                  <c:v>56.92</c:v>
                </c:pt>
                <c:pt idx="801">
                  <c:v>56.92</c:v>
                </c:pt>
                <c:pt idx="802">
                  <c:v>56.9</c:v>
                </c:pt>
                <c:pt idx="803">
                  <c:v>56.88</c:v>
                </c:pt>
                <c:pt idx="804">
                  <c:v>56.86</c:v>
                </c:pt>
                <c:pt idx="805">
                  <c:v>56.83</c:v>
                </c:pt>
                <c:pt idx="806">
                  <c:v>56.81</c:v>
                </c:pt>
                <c:pt idx="807">
                  <c:v>56.79</c:v>
                </c:pt>
                <c:pt idx="808">
                  <c:v>56.77</c:v>
                </c:pt>
                <c:pt idx="809">
                  <c:v>56.75</c:v>
                </c:pt>
                <c:pt idx="810">
                  <c:v>56.73</c:v>
                </c:pt>
                <c:pt idx="811">
                  <c:v>56.71</c:v>
                </c:pt>
                <c:pt idx="812">
                  <c:v>56.68</c:v>
                </c:pt>
                <c:pt idx="813">
                  <c:v>56.66</c:v>
                </c:pt>
                <c:pt idx="814">
                  <c:v>56.64</c:v>
                </c:pt>
                <c:pt idx="815">
                  <c:v>56.62</c:v>
                </c:pt>
                <c:pt idx="816">
                  <c:v>56.6</c:v>
                </c:pt>
                <c:pt idx="817">
                  <c:v>56.57</c:v>
                </c:pt>
                <c:pt idx="818">
                  <c:v>56.54</c:v>
                </c:pt>
                <c:pt idx="819">
                  <c:v>56.51</c:v>
                </c:pt>
                <c:pt idx="820">
                  <c:v>56.49</c:v>
                </c:pt>
                <c:pt idx="821">
                  <c:v>56.46</c:v>
                </c:pt>
                <c:pt idx="822">
                  <c:v>56.42</c:v>
                </c:pt>
                <c:pt idx="823">
                  <c:v>56.4</c:v>
                </c:pt>
                <c:pt idx="824">
                  <c:v>56.36</c:v>
                </c:pt>
                <c:pt idx="825">
                  <c:v>56.33</c:v>
                </c:pt>
                <c:pt idx="826">
                  <c:v>56.31</c:v>
                </c:pt>
                <c:pt idx="827">
                  <c:v>56.28</c:v>
                </c:pt>
                <c:pt idx="828">
                  <c:v>56.25</c:v>
                </c:pt>
                <c:pt idx="829">
                  <c:v>56.23</c:v>
                </c:pt>
                <c:pt idx="830">
                  <c:v>56.19</c:v>
                </c:pt>
                <c:pt idx="831">
                  <c:v>56.16</c:v>
                </c:pt>
                <c:pt idx="832">
                  <c:v>56.13</c:v>
                </c:pt>
                <c:pt idx="833">
                  <c:v>56.1</c:v>
                </c:pt>
                <c:pt idx="834">
                  <c:v>56.07</c:v>
                </c:pt>
                <c:pt idx="835">
                  <c:v>56.03</c:v>
                </c:pt>
                <c:pt idx="836">
                  <c:v>55.99</c:v>
                </c:pt>
                <c:pt idx="837">
                  <c:v>55.97</c:v>
                </c:pt>
                <c:pt idx="838">
                  <c:v>55.93</c:v>
                </c:pt>
                <c:pt idx="839">
                  <c:v>55.9</c:v>
                </c:pt>
                <c:pt idx="840">
                  <c:v>55.86</c:v>
                </c:pt>
                <c:pt idx="841">
                  <c:v>55.83</c:v>
                </c:pt>
                <c:pt idx="842">
                  <c:v>55.8</c:v>
                </c:pt>
                <c:pt idx="843">
                  <c:v>55.77</c:v>
                </c:pt>
                <c:pt idx="844">
                  <c:v>55.75</c:v>
                </c:pt>
                <c:pt idx="845">
                  <c:v>55.72</c:v>
                </c:pt>
                <c:pt idx="846">
                  <c:v>55.69</c:v>
                </c:pt>
                <c:pt idx="847">
                  <c:v>55.66</c:v>
                </c:pt>
                <c:pt idx="848">
                  <c:v>55.63</c:v>
                </c:pt>
                <c:pt idx="849">
                  <c:v>55.6</c:v>
                </c:pt>
                <c:pt idx="850">
                  <c:v>55.57</c:v>
                </c:pt>
                <c:pt idx="851">
                  <c:v>55.55</c:v>
                </c:pt>
                <c:pt idx="852">
                  <c:v>55.53</c:v>
                </c:pt>
                <c:pt idx="853">
                  <c:v>55.52</c:v>
                </c:pt>
                <c:pt idx="854">
                  <c:v>55.51</c:v>
                </c:pt>
                <c:pt idx="855">
                  <c:v>55.5</c:v>
                </c:pt>
                <c:pt idx="856">
                  <c:v>55.5</c:v>
                </c:pt>
                <c:pt idx="857">
                  <c:v>55.49</c:v>
                </c:pt>
                <c:pt idx="858">
                  <c:v>55.49</c:v>
                </c:pt>
                <c:pt idx="859">
                  <c:v>55.49</c:v>
                </c:pt>
                <c:pt idx="860">
                  <c:v>55.47</c:v>
                </c:pt>
                <c:pt idx="861">
                  <c:v>55.46</c:v>
                </c:pt>
                <c:pt idx="862">
                  <c:v>55.45</c:v>
                </c:pt>
                <c:pt idx="863">
                  <c:v>55.44</c:v>
                </c:pt>
                <c:pt idx="864">
                  <c:v>55.43</c:v>
                </c:pt>
                <c:pt idx="865">
                  <c:v>55.42</c:v>
                </c:pt>
                <c:pt idx="866">
                  <c:v>55.41</c:v>
                </c:pt>
                <c:pt idx="867">
                  <c:v>55.4</c:v>
                </c:pt>
                <c:pt idx="868">
                  <c:v>55.39</c:v>
                </c:pt>
                <c:pt idx="869">
                  <c:v>55.38</c:v>
                </c:pt>
                <c:pt idx="870">
                  <c:v>55.38</c:v>
                </c:pt>
                <c:pt idx="871">
                  <c:v>55.37</c:v>
                </c:pt>
                <c:pt idx="872">
                  <c:v>55.37</c:v>
                </c:pt>
                <c:pt idx="873">
                  <c:v>55.37</c:v>
                </c:pt>
                <c:pt idx="874">
                  <c:v>55.36</c:v>
                </c:pt>
                <c:pt idx="875">
                  <c:v>55.34</c:v>
                </c:pt>
                <c:pt idx="876">
                  <c:v>55.33</c:v>
                </c:pt>
                <c:pt idx="877">
                  <c:v>55.32</c:v>
                </c:pt>
                <c:pt idx="878">
                  <c:v>55.31</c:v>
                </c:pt>
                <c:pt idx="879">
                  <c:v>55.3</c:v>
                </c:pt>
                <c:pt idx="880">
                  <c:v>55.29</c:v>
                </c:pt>
                <c:pt idx="881">
                  <c:v>55.29</c:v>
                </c:pt>
                <c:pt idx="882">
                  <c:v>55.27</c:v>
                </c:pt>
                <c:pt idx="883">
                  <c:v>55.26</c:v>
                </c:pt>
                <c:pt idx="884">
                  <c:v>55.25</c:v>
                </c:pt>
                <c:pt idx="885">
                  <c:v>55.24</c:v>
                </c:pt>
                <c:pt idx="886">
                  <c:v>55.23</c:v>
                </c:pt>
                <c:pt idx="887">
                  <c:v>55.21</c:v>
                </c:pt>
                <c:pt idx="888">
                  <c:v>55.2</c:v>
                </c:pt>
                <c:pt idx="889">
                  <c:v>55.19</c:v>
                </c:pt>
                <c:pt idx="890">
                  <c:v>55.18</c:v>
                </c:pt>
                <c:pt idx="891">
                  <c:v>55.17</c:v>
                </c:pt>
                <c:pt idx="892">
                  <c:v>55.18</c:v>
                </c:pt>
                <c:pt idx="893">
                  <c:v>55.17</c:v>
                </c:pt>
                <c:pt idx="894">
                  <c:v>55.17</c:v>
                </c:pt>
                <c:pt idx="895">
                  <c:v>55.18</c:v>
                </c:pt>
                <c:pt idx="896">
                  <c:v>55.19</c:v>
                </c:pt>
                <c:pt idx="897">
                  <c:v>55.24</c:v>
                </c:pt>
                <c:pt idx="898">
                  <c:v>55.29</c:v>
                </c:pt>
                <c:pt idx="899">
                  <c:v>55.34</c:v>
                </c:pt>
                <c:pt idx="900">
                  <c:v>55.38</c:v>
                </c:pt>
                <c:pt idx="901">
                  <c:v>55.42</c:v>
                </c:pt>
                <c:pt idx="902">
                  <c:v>55.49</c:v>
                </c:pt>
                <c:pt idx="903">
                  <c:v>55.55</c:v>
                </c:pt>
                <c:pt idx="904">
                  <c:v>55.74</c:v>
                </c:pt>
                <c:pt idx="905">
                  <c:v>55.93</c:v>
                </c:pt>
                <c:pt idx="906">
                  <c:v>56.07</c:v>
                </c:pt>
                <c:pt idx="907">
                  <c:v>56.19</c:v>
                </c:pt>
                <c:pt idx="908">
                  <c:v>56.28</c:v>
                </c:pt>
                <c:pt idx="909">
                  <c:v>56.33</c:v>
                </c:pt>
                <c:pt idx="910">
                  <c:v>56.36</c:v>
                </c:pt>
                <c:pt idx="911">
                  <c:v>56.37</c:v>
                </c:pt>
                <c:pt idx="912">
                  <c:v>56.41</c:v>
                </c:pt>
                <c:pt idx="913">
                  <c:v>56.45</c:v>
                </c:pt>
                <c:pt idx="914">
                  <c:v>56.49</c:v>
                </c:pt>
                <c:pt idx="915">
                  <c:v>56.52</c:v>
                </c:pt>
                <c:pt idx="916">
                  <c:v>56.55</c:v>
                </c:pt>
                <c:pt idx="917">
                  <c:v>56.57</c:v>
                </c:pt>
                <c:pt idx="918">
                  <c:v>56.59</c:v>
                </c:pt>
                <c:pt idx="919">
                  <c:v>56.6</c:v>
                </c:pt>
                <c:pt idx="920">
                  <c:v>56.62</c:v>
                </c:pt>
                <c:pt idx="921">
                  <c:v>56.64</c:v>
                </c:pt>
                <c:pt idx="922">
                  <c:v>56.63</c:v>
                </c:pt>
                <c:pt idx="923">
                  <c:v>56.65</c:v>
                </c:pt>
                <c:pt idx="924">
                  <c:v>56.68</c:v>
                </c:pt>
                <c:pt idx="925">
                  <c:v>56.74</c:v>
                </c:pt>
                <c:pt idx="926">
                  <c:v>56.81</c:v>
                </c:pt>
                <c:pt idx="927">
                  <c:v>57.13</c:v>
                </c:pt>
                <c:pt idx="928">
                  <c:v>57.15</c:v>
                </c:pt>
                <c:pt idx="929">
                  <c:v>57.15</c:v>
                </c:pt>
                <c:pt idx="930">
                  <c:v>57.13</c:v>
                </c:pt>
                <c:pt idx="931">
                  <c:v>57.11</c:v>
                </c:pt>
                <c:pt idx="932">
                  <c:v>57.09</c:v>
                </c:pt>
                <c:pt idx="933">
                  <c:v>57.05</c:v>
                </c:pt>
                <c:pt idx="934">
                  <c:v>57.02</c:v>
                </c:pt>
                <c:pt idx="935">
                  <c:v>57.01</c:v>
                </c:pt>
                <c:pt idx="936">
                  <c:v>56.98</c:v>
                </c:pt>
                <c:pt idx="937">
                  <c:v>56.98</c:v>
                </c:pt>
                <c:pt idx="938">
                  <c:v>56.97</c:v>
                </c:pt>
                <c:pt idx="939">
                  <c:v>56.94</c:v>
                </c:pt>
                <c:pt idx="940">
                  <c:v>56.93</c:v>
                </c:pt>
                <c:pt idx="941">
                  <c:v>56.9</c:v>
                </c:pt>
                <c:pt idx="942">
                  <c:v>56.91</c:v>
                </c:pt>
                <c:pt idx="943">
                  <c:v>56.9</c:v>
                </c:pt>
                <c:pt idx="944">
                  <c:v>56.9</c:v>
                </c:pt>
                <c:pt idx="945">
                  <c:v>56.89</c:v>
                </c:pt>
                <c:pt idx="946">
                  <c:v>56.88</c:v>
                </c:pt>
                <c:pt idx="947">
                  <c:v>56.87</c:v>
                </c:pt>
                <c:pt idx="948">
                  <c:v>56.86</c:v>
                </c:pt>
                <c:pt idx="949">
                  <c:v>56.79</c:v>
                </c:pt>
                <c:pt idx="950">
                  <c:v>56.75</c:v>
                </c:pt>
                <c:pt idx="951">
                  <c:v>56.73</c:v>
                </c:pt>
                <c:pt idx="952">
                  <c:v>56.72</c:v>
                </c:pt>
                <c:pt idx="953">
                  <c:v>56.72</c:v>
                </c:pt>
                <c:pt idx="954">
                  <c:v>56.7</c:v>
                </c:pt>
                <c:pt idx="955">
                  <c:v>56.71</c:v>
                </c:pt>
                <c:pt idx="956">
                  <c:v>56.7</c:v>
                </c:pt>
                <c:pt idx="957">
                  <c:v>56.69</c:v>
                </c:pt>
                <c:pt idx="958">
                  <c:v>56.69</c:v>
                </c:pt>
                <c:pt idx="959">
                  <c:v>56.69</c:v>
                </c:pt>
                <c:pt idx="960">
                  <c:v>56.67</c:v>
                </c:pt>
                <c:pt idx="961">
                  <c:v>56.66</c:v>
                </c:pt>
                <c:pt idx="962">
                  <c:v>56.65</c:v>
                </c:pt>
                <c:pt idx="963">
                  <c:v>56.65</c:v>
                </c:pt>
                <c:pt idx="964">
                  <c:v>56.66</c:v>
                </c:pt>
                <c:pt idx="965">
                  <c:v>56.71</c:v>
                </c:pt>
                <c:pt idx="966">
                  <c:v>56.79</c:v>
                </c:pt>
                <c:pt idx="967">
                  <c:v>57.01</c:v>
                </c:pt>
                <c:pt idx="968">
                  <c:v>57.14</c:v>
                </c:pt>
                <c:pt idx="969">
                  <c:v>57.21</c:v>
                </c:pt>
                <c:pt idx="970">
                  <c:v>57.16</c:v>
                </c:pt>
                <c:pt idx="971">
                  <c:v>57.24</c:v>
                </c:pt>
                <c:pt idx="972">
                  <c:v>57.31</c:v>
                </c:pt>
                <c:pt idx="973">
                  <c:v>57.36</c:v>
                </c:pt>
                <c:pt idx="974">
                  <c:v>57.29</c:v>
                </c:pt>
                <c:pt idx="975">
                  <c:v>57.21</c:v>
                </c:pt>
                <c:pt idx="976">
                  <c:v>57.14</c:v>
                </c:pt>
                <c:pt idx="977">
                  <c:v>57.12</c:v>
                </c:pt>
                <c:pt idx="978">
                  <c:v>57.07</c:v>
                </c:pt>
                <c:pt idx="979">
                  <c:v>57.05</c:v>
                </c:pt>
                <c:pt idx="980">
                  <c:v>57.04</c:v>
                </c:pt>
                <c:pt idx="981">
                  <c:v>57.01</c:v>
                </c:pt>
                <c:pt idx="982">
                  <c:v>57</c:v>
                </c:pt>
                <c:pt idx="983">
                  <c:v>56.98</c:v>
                </c:pt>
                <c:pt idx="984">
                  <c:v>56.98</c:v>
                </c:pt>
                <c:pt idx="985">
                  <c:v>56.96</c:v>
                </c:pt>
                <c:pt idx="986">
                  <c:v>56.95</c:v>
                </c:pt>
                <c:pt idx="987">
                  <c:v>56.94</c:v>
                </c:pt>
                <c:pt idx="988">
                  <c:v>56.96</c:v>
                </c:pt>
                <c:pt idx="989">
                  <c:v>57.14</c:v>
                </c:pt>
                <c:pt idx="990">
                  <c:v>57.44</c:v>
                </c:pt>
                <c:pt idx="991">
                  <c:v>57.43</c:v>
                </c:pt>
                <c:pt idx="992">
                  <c:v>57.62</c:v>
                </c:pt>
                <c:pt idx="993">
                  <c:v>57.62</c:v>
                </c:pt>
                <c:pt idx="994">
                  <c:v>57.57</c:v>
                </c:pt>
                <c:pt idx="995">
                  <c:v>57.43</c:v>
                </c:pt>
                <c:pt idx="996">
                  <c:v>57.37</c:v>
                </c:pt>
                <c:pt idx="997">
                  <c:v>57.3</c:v>
                </c:pt>
                <c:pt idx="998">
                  <c:v>57.26</c:v>
                </c:pt>
                <c:pt idx="999">
                  <c:v>57.22</c:v>
                </c:pt>
                <c:pt idx="1000">
                  <c:v>57.17</c:v>
                </c:pt>
                <c:pt idx="1001">
                  <c:v>57.15</c:v>
                </c:pt>
                <c:pt idx="1002">
                  <c:v>57.11</c:v>
                </c:pt>
                <c:pt idx="1003">
                  <c:v>57.08</c:v>
                </c:pt>
                <c:pt idx="1004">
                  <c:v>57.05</c:v>
                </c:pt>
                <c:pt idx="1005">
                  <c:v>57.03</c:v>
                </c:pt>
                <c:pt idx="1006">
                  <c:v>57.02</c:v>
                </c:pt>
                <c:pt idx="1007">
                  <c:v>57.03</c:v>
                </c:pt>
                <c:pt idx="1008">
                  <c:v>57.01</c:v>
                </c:pt>
                <c:pt idx="1009">
                  <c:v>57.01</c:v>
                </c:pt>
                <c:pt idx="1010">
                  <c:v>57</c:v>
                </c:pt>
                <c:pt idx="1011">
                  <c:v>57</c:v>
                </c:pt>
                <c:pt idx="1012">
                  <c:v>57.01</c:v>
                </c:pt>
                <c:pt idx="1013">
                  <c:v>56.98</c:v>
                </c:pt>
                <c:pt idx="1014">
                  <c:v>56.99</c:v>
                </c:pt>
                <c:pt idx="1015">
                  <c:v>57.12</c:v>
                </c:pt>
                <c:pt idx="1016">
                  <c:v>57.39</c:v>
                </c:pt>
                <c:pt idx="1017">
                  <c:v>57.47</c:v>
                </c:pt>
                <c:pt idx="1018">
                  <c:v>57.34</c:v>
                </c:pt>
                <c:pt idx="1019">
                  <c:v>57.3</c:v>
                </c:pt>
                <c:pt idx="1020">
                  <c:v>57.31</c:v>
                </c:pt>
                <c:pt idx="1021">
                  <c:v>57.28</c:v>
                </c:pt>
                <c:pt idx="1022">
                  <c:v>57.3</c:v>
                </c:pt>
                <c:pt idx="1023">
                  <c:v>57.47</c:v>
                </c:pt>
                <c:pt idx="1024">
                  <c:v>57.48</c:v>
                </c:pt>
                <c:pt idx="1025">
                  <c:v>57.48</c:v>
                </c:pt>
                <c:pt idx="1026">
                  <c:v>57.4</c:v>
                </c:pt>
                <c:pt idx="1027">
                  <c:v>57.32</c:v>
                </c:pt>
                <c:pt idx="1028">
                  <c:v>57.26</c:v>
                </c:pt>
                <c:pt idx="1029">
                  <c:v>57.23</c:v>
                </c:pt>
                <c:pt idx="1030">
                  <c:v>57.3</c:v>
                </c:pt>
                <c:pt idx="1031">
                  <c:v>57.32</c:v>
                </c:pt>
                <c:pt idx="1032">
                  <c:v>57.28</c:v>
                </c:pt>
                <c:pt idx="1033">
                  <c:v>57.36</c:v>
                </c:pt>
                <c:pt idx="1034">
                  <c:v>57.36</c:v>
                </c:pt>
                <c:pt idx="1035">
                  <c:v>57.31</c:v>
                </c:pt>
                <c:pt idx="1036">
                  <c:v>57.26</c:v>
                </c:pt>
                <c:pt idx="1037">
                  <c:v>57.21</c:v>
                </c:pt>
                <c:pt idx="1038">
                  <c:v>57.18</c:v>
                </c:pt>
                <c:pt idx="1039">
                  <c:v>57.16</c:v>
                </c:pt>
                <c:pt idx="1040">
                  <c:v>57.13</c:v>
                </c:pt>
                <c:pt idx="1041">
                  <c:v>57.13</c:v>
                </c:pt>
                <c:pt idx="1042">
                  <c:v>57.1</c:v>
                </c:pt>
                <c:pt idx="1043">
                  <c:v>57.09</c:v>
                </c:pt>
                <c:pt idx="1044">
                  <c:v>57.07</c:v>
                </c:pt>
                <c:pt idx="1045">
                  <c:v>57.05</c:v>
                </c:pt>
                <c:pt idx="1046">
                  <c:v>57.01</c:v>
                </c:pt>
                <c:pt idx="1047">
                  <c:v>57.01</c:v>
                </c:pt>
                <c:pt idx="1048">
                  <c:v>57</c:v>
                </c:pt>
                <c:pt idx="1049">
                  <c:v>56.99</c:v>
                </c:pt>
                <c:pt idx="1050">
                  <c:v>56.98</c:v>
                </c:pt>
                <c:pt idx="1051">
                  <c:v>56.98</c:v>
                </c:pt>
                <c:pt idx="1052">
                  <c:v>56.97</c:v>
                </c:pt>
                <c:pt idx="1053">
                  <c:v>56.96</c:v>
                </c:pt>
                <c:pt idx="1054">
                  <c:v>56.95</c:v>
                </c:pt>
                <c:pt idx="1055">
                  <c:v>56.95</c:v>
                </c:pt>
                <c:pt idx="1056">
                  <c:v>56.95</c:v>
                </c:pt>
                <c:pt idx="1057">
                  <c:v>56.94</c:v>
                </c:pt>
                <c:pt idx="1058">
                  <c:v>56.93</c:v>
                </c:pt>
                <c:pt idx="1059">
                  <c:v>56.93</c:v>
                </c:pt>
                <c:pt idx="1060">
                  <c:v>56.92</c:v>
                </c:pt>
                <c:pt idx="1061">
                  <c:v>56.91</c:v>
                </c:pt>
                <c:pt idx="1062">
                  <c:v>56.91</c:v>
                </c:pt>
                <c:pt idx="1063">
                  <c:v>56.91</c:v>
                </c:pt>
                <c:pt idx="1064">
                  <c:v>56.91</c:v>
                </c:pt>
                <c:pt idx="1065">
                  <c:v>56.9</c:v>
                </c:pt>
                <c:pt idx="1066">
                  <c:v>56.89</c:v>
                </c:pt>
                <c:pt idx="1067">
                  <c:v>56.88</c:v>
                </c:pt>
                <c:pt idx="1068">
                  <c:v>56.88</c:v>
                </c:pt>
                <c:pt idx="1069">
                  <c:v>56.88</c:v>
                </c:pt>
                <c:pt idx="1070">
                  <c:v>56.89</c:v>
                </c:pt>
                <c:pt idx="1071">
                  <c:v>56.87</c:v>
                </c:pt>
                <c:pt idx="1072">
                  <c:v>56.86</c:v>
                </c:pt>
                <c:pt idx="1073">
                  <c:v>56.86</c:v>
                </c:pt>
                <c:pt idx="1074">
                  <c:v>56.86</c:v>
                </c:pt>
                <c:pt idx="1075">
                  <c:v>56.86</c:v>
                </c:pt>
                <c:pt idx="1076">
                  <c:v>56.85</c:v>
                </c:pt>
                <c:pt idx="1077">
                  <c:v>56.86</c:v>
                </c:pt>
                <c:pt idx="1078">
                  <c:v>56.84</c:v>
                </c:pt>
                <c:pt idx="1079">
                  <c:v>56.84</c:v>
                </c:pt>
                <c:pt idx="1080">
                  <c:v>56.84</c:v>
                </c:pt>
                <c:pt idx="1081">
                  <c:v>56.83</c:v>
                </c:pt>
                <c:pt idx="1082">
                  <c:v>56.83</c:v>
                </c:pt>
                <c:pt idx="1083">
                  <c:v>56.83</c:v>
                </c:pt>
                <c:pt idx="1084">
                  <c:v>56.83</c:v>
                </c:pt>
                <c:pt idx="1085">
                  <c:v>56.81</c:v>
                </c:pt>
                <c:pt idx="1086">
                  <c:v>56.8</c:v>
                </c:pt>
                <c:pt idx="1087">
                  <c:v>56.8</c:v>
                </c:pt>
                <c:pt idx="1088">
                  <c:v>56.79</c:v>
                </c:pt>
                <c:pt idx="1089">
                  <c:v>56.77</c:v>
                </c:pt>
                <c:pt idx="1090">
                  <c:v>56.76</c:v>
                </c:pt>
                <c:pt idx="1091">
                  <c:v>56.76</c:v>
                </c:pt>
                <c:pt idx="1092">
                  <c:v>56.75</c:v>
                </c:pt>
                <c:pt idx="1093">
                  <c:v>56.75</c:v>
                </c:pt>
                <c:pt idx="1094">
                  <c:v>56.72</c:v>
                </c:pt>
                <c:pt idx="1095">
                  <c:v>56.72</c:v>
                </c:pt>
                <c:pt idx="1096">
                  <c:v>56.72</c:v>
                </c:pt>
                <c:pt idx="1097">
                  <c:v>56.7</c:v>
                </c:pt>
                <c:pt idx="1098">
                  <c:v>56.69</c:v>
                </c:pt>
                <c:pt idx="1099">
                  <c:v>56.68</c:v>
                </c:pt>
                <c:pt idx="1100">
                  <c:v>56.67</c:v>
                </c:pt>
                <c:pt idx="1101">
                  <c:v>56.67</c:v>
                </c:pt>
                <c:pt idx="1102">
                  <c:v>56.66</c:v>
                </c:pt>
                <c:pt idx="1103">
                  <c:v>56.65</c:v>
                </c:pt>
                <c:pt idx="1104">
                  <c:v>56.64</c:v>
                </c:pt>
                <c:pt idx="1105">
                  <c:v>56.63</c:v>
                </c:pt>
                <c:pt idx="1106">
                  <c:v>56.62</c:v>
                </c:pt>
                <c:pt idx="1107">
                  <c:v>56.61</c:v>
                </c:pt>
                <c:pt idx="1108">
                  <c:v>56.62</c:v>
                </c:pt>
                <c:pt idx="1109">
                  <c:v>56.61</c:v>
                </c:pt>
                <c:pt idx="1110">
                  <c:v>56.6</c:v>
                </c:pt>
                <c:pt idx="1111">
                  <c:v>56.6</c:v>
                </c:pt>
                <c:pt idx="1112">
                  <c:v>56.59</c:v>
                </c:pt>
                <c:pt idx="1113">
                  <c:v>56.58</c:v>
                </c:pt>
                <c:pt idx="1114">
                  <c:v>56.56</c:v>
                </c:pt>
                <c:pt idx="1115">
                  <c:v>56.55</c:v>
                </c:pt>
                <c:pt idx="1116">
                  <c:v>56.54</c:v>
                </c:pt>
                <c:pt idx="1117">
                  <c:v>56.53</c:v>
                </c:pt>
                <c:pt idx="1118">
                  <c:v>56.53</c:v>
                </c:pt>
                <c:pt idx="1119">
                  <c:v>56.53</c:v>
                </c:pt>
                <c:pt idx="1120">
                  <c:v>56.54</c:v>
                </c:pt>
                <c:pt idx="1121">
                  <c:v>56.58</c:v>
                </c:pt>
                <c:pt idx="1122">
                  <c:v>56.59</c:v>
                </c:pt>
                <c:pt idx="1123">
                  <c:v>56.61</c:v>
                </c:pt>
                <c:pt idx="1124">
                  <c:v>56.66</c:v>
                </c:pt>
                <c:pt idx="1125">
                  <c:v>56.69</c:v>
                </c:pt>
                <c:pt idx="1126">
                  <c:v>56.71</c:v>
                </c:pt>
                <c:pt idx="1127">
                  <c:v>56.72</c:v>
                </c:pt>
                <c:pt idx="1128">
                  <c:v>56.82</c:v>
                </c:pt>
                <c:pt idx="1129">
                  <c:v>56.88</c:v>
                </c:pt>
                <c:pt idx="1130">
                  <c:v>56.88</c:v>
                </c:pt>
                <c:pt idx="1131">
                  <c:v>56.87</c:v>
                </c:pt>
                <c:pt idx="1132">
                  <c:v>56.86</c:v>
                </c:pt>
                <c:pt idx="1133">
                  <c:v>56.86</c:v>
                </c:pt>
                <c:pt idx="1134">
                  <c:v>56.85</c:v>
                </c:pt>
                <c:pt idx="1135">
                  <c:v>56.83</c:v>
                </c:pt>
                <c:pt idx="1136">
                  <c:v>56.83</c:v>
                </c:pt>
                <c:pt idx="1137">
                  <c:v>56.8</c:v>
                </c:pt>
                <c:pt idx="1138">
                  <c:v>56.79</c:v>
                </c:pt>
                <c:pt idx="1139">
                  <c:v>56.78</c:v>
                </c:pt>
                <c:pt idx="1140">
                  <c:v>56.77</c:v>
                </c:pt>
                <c:pt idx="1141">
                  <c:v>56.75</c:v>
                </c:pt>
                <c:pt idx="1142">
                  <c:v>56.73</c:v>
                </c:pt>
                <c:pt idx="1143">
                  <c:v>56.73</c:v>
                </c:pt>
                <c:pt idx="1144">
                  <c:v>56.72</c:v>
                </c:pt>
                <c:pt idx="1145">
                  <c:v>56.7</c:v>
                </c:pt>
                <c:pt idx="1146">
                  <c:v>56.69</c:v>
                </c:pt>
                <c:pt idx="1147">
                  <c:v>56.68</c:v>
                </c:pt>
                <c:pt idx="1148">
                  <c:v>56.69</c:v>
                </c:pt>
                <c:pt idx="1149">
                  <c:v>56.71</c:v>
                </c:pt>
                <c:pt idx="1150">
                  <c:v>56.72</c:v>
                </c:pt>
                <c:pt idx="1151">
                  <c:v>56.71</c:v>
                </c:pt>
                <c:pt idx="1152">
                  <c:v>56.69</c:v>
                </c:pt>
                <c:pt idx="1153">
                  <c:v>56.68</c:v>
                </c:pt>
                <c:pt idx="1154">
                  <c:v>56.67</c:v>
                </c:pt>
                <c:pt idx="1155">
                  <c:v>56.65</c:v>
                </c:pt>
                <c:pt idx="1156">
                  <c:v>56.63</c:v>
                </c:pt>
                <c:pt idx="1157">
                  <c:v>56.62</c:v>
                </c:pt>
                <c:pt idx="1158">
                  <c:v>56.6</c:v>
                </c:pt>
                <c:pt idx="1159">
                  <c:v>56.57</c:v>
                </c:pt>
                <c:pt idx="1160">
                  <c:v>56.54</c:v>
                </c:pt>
                <c:pt idx="1161">
                  <c:v>56.52</c:v>
                </c:pt>
                <c:pt idx="1162">
                  <c:v>56.5</c:v>
                </c:pt>
                <c:pt idx="1163">
                  <c:v>56.53</c:v>
                </c:pt>
                <c:pt idx="1164">
                  <c:v>56.53</c:v>
                </c:pt>
                <c:pt idx="1165">
                  <c:v>56.51</c:v>
                </c:pt>
                <c:pt idx="1166">
                  <c:v>56.49</c:v>
                </c:pt>
                <c:pt idx="1167">
                  <c:v>56.5</c:v>
                </c:pt>
                <c:pt idx="1168">
                  <c:v>56.51</c:v>
                </c:pt>
                <c:pt idx="1169">
                  <c:v>56.55</c:v>
                </c:pt>
                <c:pt idx="1170">
                  <c:v>56.58</c:v>
                </c:pt>
                <c:pt idx="1171">
                  <c:v>56.63</c:v>
                </c:pt>
                <c:pt idx="1172">
                  <c:v>56.66</c:v>
                </c:pt>
                <c:pt idx="1173">
                  <c:v>56.86</c:v>
                </c:pt>
                <c:pt idx="1174">
                  <c:v>56.86</c:v>
                </c:pt>
                <c:pt idx="1175">
                  <c:v>56.85</c:v>
                </c:pt>
                <c:pt idx="1176">
                  <c:v>56.83</c:v>
                </c:pt>
                <c:pt idx="1177">
                  <c:v>56.79</c:v>
                </c:pt>
                <c:pt idx="1178">
                  <c:v>56.74</c:v>
                </c:pt>
                <c:pt idx="1179">
                  <c:v>56.72</c:v>
                </c:pt>
                <c:pt idx="1180">
                  <c:v>56.68</c:v>
                </c:pt>
                <c:pt idx="1181">
                  <c:v>56.65</c:v>
                </c:pt>
                <c:pt idx="1182">
                  <c:v>56.64</c:v>
                </c:pt>
                <c:pt idx="1183">
                  <c:v>56.64</c:v>
                </c:pt>
                <c:pt idx="1184">
                  <c:v>56.62</c:v>
                </c:pt>
                <c:pt idx="1185">
                  <c:v>56.6</c:v>
                </c:pt>
                <c:pt idx="1186">
                  <c:v>56.59</c:v>
                </c:pt>
                <c:pt idx="1187">
                  <c:v>56.6</c:v>
                </c:pt>
                <c:pt idx="1188">
                  <c:v>56.63</c:v>
                </c:pt>
                <c:pt idx="1189">
                  <c:v>56.64</c:v>
                </c:pt>
                <c:pt idx="1190">
                  <c:v>56.64</c:v>
                </c:pt>
                <c:pt idx="1191">
                  <c:v>56.63</c:v>
                </c:pt>
                <c:pt idx="1192">
                  <c:v>56.58</c:v>
                </c:pt>
                <c:pt idx="1193">
                  <c:v>56.55</c:v>
                </c:pt>
                <c:pt idx="1194">
                  <c:v>56.52</c:v>
                </c:pt>
                <c:pt idx="1195">
                  <c:v>56.49</c:v>
                </c:pt>
                <c:pt idx="1196">
                  <c:v>56.46</c:v>
                </c:pt>
                <c:pt idx="1197">
                  <c:v>56.43</c:v>
                </c:pt>
                <c:pt idx="1198">
                  <c:v>56.41</c:v>
                </c:pt>
                <c:pt idx="1199">
                  <c:v>56.38</c:v>
                </c:pt>
                <c:pt idx="1200">
                  <c:v>56.35</c:v>
                </c:pt>
                <c:pt idx="1201">
                  <c:v>56.33</c:v>
                </c:pt>
                <c:pt idx="1202">
                  <c:v>56.32</c:v>
                </c:pt>
                <c:pt idx="1203">
                  <c:v>56.29</c:v>
                </c:pt>
                <c:pt idx="1204">
                  <c:v>56.27</c:v>
                </c:pt>
                <c:pt idx="1205">
                  <c:v>56.25</c:v>
                </c:pt>
                <c:pt idx="1206">
                  <c:v>56.24</c:v>
                </c:pt>
                <c:pt idx="1207">
                  <c:v>56.23</c:v>
                </c:pt>
                <c:pt idx="1208">
                  <c:v>56.22</c:v>
                </c:pt>
                <c:pt idx="1209">
                  <c:v>56.22</c:v>
                </c:pt>
                <c:pt idx="1210">
                  <c:v>56.24</c:v>
                </c:pt>
                <c:pt idx="1211">
                  <c:v>56.25</c:v>
                </c:pt>
                <c:pt idx="1212">
                  <c:v>56.21</c:v>
                </c:pt>
                <c:pt idx="1213">
                  <c:v>56.2</c:v>
                </c:pt>
                <c:pt idx="1214">
                  <c:v>56.19</c:v>
                </c:pt>
                <c:pt idx="1215">
                  <c:v>56.17</c:v>
                </c:pt>
                <c:pt idx="1216">
                  <c:v>56.16</c:v>
                </c:pt>
                <c:pt idx="1217">
                  <c:v>56.14</c:v>
                </c:pt>
                <c:pt idx="1218">
                  <c:v>56.13</c:v>
                </c:pt>
                <c:pt idx="1219">
                  <c:v>56.11</c:v>
                </c:pt>
                <c:pt idx="1220">
                  <c:v>56.09</c:v>
                </c:pt>
                <c:pt idx="1221">
                  <c:v>56.07</c:v>
                </c:pt>
                <c:pt idx="1222">
                  <c:v>56.07</c:v>
                </c:pt>
                <c:pt idx="1223">
                  <c:v>56.06</c:v>
                </c:pt>
                <c:pt idx="1224">
                  <c:v>56.04</c:v>
                </c:pt>
                <c:pt idx="1225">
                  <c:v>56.03</c:v>
                </c:pt>
                <c:pt idx="1226">
                  <c:v>56.01</c:v>
                </c:pt>
                <c:pt idx="1227">
                  <c:v>55.98</c:v>
                </c:pt>
                <c:pt idx="1228">
                  <c:v>55.97</c:v>
                </c:pt>
                <c:pt idx="1229">
                  <c:v>55.96</c:v>
                </c:pt>
                <c:pt idx="1230">
                  <c:v>55.94</c:v>
                </c:pt>
                <c:pt idx="1231">
                  <c:v>55.92</c:v>
                </c:pt>
                <c:pt idx="1232">
                  <c:v>55.9</c:v>
                </c:pt>
                <c:pt idx="1233">
                  <c:v>55.88</c:v>
                </c:pt>
                <c:pt idx="1234">
                  <c:v>55.86</c:v>
                </c:pt>
                <c:pt idx="1235">
                  <c:v>55.84</c:v>
                </c:pt>
                <c:pt idx="1236">
                  <c:v>55.82</c:v>
                </c:pt>
                <c:pt idx="1237">
                  <c:v>55.81</c:v>
                </c:pt>
                <c:pt idx="1238">
                  <c:v>55.79</c:v>
                </c:pt>
                <c:pt idx="1239">
                  <c:v>55.77</c:v>
                </c:pt>
                <c:pt idx="1240">
                  <c:v>55.76</c:v>
                </c:pt>
                <c:pt idx="1241">
                  <c:v>55.74</c:v>
                </c:pt>
                <c:pt idx="1242">
                  <c:v>55.73</c:v>
                </c:pt>
                <c:pt idx="1243">
                  <c:v>55.72</c:v>
                </c:pt>
                <c:pt idx="1244">
                  <c:v>55.7</c:v>
                </c:pt>
                <c:pt idx="1245">
                  <c:v>55.68</c:v>
                </c:pt>
                <c:pt idx="1246">
                  <c:v>55.67</c:v>
                </c:pt>
                <c:pt idx="1247">
                  <c:v>55.67</c:v>
                </c:pt>
                <c:pt idx="1248">
                  <c:v>55.67</c:v>
                </c:pt>
                <c:pt idx="1249">
                  <c:v>55.66</c:v>
                </c:pt>
                <c:pt idx="1250">
                  <c:v>55.65</c:v>
                </c:pt>
                <c:pt idx="1251">
                  <c:v>55.63</c:v>
                </c:pt>
                <c:pt idx="1252">
                  <c:v>55.63</c:v>
                </c:pt>
                <c:pt idx="1253">
                  <c:v>55.62</c:v>
                </c:pt>
                <c:pt idx="1254">
                  <c:v>55.62</c:v>
                </c:pt>
                <c:pt idx="1255">
                  <c:v>55.62</c:v>
                </c:pt>
                <c:pt idx="1256">
                  <c:v>55.62</c:v>
                </c:pt>
                <c:pt idx="1257">
                  <c:v>55.62</c:v>
                </c:pt>
                <c:pt idx="1258">
                  <c:v>55.63</c:v>
                </c:pt>
                <c:pt idx="1259">
                  <c:v>55.65</c:v>
                </c:pt>
                <c:pt idx="1260">
                  <c:v>55.65</c:v>
                </c:pt>
                <c:pt idx="1261">
                  <c:v>55.64</c:v>
                </c:pt>
                <c:pt idx="1262">
                  <c:v>55.64</c:v>
                </c:pt>
                <c:pt idx="1263">
                  <c:v>55.64</c:v>
                </c:pt>
                <c:pt idx="1264">
                  <c:v>55.65</c:v>
                </c:pt>
                <c:pt idx="1265">
                  <c:v>55.65</c:v>
                </c:pt>
                <c:pt idx="1266">
                  <c:v>55.66</c:v>
                </c:pt>
                <c:pt idx="1267">
                  <c:v>55.67</c:v>
                </c:pt>
                <c:pt idx="1268">
                  <c:v>55.69</c:v>
                </c:pt>
                <c:pt idx="1269">
                  <c:v>55.68</c:v>
                </c:pt>
                <c:pt idx="1270">
                  <c:v>55.69</c:v>
                </c:pt>
                <c:pt idx="1271">
                  <c:v>55.68</c:v>
                </c:pt>
                <c:pt idx="1272">
                  <c:v>55.69</c:v>
                </c:pt>
                <c:pt idx="1273">
                  <c:v>55.7</c:v>
                </c:pt>
                <c:pt idx="1274">
                  <c:v>55.7</c:v>
                </c:pt>
                <c:pt idx="1275">
                  <c:v>55.7</c:v>
                </c:pt>
                <c:pt idx="1276">
                  <c:v>55.71</c:v>
                </c:pt>
                <c:pt idx="1277">
                  <c:v>55.72</c:v>
                </c:pt>
                <c:pt idx="1278">
                  <c:v>55.72</c:v>
                </c:pt>
                <c:pt idx="1279">
                  <c:v>55.72</c:v>
                </c:pt>
                <c:pt idx="1280">
                  <c:v>55.73</c:v>
                </c:pt>
                <c:pt idx="1281">
                  <c:v>55.74</c:v>
                </c:pt>
                <c:pt idx="1282">
                  <c:v>55.74</c:v>
                </c:pt>
                <c:pt idx="1283">
                  <c:v>55.74</c:v>
                </c:pt>
                <c:pt idx="1284">
                  <c:v>55.74</c:v>
                </c:pt>
                <c:pt idx="1285">
                  <c:v>55.75</c:v>
                </c:pt>
                <c:pt idx="1286">
                  <c:v>55.74</c:v>
                </c:pt>
                <c:pt idx="1287">
                  <c:v>55.74</c:v>
                </c:pt>
                <c:pt idx="1288">
                  <c:v>55.74</c:v>
                </c:pt>
                <c:pt idx="1289">
                  <c:v>55.75</c:v>
                </c:pt>
                <c:pt idx="1290">
                  <c:v>55.75</c:v>
                </c:pt>
                <c:pt idx="1291">
                  <c:v>55.74</c:v>
                </c:pt>
                <c:pt idx="1292">
                  <c:v>55.75</c:v>
                </c:pt>
                <c:pt idx="1293">
                  <c:v>55.75</c:v>
                </c:pt>
                <c:pt idx="1294">
                  <c:v>55.76</c:v>
                </c:pt>
                <c:pt idx="1295">
                  <c:v>55.76</c:v>
                </c:pt>
                <c:pt idx="1296">
                  <c:v>55.76</c:v>
                </c:pt>
                <c:pt idx="1297">
                  <c:v>55.76</c:v>
                </c:pt>
                <c:pt idx="1298">
                  <c:v>55.76</c:v>
                </c:pt>
                <c:pt idx="1299">
                  <c:v>55.78</c:v>
                </c:pt>
                <c:pt idx="1300">
                  <c:v>55.78</c:v>
                </c:pt>
                <c:pt idx="1301">
                  <c:v>55.77</c:v>
                </c:pt>
                <c:pt idx="1302">
                  <c:v>55.77</c:v>
                </c:pt>
                <c:pt idx="1303">
                  <c:v>55.78</c:v>
                </c:pt>
                <c:pt idx="1304">
                  <c:v>55.79</c:v>
                </c:pt>
                <c:pt idx="1305">
                  <c:v>55.8</c:v>
                </c:pt>
                <c:pt idx="1306">
                  <c:v>55.8</c:v>
                </c:pt>
                <c:pt idx="1307">
                  <c:v>55.81</c:v>
                </c:pt>
                <c:pt idx="1308">
                  <c:v>55.82</c:v>
                </c:pt>
                <c:pt idx="1309">
                  <c:v>55.82</c:v>
                </c:pt>
                <c:pt idx="1310">
                  <c:v>55.83</c:v>
                </c:pt>
                <c:pt idx="1311">
                  <c:v>55.83</c:v>
                </c:pt>
                <c:pt idx="1312">
                  <c:v>55.84</c:v>
                </c:pt>
                <c:pt idx="1313">
                  <c:v>55.84</c:v>
                </c:pt>
                <c:pt idx="1314">
                  <c:v>55.84</c:v>
                </c:pt>
                <c:pt idx="1315">
                  <c:v>55.84</c:v>
                </c:pt>
                <c:pt idx="1316">
                  <c:v>55.85</c:v>
                </c:pt>
                <c:pt idx="1317">
                  <c:v>55.85</c:v>
                </c:pt>
                <c:pt idx="1318">
                  <c:v>55.86</c:v>
                </c:pt>
                <c:pt idx="1319">
                  <c:v>55.85</c:v>
                </c:pt>
                <c:pt idx="1320">
                  <c:v>55.86</c:v>
                </c:pt>
                <c:pt idx="1321">
                  <c:v>55.86</c:v>
                </c:pt>
                <c:pt idx="1322">
                  <c:v>55.86</c:v>
                </c:pt>
                <c:pt idx="1323">
                  <c:v>55.87</c:v>
                </c:pt>
                <c:pt idx="1324">
                  <c:v>55.87</c:v>
                </c:pt>
                <c:pt idx="1325">
                  <c:v>55.87</c:v>
                </c:pt>
                <c:pt idx="1326">
                  <c:v>55.86</c:v>
                </c:pt>
                <c:pt idx="1327">
                  <c:v>55.88</c:v>
                </c:pt>
                <c:pt idx="1328">
                  <c:v>55.9</c:v>
                </c:pt>
                <c:pt idx="1329">
                  <c:v>55.91</c:v>
                </c:pt>
                <c:pt idx="1330">
                  <c:v>55.95</c:v>
                </c:pt>
                <c:pt idx="1331">
                  <c:v>56.09</c:v>
                </c:pt>
                <c:pt idx="1332">
                  <c:v>56.21</c:v>
                </c:pt>
                <c:pt idx="1333">
                  <c:v>56.28</c:v>
                </c:pt>
                <c:pt idx="1334">
                  <c:v>56.36</c:v>
                </c:pt>
                <c:pt idx="1335">
                  <c:v>56.51</c:v>
                </c:pt>
                <c:pt idx="1336">
                  <c:v>56.67</c:v>
                </c:pt>
                <c:pt idx="1337">
                  <c:v>56.72</c:v>
                </c:pt>
                <c:pt idx="1338">
                  <c:v>56.73</c:v>
                </c:pt>
                <c:pt idx="1339">
                  <c:v>56.73</c:v>
                </c:pt>
                <c:pt idx="1340">
                  <c:v>56.72</c:v>
                </c:pt>
                <c:pt idx="1341">
                  <c:v>56.69</c:v>
                </c:pt>
                <c:pt idx="1342">
                  <c:v>56.68</c:v>
                </c:pt>
                <c:pt idx="1343">
                  <c:v>56.67</c:v>
                </c:pt>
                <c:pt idx="1344">
                  <c:v>56.66</c:v>
                </c:pt>
                <c:pt idx="1345">
                  <c:v>56.65</c:v>
                </c:pt>
                <c:pt idx="1346">
                  <c:v>56.65</c:v>
                </c:pt>
                <c:pt idx="1347">
                  <c:v>56.64</c:v>
                </c:pt>
                <c:pt idx="1348">
                  <c:v>56.63</c:v>
                </c:pt>
                <c:pt idx="1349">
                  <c:v>56.62</c:v>
                </c:pt>
                <c:pt idx="1350">
                  <c:v>56.62</c:v>
                </c:pt>
                <c:pt idx="1351">
                  <c:v>56.62</c:v>
                </c:pt>
                <c:pt idx="1352">
                  <c:v>56.6</c:v>
                </c:pt>
                <c:pt idx="1353">
                  <c:v>56.61</c:v>
                </c:pt>
                <c:pt idx="1354">
                  <c:v>56.6</c:v>
                </c:pt>
                <c:pt idx="1355">
                  <c:v>56.83</c:v>
                </c:pt>
                <c:pt idx="1356">
                  <c:v>56.83</c:v>
                </c:pt>
                <c:pt idx="1357">
                  <c:v>56.82</c:v>
                </c:pt>
                <c:pt idx="1358">
                  <c:v>56.79</c:v>
                </c:pt>
                <c:pt idx="1359">
                  <c:v>56.78</c:v>
                </c:pt>
                <c:pt idx="1360">
                  <c:v>56.76</c:v>
                </c:pt>
                <c:pt idx="1361">
                  <c:v>56.77</c:v>
                </c:pt>
                <c:pt idx="1362">
                  <c:v>56.73</c:v>
                </c:pt>
                <c:pt idx="1363">
                  <c:v>56.7</c:v>
                </c:pt>
                <c:pt idx="1364">
                  <c:v>56.68</c:v>
                </c:pt>
                <c:pt idx="1365">
                  <c:v>56.69</c:v>
                </c:pt>
                <c:pt idx="1366">
                  <c:v>56.71</c:v>
                </c:pt>
                <c:pt idx="1367">
                  <c:v>56.85</c:v>
                </c:pt>
                <c:pt idx="1368">
                  <c:v>56.91</c:v>
                </c:pt>
                <c:pt idx="1369">
                  <c:v>56.89</c:v>
                </c:pt>
                <c:pt idx="1370">
                  <c:v>56.86</c:v>
                </c:pt>
                <c:pt idx="1371">
                  <c:v>56.83</c:v>
                </c:pt>
                <c:pt idx="1372">
                  <c:v>56.81</c:v>
                </c:pt>
                <c:pt idx="1373">
                  <c:v>56.79</c:v>
                </c:pt>
                <c:pt idx="1374">
                  <c:v>56.76</c:v>
                </c:pt>
                <c:pt idx="1375">
                  <c:v>56.75</c:v>
                </c:pt>
                <c:pt idx="1376">
                  <c:v>56.73</c:v>
                </c:pt>
                <c:pt idx="1377">
                  <c:v>56.72</c:v>
                </c:pt>
                <c:pt idx="1378">
                  <c:v>56.71</c:v>
                </c:pt>
                <c:pt idx="1379">
                  <c:v>56.7</c:v>
                </c:pt>
                <c:pt idx="1380">
                  <c:v>56.69</c:v>
                </c:pt>
                <c:pt idx="1381">
                  <c:v>56.69</c:v>
                </c:pt>
                <c:pt idx="1382">
                  <c:v>56.67</c:v>
                </c:pt>
                <c:pt idx="1383">
                  <c:v>56.66</c:v>
                </c:pt>
                <c:pt idx="1384">
                  <c:v>56.65</c:v>
                </c:pt>
                <c:pt idx="1385">
                  <c:v>56.64</c:v>
                </c:pt>
                <c:pt idx="1386">
                  <c:v>56.64</c:v>
                </c:pt>
                <c:pt idx="1387">
                  <c:v>56.64</c:v>
                </c:pt>
                <c:pt idx="1388">
                  <c:v>56.64</c:v>
                </c:pt>
                <c:pt idx="1389">
                  <c:v>56.63</c:v>
                </c:pt>
                <c:pt idx="1390">
                  <c:v>56.63</c:v>
                </c:pt>
                <c:pt idx="1391">
                  <c:v>56.64</c:v>
                </c:pt>
                <c:pt idx="1392">
                  <c:v>56.62</c:v>
                </c:pt>
                <c:pt idx="1393">
                  <c:v>56.61</c:v>
                </c:pt>
                <c:pt idx="1394">
                  <c:v>56.61</c:v>
                </c:pt>
                <c:pt idx="1395">
                  <c:v>56.61</c:v>
                </c:pt>
                <c:pt idx="1396">
                  <c:v>56.6</c:v>
                </c:pt>
                <c:pt idx="1397">
                  <c:v>56.61</c:v>
                </c:pt>
                <c:pt idx="1398">
                  <c:v>56.6</c:v>
                </c:pt>
                <c:pt idx="1399">
                  <c:v>56.59</c:v>
                </c:pt>
                <c:pt idx="1400">
                  <c:v>56.6</c:v>
                </c:pt>
                <c:pt idx="1401">
                  <c:v>56.6</c:v>
                </c:pt>
                <c:pt idx="1402">
                  <c:v>56.61</c:v>
                </c:pt>
                <c:pt idx="1403">
                  <c:v>56.59</c:v>
                </c:pt>
                <c:pt idx="1404">
                  <c:v>56.6</c:v>
                </c:pt>
                <c:pt idx="1405">
                  <c:v>56.7</c:v>
                </c:pt>
                <c:pt idx="1406">
                  <c:v>56.78</c:v>
                </c:pt>
                <c:pt idx="1407">
                  <c:v>56.78</c:v>
                </c:pt>
                <c:pt idx="1408">
                  <c:v>56.77</c:v>
                </c:pt>
                <c:pt idx="1409">
                  <c:v>56.76</c:v>
                </c:pt>
                <c:pt idx="1410">
                  <c:v>56.75</c:v>
                </c:pt>
                <c:pt idx="1411">
                  <c:v>56.75</c:v>
                </c:pt>
                <c:pt idx="1412">
                  <c:v>56.74</c:v>
                </c:pt>
                <c:pt idx="1413">
                  <c:v>56.72</c:v>
                </c:pt>
                <c:pt idx="1414">
                  <c:v>56.71</c:v>
                </c:pt>
                <c:pt idx="1415">
                  <c:v>56.71</c:v>
                </c:pt>
                <c:pt idx="1416">
                  <c:v>56.69</c:v>
                </c:pt>
                <c:pt idx="1417">
                  <c:v>56.68</c:v>
                </c:pt>
                <c:pt idx="1418">
                  <c:v>56.68</c:v>
                </c:pt>
                <c:pt idx="1419">
                  <c:v>56.67</c:v>
                </c:pt>
                <c:pt idx="1420">
                  <c:v>56.66</c:v>
                </c:pt>
                <c:pt idx="1421">
                  <c:v>56.65</c:v>
                </c:pt>
                <c:pt idx="1422">
                  <c:v>56.65</c:v>
                </c:pt>
                <c:pt idx="1423">
                  <c:v>56.64</c:v>
                </c:pt>
                <c:pt idx="1424">
                  <c:v>56.64</c:v>
                </c:pt>
                <c:pt idx="1425">
                  <c:v>56.62</c:v>
                </c:pt>
                <c:pt idx="1426">
                  <c:v>56.62</c:v>
                </c:pt>
                <c:pt idx="1427">
                  <c:v>56.64</c:v>
                </c:pt>
                <c:pt idx="1428">
                  <c:v>56.61</c:v>
                </c:pt>
                <c:pt idx="1429">
                  <c:v>56.62</c:v>
                </c:pt>
                <c:pt idx="1430">
                  <c:v>56.62</c:v>
                </c:pt>
                <c:pt idx="1431">
                  <c:v>56.63</c:v>
                </c:pt>
                <c:pt idx="1432">
                  <c:v>56.64</c:v>
                </c:pt>
                <c:pt idx="1433">
                  <c:v>56.63</c:v>
                </c:pt>
                <c:pt idx="1434">
                  <c:v>56.62</c:v>
                </c:pt>
                <c:pt idx="1435">
                  <c:v>56.63</c:v>
                </c:pt>
                <c:pt idx="1436">
                  <c:v>56.63</c:v>
                </c:pt>
                <c:pt idx="1437">
                  <c:v>56.62</c:v>
                </c:pt>
                <c:pt idx="1438">
                  <c:v>56.62</c:v>
                </c:pt>
                <c:pt idx="1439">
                  <c:v>56.61</c:v>
                </c:pt>
                <c:pt idx="1440">
                  <c:v>56.61</c:v>
                </c:pt>
                <c:pt idx="1441">
                  <c:v>56.61</c:v>
                </c:pt>
                <c:pt idx="1442">
                  <c:v>56.61</c:v>
                </c:pt>
                <c:pt idx="1443">
                  <c:v>56.6</c:v>
                </c:pt>
                <c:pt idx="1444">
                  <c:v>56.61</c:v>
                </c:pt>
                <c:pt idx="1445">
                  <c:v>56.61</c:v>
                </c:pt>
                <c:pt idx="1446">
                  <c:v>56.62</c:v>
                </c:pt>
                <c:pt idx="1447">
                  <c:v>56.61</c:v>
                </c:pt>
                <c:pt idx="1448">
                  <c:v>56.59</c:v>
                </c:pt>
                <c:pt idx="1449">
                  <c:v>56.58</c:v>
                </c:pt>
                <c:pt idx="1450">
                  <c:v>56.58</c:v>
                </c:pt>
                <c:pt idx="1451">
                  <c:v>56.57</c:v>
                </c:pt>
                <c:pt idx="1452">
                  <c:v>56.57</c:v>
                </c:pt>
                <c:pt idx="1453">
                  <c:v>56.58</c:v>
                </c:pt>
                <c:pt idx="1454">
                  <c:v>56.57</c:v>
                </c:pt>
                <c:pt idx="1455">
                  <c:v>56.58</c:v>
                </c:pt>
                <c:pt idx="1456">
                  <c:v>56.57</c:v>
                </c:pt>
                <c:pt idx="1457">
                  <c:v>56.57</c:v>
                </c:pt>
                <c:pt idx="1458">
                  <c:v>56.59</c:v>
                </c:pt>
                <c:pt idx="1459">
                  <c:v>56.58</c:v>
                </c:pt>
                <c:pt idx="1460">
                  <c:v>56.56</c:v>
                </c:pt>
                <c:pt idx="1461">
                  <c:v>56.55</c:v>
                </c:pt>
                <c:pt idx="1462">
                  <c:v>56.55</c:v>
                </c:pt>
                <c:pt idx="1463">
                  <c:v>56.55</c:v>
                </c:pt>
                <c:pt idx="1464">
                  <c:v>56.55</c:v>
                </c:pt>
                <c:pt idx="1465">
                  <c:v>56.54</c:v>
                </c:pt>
                <c:pt idx="1466">
                  <c:v>56.54</c:v>
                </c:pt>
                <c:pt idx="1467">
                  <c:v>56.56</c:v>
                </c:pt>
                <c:pt idx="1468">
                  <c:v>56.55</c:v>
                </c:pt>
                <c:pt idx="1469">
                  <c:v>56.56</c:v>
                </c:pt>
                <c:pt idx="1470">
                  <c:v>56.58</c:v>
                </c:pt>
                <c:pt idx="1471">
                  <c:v>56.54</c:v>
                </c:pt>
                <c:pt idx="1472">
                  <c:v>56.52</c:v>
                </c:pt>
                <c:pt idx="1473">
                  <c:v>56.52</c:v>
                </c:pt>
                <c:pt idx="1474">
                  <c:v>56.52</c:v>
                </c:pt>
                <c:pt idx="1475">
                  <c:v>56.51</c:v>
                </c:pt>
                <c:pt idx="1476">
                  <c:v>56.5</c:v>
                </c:pt>
                <c:pt idx="1479">
                  <c:v>56.51</c:v>
                </c:pt>
                <c:pt idx="1480">
                  <c:v>56.5</c:v>
                </c:pt>
                <c:pt idx="1481">
                  <c:v>56.49</c:v>
                </c:pt>
                <c:pt idx="1482">
                  <c:v>56.48</c:v>
                </c:pt>
                <c:pt idx="1483">
                  <c:v>56.47</c:v>
                </c:pt>
                <c:pt idx="1484">
                  <c:v>56.46</c:v>
                </c:pt>
                <c:pt idx="1485">
                  <c:v>56.46</c:v>
                </c:pt>
                <c:pt idx="1486">
                  <c:v>56.45</c:v>
                </c:pt>
                <c:pt idx="1487">
                  <c:v>56.45</c:v>
                </c:pt>
                <c:pt idx="1488">
                  <c:v>56.44</c:v>
                </c:pt>
                <c:pt idx="1489">
                  <c:v>56.43</c:v>
                </c:pt>
                <c:pt idx="1490">
                  <c:v>56.42</c:v>
                </c:pt>
                <c:pt idx="1491">
                  <c:v>56.41</c:v>
                </c:pt>
                <c:pt idx="1492">
                  <c:v>56.42</c:v>
                </c:pt>
                <c:pt idx="1493">
                  <c:v>56.4</c:v>
                </c:pt>
                <c:pt idx="1494">
                  <c:v>56.4</c:v>
                </c:pt>
                <c:pt idx="1495">
                  <c:v>56.39</c:v>
                </c:pt>
                <c:pt idx="1496">
                  <c:v>56.38</c:v>
                </c:pt>
                <c:pt idx="1497">
                  <c:v>56.39</c:v>
                </c:pt>
                <c:pt idx="1498">
                  <c:v>56.38</c:v>
                </c:pt>
                <c:pt idx="1499">
                  <c:v>56.39</c:v>
                </c:pt>
                <c:pt idx="1500">
                  <c:v>56.38</c:v>
                </c:pt>
                <c:pt idx="1501">
                  <c:v>56.37</c:v>
                </c:pt>
                <c:pt idx="1502">
                  <c:v>56.36</c:v>
                </c:pt>
                <c:pt idx="1503">
                  <c:v>56.34</c:v>
                </c:pt>
                <c:pt idx="1504">
                  <c:v>56.34</c:v>
                </c:pt>
                <c:pt idx="1505">
                  <c:v>56.34</c:v>
                </c:pt>
                <c:pt idx="1506">
                  <c:v>56.33</c:v>
                </c:pt>
                <c:pt idx="1507">
                  <c:v>56.3</c:v>
                </c:pt>
                <c:pt idx="1508">
                  <c:v>56.29</c:v>
                </c:pt>
                <c:pt idx="1509">
                  <c:v>56.27</c:v>
                </c:pt>
                <c:pt idx="1510">
                  <c:v>56.24</c:v>
                </c:pt>
                <c:pt idx="1511">
                  <c:v>56.21</c:v>
                </c:pt>
                <c:pt idx="1512">
                  <c:v>56.17</c:v>
                </c:pt>
                <c:pt idx="1513">
                  <c:v>56.15</c:v>
                </c:pt>
                <c:pt idx="1514">
                  <c:v>56.13</c:v>
                </c:pt>
                <c:pt idx="1515">
                  <c:v>56.11</c:v>
                </c:pt>
                <c:pt idx="1516">
                  <c:v>56.09</c:v>
                </c:pt>
                <c:pt idx="1517">
                  <c:v>56.07</c:v>
                </c:pt>
                <c:pt idx="1518">
                  <c:v>56.06</c:v>
                </c:pt>
                <c:pt idx="1519">
                  <c:v>56.05</c:v>
                </c:pt>
                <c:pt idx="1520">
                  <c:v>56.03</c:v>
                </c:pt>
                <c:pt idx="1521">
                  <c:v>56.01</c:v>
                </c:pt>
                <c:pt idx="1522">
                  <c:v>55.99</c:v>
                </c:pt>
                <c:pt idx="1523">
                  <c:v>55.94</c:v>
                </c:pt>
                <c:pt idx="1524">
                  <c:v>55.93</c:v>
                </c:pt>
                <c:pt idx="1525">
                  <c:v>55.89</c:v>
                </c:pt>
                <c:pt idx="1526">
                  <c:v>55.86</c:v>
                </c:pt>
                <c:pt idx="1527">
                  <c:v>55.82</c:v>
                </c:pt>
                <c:pt idx="1528">
                  <c:v>55.79</c:v>
                </c:pt>
                <c:pt idx="1529">
                  <c:v>55.76</c:v>
                </c:pt>
                <c:pt idx="1530">
                  <c:v>55.72</c:v>
                </c:pt>
                <c:pt idx="1531">
                  <c:v>55.72</c:v>
                </c:pt>
                <c:pt idx="1532">
                  <c:v>55.73</c:v>
                </c:pt>
                <c:pt idx="1533">
                  <c:v>55.75</c:v>
                </c:pt>
                <c:pt idx="1534">
                  <c:v>55.75</c:v>
                </c:pt>
                <c:pt idx="1535">
                  <c:v>55.75</c:v>
                </c:pt>
                <c:pt idx="1536">
                  <c:v>55.75</c:v>
                </c:pt>
                <c:pt idx="1537">
                  <c:v>55.74</c:v>
                </c:pt>
                <c:pt idx="1538">
                  <c:v>55.7</c:v>
                </c:pt>
                <c:pt idx="1539">
                  <c:v>55.69</c:v>
                </c:pt>
                <c:pt idx="1540">
                  <c:v>55.67</c:v>
                </c:pt>
                <c:pt idx="1541">
                  <c:v>55.64</c:v>
                </c:pt>
                <c:pt idx="1542">
                  <c:v>55.63</c:v>
                </c:pt>
                <c:pt idx="1543">
                  <c:v>55.6</c:v>
                </c:pt>
                <c:pt idx="1544">
                  <c:v>55.58</c:v>
                </c:pt>
                <c:pt idx="1545">
                  <c:v>55.55</c:v>
                </c:pt>
                <c:pt idx="1546">
                  <c:v>55.53</c:v>
                </c:pt>
                <c:pt idx="1547">
                  <c:v>55.51</c:v>
                </c:pt>
                <c:pt idx="1548">
                  <c:v>55.49</c:v>
                </c:pt>
                <c:pt idx="1550">
                  <c:v>55.42</c:v>
                </c:pt>
                <c:pt idx="1551">
                  <c:v>55.41</c:v>
                </c:pt>
                <c:pt idx="1552">
                  <c:v>55.38</c:v>
                </c:pt>
                <c:pt idx="1554">
                  <c:v>55.3</c:v>
                </c:pt>
                <c:pt idx="1555">
                  <c:v>55.29</c:v>
                </c:pt>
                <c:pt idx="1556">
                  <c:v>55.26</c:v>
                </c:pt>
                <c:pt idx="1557">
                  <c:v>55.23</c:v>
                </c:pt>
                <c:pt idx="1558">
                  <c:v>55.2</c:v>
                </c:pt>
                <c:pt idx="1559">
                  <c:v>55.17</c:v>
                </c:pt>
                <c:pt idx="1560">
                  <c:v>55.14</c:v>
                </c:pt>
                <c:pt idx="1561">
                  <c:v>55.12</c:v>
                </c:pt>
                <c:pt idx="1562">
                  <c:v>55.09</c:v>
                </c:pt>
                <c:pt idx="1563">
                  <c:v>55.07</c:v>
                </c:pt>
                <c:pt idx="1564">
                  <c:v>55.05</c:v>
                </c:pt>
                <c:pt idx="1565">
                  <c:v>55.03</c:v>
                </c:pt>
                <c:pt idx="1566">
                  <c:v>55.01</c:v>
                </c:pt>
                <c:pt idx="1567">
                  <c:v>55</c:v>
                </c:pt>
                <c:pt idx="1568">
                  <c:v>54.98</c:v>
                </c:pt>
                <c:pt idx="1569">
                  <c:v>54.96</c:v>
                </c:pt>
                <c:pt idx="1570">
                  <c:v>54.95</c:v>
                </c:pt>
                <c:pt idx="1571">
                  <c:v>54.94</c:v>
                </c:pt>
                <c:pt idx="1572">
                  <c:v>54.92</c:v>
                </c:pt>
                <c:pt idx="1573">
                  <c:v>54.9</c:v>
                </c:pt>
                <c:pt idx="1574">
                  <c:v>54.89</c:v>
                </c:pt>
                <c:pt idx="1575">
                  <c:v>54.87</c:v>
                </c:pt>
                <c:pt idx="1576">
                  <c:v>54.86</c:v>
                </c:pt>
                <c:pt idx="1577">
                  <c:v>54.84</c:v>
                </c:pt>
                <c:pt idx="1578">
                  <c:v>54.83</c:v>
                </c:pt>
                <c:pt idx="1579">
                  <c:v>54.81</c:v>
                </c:pt>
                <c:pt idx="1580">
                  <c:v>54.8</c:v>
                </c:pt>
                <c:pt idx="1581">
                  <c:v>54.78</c:v>
                </c:pt>
                <c:pt idx="1582">
                  <c:v>54.77</c:v>
                </c:pt>
                <c:pt idx="1583">
                  <c:v>54.75</c:v>
                </c:pt>
                <c:pt idx="1584">
                  <c:v>54.75</c:v>
                </c:pt>
                <c:pt idx="1585">
                  <c:v>54.75</c:v>
                </c:pt>
                <c:pt idx="1586">
                  <c:v>54.74</c:v>
                </c:pt>
                <c:pt idx="1587">
                  <c:v>54.74</c:v>
                </c:pt>
                <c:pt idx="1588">
                  <c:v>54.74</c:v>
                </c:pt>
                <c:pt idx="1589">
                  <c:v>54.73</c:v>
                </c:pt>
                <c:pt idx="1590">
                  <c:v>54.73</c:v>
                </c:pt>
                <c:pt idx="1591">
                  <c:v>54.72</c:v>
                </c:pt>
                <c:pt idx="1592">
                  <c:v>54.71</c:v>
                </c:pt>
                <c:pt idx="1593">
                  <c:v>54.7</c:v>
                </c:pt>
                <c:pt idx="1594">
                  <c:v>54.7</c:v>
                </c:pt>
                <c:pt idx="1595">
                  <c:v>54.69</c:v>
                </c:pt>
                <c:pt idx="1596">
                  <c:v>54.68</c:v>
                </c:pt>
                <c:pt idx="1597">
                  <c:v>54.68</c:v>
                </c:pt>
                <c:pt idx="1598">
                  <c:v>54.68</c:v>
                </c:pt>
                <c:pt idx="1599">
                  <c:v>54.67</c:v>
                </c:pt>
                <c:pt idx="1600">
                  <c:v>54.66</c:v>
                </c:pt>
                <c:pt idx="1601">
                  <c:v>54.66</c:v>
                </c:pt>
                <c:pt idx="1602">
                  <c:v>54.65</c:v>
                </c:pt>
                <c:pt idx="1603">
                  <c:v>54.65</c:v>
                </c:pt>
                <c:pt idx="1604">
                  <c:v>54.65</c:v>
                </c:pt>
                <c:pt idx="1605">
                  <c:v>54.64</c:v>
                </c:pt>
                <c:pt idx="1606">
                  <c:v>54.64</c:v>
                </c:pt>
                <c:pt idx="1607">
                  <c:v>54.64</c:v>
                </c:pt>
                <c:pt idx="1608">
                  <c:v>54.64</c:v>
                </c:pt>
                <c:pt idx="1609">
                  <c:v>54.65</c:v>
                </c:pt>
                <c:pt idx="1610">
                  <c:v>54.65</c:v>
                </c:pt>
                <c:pt idx="1611">
                  <c:v>54.65</c:v>
                </c:pt>
                <c:pt idx="1612">
                  <c:v>54.65</c:v>
                </c:pt>
                <c:pt idx="1613">
                  <c:v>54.66</c:v>
                </c:pt>
                <c:pt idx="1614">
                  <c:v>54.66</c:v>
                </c:pt>
                <c:pt idx="1615">
                  <c:v>54.66</c:v>
                </c:pt>
                <c:pt idx="1616">
                  <c:v>54.66</c:v>
                </c:pt>
                <c:pt idx="1617">
                  <c:v>54.65</c:v>
                </c:pt>
                <c:pt idx="1618">
                  <c:v>54.65</c:v>
                </c:pt>
                <c:pt idx="1619">
                  <c:v>54.65</c:v>
                </c:pt>
                <c:pt idx="1620">
                  <c:v>54.65</c:v>
                </c:pt>
                <c:pt idx="1621">
                  <c:v>54.65</c:v>
                </c:pt>
                <c:pt idx="1622">
                  <c:v>54.65</c:v>
                </c:pt>
                <c:pt idx="1623">
                  <c:v>54.65</c:v>
                </c:pt>
                <c:pt idx="1624">
                  <c:v>54.65</c:v>
                </c:pt>
                <c:pt idx="1625">
                  <c:v>54.65</c:v>
                </c:pt>
                <c:pt idx="1626">
                  <c:v>54.65</c:v>
                </c:pt>
                <c:pt idx="1627">
                  <c:v>54.65</c:v>
                </c:pt>
                <c:pt idx="1628">
                  <c:v>54.65</c:v>
                </c:pt>
                <c:pt idx="1629">
                  <c:v>54.67</c:v>
                </c:pt>
                <c:pt idx="1630">
                  <c:v>54.7</c:v>
                </c:pt>
                <c:pt idx="1631">
                  <c:v>54.69</c:v>
                </c:pt>
                <c:pt idx="1632">
                  <c:v>54.69</c:v>
                </c:pt>
                <c:pt idx="1633">
                  <c:v>54.71</c:v>
                </c:pt>
                <c:pt idx="1634">
                  <c:v>54.72</c:v>
                </c:pt>
                <c:pt idx="1635">
                  <c:v>54.74</c:v>
                </c:pt>
                <c:pt idx="1636">
                  <c:v>54.75</c:v>
                </c:pt>
                <c:pt idx="1637">
                  <c:v>54.77</c:v>
                </c:pt>
                <c:pt idx="1638">
                  <c:v>54.78</c:v>
                </c:pt>
                <c:pt idx="1639">
                  <c:v>54.79</c:v>
                </c:pt>
                <c:pt idx="1640">
                  <c:v>54.81</c:v>
                </c:pt>
                <c:pt idx="1641">
                  <c:v>54.82</c:v>
                </c:pt>
                <c:pt idx="1642">
                  <c:v>54.83</c:v>
                </c:pt>
                <c:pt idx="1643">
                  <c:v>54.84</c:v>
                </c:pt>
                <c:pt idx="1644">
                  <c:v>54.84</c:v>
                </c:pt>
                <c:pt idx="1645">
                  <c:v>54.85</c:v>
                </c:pt>
                <c:pt idx="1646">
                  <c:v>54.86</c:v>
                </c:pt>
                <c:pt idx="1647">
                  <c:v>54.87</c:v>
                </c:pt>
                <c:pt idx="1648">
                  <c:v>54.87</c:v>
                </c:pt>
                <c:pt idx="1649">
                  <c:v>54.88</c:v>
                </c:pt>
                <c:pt idx="1650">
                  <c:v>54.89</c:v>
                </c:pt>
                <c:pt idx="1651">
                  <c:v>54.89</c:v>
                </c:pt>
                <c:pt idx="1652">
                  <c:v>54.89</c:v>
                </c:pt>
                <c:pt idx="1653">
                  <c:v>54.9</c:v>
                </c:pt>
                <c:pt idx="1654">
                  <c:v>54.9</c:v>
                </c:pt>
                <c:pt idx="1655">
                  <c:v>54.91</c:v>
                </c:pt>
                <c:pt idx="1656">
                  <c:v>54.91</c:v>
                </c:pt>
                <c:pt idx="1657">
                  <c:v>54.92</c:v>
                </c:pt>
                <c:pt idx="1658">
                  <c:v>54.92</c:v>
                </c:pt>
                <c:pt idx="1659">
                  <c:v>54.92</c:v>
                </c:pt>
                <c:pt idx="1660">
                  <c:v>54.92</c:v>
                </c:pt>
                <c:pt idx="1661">
                  <c:v>54.93</c:v>
                </c:pt>
                <c:pt idx="1662">
                  <c:v>54.93</c:v>
                </c:pt>
                <c:pt idx="1663">
                  <c:v>54.93</c:v>
                </c:pt>
                <c:pt idx="1664">
                  <c:v>54.94</c:v>
                </c:pt>
                <c:pt idx="1665">
                  <c:v>54.94</c:v>
                </c:pt>
                <c:pt idx="1666">
                  <c:v>54.94</c:v>
                </c:pt>
                <c:pt idx="1667">
                  <c:v>54.94</c:v>
                </c:pt>
                <c:pt idx="1668">
                  <c:v>54.94</c:v>
                </c:pt>
                <c:pt idx="1669">
                  <c:v>54.95</c:v>
                </c:pt>
                <c:pt idx="1670">
                  <c:v>54.95</c:v>
                </c:pt>
                <c:pt idx="1671">
                  <c:v>54.95</c:v>
                </c:pt>
                <c:pt idx="1672">
                  <c:v>54.95</c:v>
                </c:pt>
                <c:pt idx="1673">
                  <c:v>54.95</c:v>
                </c:pt>
                <c:pt idx="1674">
                  <c:v>54.96</c:v>
                </c:pt>
                <c:pt idx="1675">
                  <c:v>54.96</c:v>
                </c:pt>
                <c:pt idx="1676">
                  <c:v>54.96</c:v>
                </c:pt>
                <c:pt idx="1677">
                  <c:v>54.96</c:v>
                </c:pt>
                <c:pt idx="1678">
                  <c:v>54.96</c:v>
                </c:pt>
                <c:pt idx="1679">
                  <c:v>54.96</c:v>
                </c:pt>
                <c:pt idx="1680">
                  <c:v>54.96</c:v>
                </c:pt>
                <c:pt idx="1681">
                  <c:v>54.96</c:v>
                </c:pt>
                <c:pt idx="1682">
                  <c:v>54.97</c:v>
                </c:pt>
                <c:pt idx="1683">
                  <c:v>54.97</c:v>
                </c:pt>
                <c:pt idx="1684">
                  <c:v>54.99</c:v>
                </c:pt>
                <c:pt idx="1685">
                  <c:v>55.02</c:v>
                </c:pt>
                <c:pt idx="1686">
                  <c:v>55.05</c:v>
                </c:pt>
                <c:pt idx="1687">
                  <c:v>55.1</c:v>
                </c:pt>
                <c:pt idx="1688">
                  <c:v>55.16</c:v>
                </c:pt>
                <c:pt idx="1689">
                  <c:v>55.2</c:v>
                </c:pt>
                <c:pt idx="1690">
                  <c:v>55.25</c:v>
                </c:pt>
                <c:pt idx="1691">
                  <c:v>55.29</c:v>
                </c:pt>
                <c:pt idx="1692">
                  <c:v>55.33</c:v>
                </c:pt>
                <c:pt idx="1693">
                  <c:v>55.36</c:v>
                </c:pt>
                <c:pt idx="1694">
                  <c:v>55.39</c:v>
                </c:pt>
                <c:pt idx="1695">
                  <c:v>55.42</c:v>
                </c:pt>
                <c:pt idx="1696">
                  <c:v>55.44</c:v>
                </c:pt>
                <c:pt idx="1697">
                  <c:v>55.46</c:v>
                </c:pt>
                <c:pt idx="1698">
                  <c:v>55.48</c:v>
                </c:pt>
                <c:pt idx="1699">
                  <c:v>55.49</c:v>
                </c:pt>
                <c:pt idx="1700">
                  <c:v>55.51</c:v>
                </c:pt>
                <c:pt idx="1701">
                  <c:v>55.51</c:v>
                </c:pt>
                <c:pt idx="1702">
                  <c:v>55.52</c:v>
                </c:pt>
                <c:pt idx="1703">
                  <c:v>55.53</c:v>
                </c:pt>
                <c:pt idx="1704">
                  <c:v>55.54</c:v>
                </c:pt>
                <c:pt idx="1705">
                  <c:v>55.55</c:v>
                </c:pt>
                <c:pt idx="1706">
                  <c:v>55.55</c:v>
                </c:pt>
                <c:pt idx="1707">
                  <c:v>55.56</c:v>
                </c:pt>
                <c:pt idx="1708">
                  <c:v>55.61</c:v>
                </c:pt>
                <c:pt idx="1709">
                  <c:v>55.69</c:v>
                </c:pt>
                <c:pt idx="1710">
                  <c:v>55.74</c:v>
                </c:pt>
                <c:pt idx="1711">
                  <c:v>55.79</c:v>
                </c:pt>
                <c:pt idx="1712">
                  <c:v>55.8</c:v>
                </c:pt>
                <c:pt idx="1713">
                  <c:v>55.82</c:v>
                </c:pt>
                <c:pt idx="1714">
                  <c:v>55.84</c:v>
                </c:pt>
                <c:pt idx="1715">
                  <c:v>55.85</c:v>
                </c:pt>
                <c:pt idx="1716">
                  <c:v>55.87</c:v>
                </c:pt>
                <c:pt idx="1717">
                  <c:v>55.87</c:v>
                </c:pt>
                <c:pt idx="1718">
                  <c:v>55.88</c:v>
                </c:pt>
                <c:pt idx="1719">
                  <c:v>55.89</c:v>
                </c:pt>
                <c:pt idx="1720">
                  <c:v>55.9</c:v>
                </c:pt>
                <c:pt idx="1721">
                  <c:v>55.91</c:v>
                </c:pt>
                <c:pt idx="1722">
                  <c:v>55.91</c:v>
                </c:pt>
                <c:pt idx="1723">
                  <c:v>55.92</c:v>
                </c:pt>
                <c:pt idx="1724">
                  <c:v>55.92</c:v>
                </c:pt>
                <c:pt idx="1725">
                  <c:v>55.92</c:v>
                </c:pt>
                <c:pt idx="1726">
                  <c:v>55.92</c:v>
                </c:pt>
                <c:pt idx="1727">
                  <c:v>55.93</c:v>
                </c:pt>
                <c:pt idx="1728">
                  <c:v>55.94</c:v>
                </c:pt>
                <c:pt idx="1729">
                  <c:v>55.95</c:v>
                </c:pt>
                <c:pt idx="1730">
                  <c:v>55.95</c:v>
                </c:pt>
                <c:pt idx="1731">
                  <c:v>55.95</c:v>
                </c:pt>
                <c:pt idx="1732">
                  <c:v>55.95</c:v>
                </c:pt>
                <c:pt idx="1733">
                  <c:v>55.97</c:v>
                </c:pt>
                <c:pt idx="1734">
                  <c:v>55.97</c:v>
                </c:pt>
                <c:pt idx="1735">
                  <c:v>55.99</c:v>
                </c:pt>
                <c:pt idx="1736">
                  <c:v>56</c:v>
                </c:pt>
                <c:pt idx="1737">
                  <c:v>56.02</c:v>
                </c:pt>
                <c:pt idx="1738">
                  <c:v>56.04</c:v>
                </c:pt>
                <c:pt idx="1739">
                  <c:v>56.07</c:v>
                </c:pt>
                <c:pt idx="1740">
                  <c:v>56.12</c:v>
                </c:pt>
                <c:pt idx="1741">
                  <c:v>56.2</c:v>
                </c:pt>
                <c:pt idx="1742">
                  <c:v>56.49</c:v>
                </c:pt>
                <c:pt idx="1743">
                  <c:v>56.55</c:v>
                </c:pt>
                <c:pt idx="1744">
                  <c:v>56.57</c:v>
                </c:pt>
                <c:pt idx="1745">
                  <c:v>56.59</c:v>
                </c:pt>
                <c:pt idx="1746">
                  <c:v>56.59</c:v>
                </c:pt>
                <c:pt idx="1747">
                  <c:v>56.59</c:v>
                </c:pt>
                <c:pt idx="1748">
                  <c:v>56.6</c:v>
                </c:pt>
                <c:pt idx="1749">
                  <c:v>56.59</c:v>
                </c:pt>
                <c:pt idx="1750">
                  <c:v>56.58</c:v>
                </c:pt>
                <c:pt idx="1751">
                  <c:v>56.57</c:v>
                </c:pt>
                <c:pt idx="1752">
                  <c:v>56.56</c:v>
                </c:pt>
                <c:pt idx="1753">
                  <c:v>56.56</c:v>
                </c:pt>
                <c:pt idx="1754">
                  <c:v>56.55</c:v>
                </c:pt>
                <c:pt idx="1755">
                  <c:v>56.55</c:v>
                </c:pt>
                <c:pt idx="1756">
                  <c:v>56.54</c:v>
                </c:pt>
                <c:pt idx="1757">
                  <c:v>56.54</c:v>
                </c:pt>
                <c:pt idx="1758">
                  <c:v>56.53</c:v>
                </c:pt>
                <c:pt idx="1759">
                  <c:v>56.53</c:v>
                </c:pt>
                <c:pt idx="1760">
                  <c:v>56.54</c:v>
                </c:pt>
                <c:pt idx="1761">
                  <c:v>56.53</c:v>
                </c:pt>
                <c:pt idx="1762">
                  <c:v>56.52</c:v>
                </c:pt>
                <c:pt idx="1763">
                  <c:v>56.5</c:v>
                </c:pt>
                <c:pt idx="1764">
                  <c:v>56.51</c:v>
                </c:pt>
                <c:pt idx="1765">
                  <c:v>56.5</c:v>
                </c:pt>
                <c:pt idx="1766">
                  <c:v>56.5</c:v>
                </c:pt>
                <c:pt idx="1767">
                  <c:v>56.49</c:v>
                </c:pt>
                <c:pt idx="1768">
                  <c:v>56.49</c:v>
                </c:pt>
                <c:pt idx="1769">
                  <c:v>56.47</c:v>
                </c:pt>
                <c:pt idx="1770">
                  <c:v>56.46</c:v>
                </c:pt>
                <c:pt idx="1771">
                  <c:v>56.46</c:v>
                </c:pt>
                <c:pt idx="1772">
                  <c:v>56.46</c:v>
                </c:pt>
                <c:pt idx="1773">
                  <c:v>56.45</c:v>
                </c:pt>
                <c:pt idx="1774">
                  <c:v>56.47</c:v>
                </c:pt>
                <c:pt idx="1775">
                  <c:v>56.46</c:v>
                </c:pt>
                <c:pt idx="1776">
                  <c:v>56.47</c:v>
                </c:pt>
                <c:pt idx="1777">
                  <c:v>56.5</c:v>
                </c:pt>
                <c:pt idx="1778">
                  <c:v>56.58</c:v>
                </c:pt>
                <c:pt idx="1779">
                  <c:v>56.62</c:v>
                </c:pt>
                <c:pt idx="1780">
                  <c:v>56.63</c:v>
                </c:pt>
                <c:pt idx="1781">
                  <c:v>56.62</c:v>
                </c:pt>
                <c:pt idx="1782">
                  <c:v>56.63</c:v>
                </c:pt>
                <c:pt idx="1783">
                  <c:v>56.63</c:v>
                </c:pt>
                <c:pt idx="1784">
                  <c:v>56.62</c:v>
                </c:pt>
                <c:pt idx="1785">
                  <c:v>56.61</c:v>
                </c:pt>
                <c:pt idx="1786">
                  <c:v>56.62</c:v>
                </c:pt>
                <c:pt idx="1787">
                  <c:v>56.62</c:v>
                </c:pt>
                <c:pt idx="1788">
                  <c:v>56.63</c:v>
                </c:pt>
                <c:pt idx="1789">
                  <c:v>56.63</c:v>
                </c:pt>
                <c:pt idx="1790">
                  <c:v>56.61</c:v>
                </c:pt>
                <c:pt idx="1791">
                  <c:v>56.6</c:v>
                </c:pt>
                <c:pt idx="1792">
                  <c:v>56.59</c:v>
                </c:pt>
                <c:pt idx="1793">
                  <c:v>56.73</c:v>
                </c:pt>
                <c:pt idx="1794">
                  <c:v>56.8</c:v>
                </c:pt>
                <c:pt idx="1795">
                  <c:v>56.81</c:v>
                </c:pt>
                <c:pt idx="1796">
                  <c:v>56.82</c:v>
                </c:pt>
                <c:pt idx="1797">
                  <c:v>56.83</c:v>
                </c:pt>
                <c:pt idx="1798">
                  <c:v>56.83</c:v>
                </c:pt>
                <c:pt idx="1799">
                  <c:v>56.8</c:v>
                </c:pt>
                <c:pt idx="1800">
                  <c:v>56.78</c:v>
                </c:pt>
                <c:pt idx="1801">
                  <c:v>56.77</c:v>
                </c:pt>
                <c:pt idx="1802">
                  <c:v>56.77</c:v>
                </c:pt>
                <c:pt idx="1803">
                  <c:v>56.77</c:v>
                </c:pt>
                <c:pt idx="1804">
                  <c:v>56.76</c:v>
                </c:pt>
                <c:pt idx="1805">
                  <c:v>56.75</c:v>
                </c:pt>
                <c:pt idx="1806">
                  <c:v>56.72</c:v>
                </c:pt>
                <c:pt idx="1807">
                  <c:v>56.73</c:v>
                </c:pt>
                <c:pt idx="1808">
                  <c:v>56.7</c:v>
                </c:pt>
                <c:pt idx="1809">
                  <c:v>56.7</c:v>
                </c:pt>
                <c:pt idx="1810">
                  <c:v>56.71</c:v>
                </c:pt>
                <c:pt idx="1811">
                  <c:v>56.7</c:v>
                </c:pt>
                <c:pt idx="1812">
                  <c:v>56.7</c:v>
                </c:pt>
                <c:pt idx="1813">
                  <c:v>56.69</c:v>
                </c:pt>
                <c:pt idx="1814">
                  <c:v>56.68</c:v>
                </c:pt>
                <c:pt idx="1815">
                  <c:v>56.67</c:v>
                </c:pt>
                <c:pt idx="1816">
                  <c:v>56.67</c:v>
                </c:pt>
                <c:pt idx="1817">
                  <c:v>56.66</c:v>
                </c:pt>
                <c:pt idx="1818">
                  <c:v>56.66</c:v>
                </c:pt>
                <c:pt idx="1819">
                  <c:v>56.66</c:v>
                </c:pt>
                <c:pt idx="1820">
                  <c:v>56.65</c:v>
                </c:pt>
                <c:pt idx="1821">
                  <c:v>56.65</c:v>
                </c:pt>
                <c:pt idx="1822">
                  <c:v>56.64</c:v>
                </c:pt>
                <c:pt idx="1823">
                  <c:v>56.63</c:v>
                </c:pt>
                <c:pt idx="1824">
                  <c:v>56.65</c:v>
                </c:pt>
                <c:pt idx="1825">
                  <c:v>56.63</c:v>
                </c:pt>
                <c:pt idx="1826">
                  <c:v>56.63</c:v>
                </c:pt>
                <c:pt idx="1827">
                  <c:v>56.62</c:v>
                </c:pt>
                <c:pt idx="1828">
                  <c:v>56.61</c:v>
                </c:pt>
                <c:pt idx="1829">
                  <c:v>56.62</c:v>
                </c:pt>
                <c:pt idx="1830">
                  <c:v>56.64</c:v>
                </c:pt>
                <c:pt idx="1831">
                  <c:v>56.64</c:v>
                </c:pt>
                <c:pt idx="1832">
                  <c:v>56.65</c:v>
                </c:pt>
                <c:pt idx="1833">
                  <c:v>56.64</c:v>
                </c:pt>
                <c:pt idx="1834">
                  <c:v>56.64</c:v>
                </c:pt>
                <c:pt idx="1835">
                  <c:v>56.62</c:v>
                </c:pt>
                <c:pt idx="1836">
                  <c:v>56.61</c:v>
                </c:pt>
                <c:pt idx="1837">
                  <c:v>56.61</c:v>
                </c:pt>
                <c:pt idx="1838">
                  <c:v>56.61</c:v>
                </c:pt>
                <c:pt idx="1839">
                  <c:v>56.62</c:v>
                </c:pt>
                <c:pt idx="1867">
                  <c:v>56.52</c:v>
                </c:pt>
                <c:pt idx="1868">
                  <c:v>56.52</c:v>
                </c:pt>
                <c:pt idx="1869">
                  <c:v>56.55</c:v>
                </c:pt>
                <c:pt idx="1870">
                  <c:v>56.57</c:v>
                </c:pt>
                <c:pt idx="1871">
                  <c:v>56.57</c:v>
                </c:pt>
                <c:pt idx="1872">
                  <c:v>56.56</c:v>
                </c:pt>
                <c:pt idx="1873">
                  <c:v>56.54</c:v>
                </c:pt>
                <c:pt idx="1874">
                  <c:v>56.54</c:v>
                </c:pt>
                <c:pt idx="1875">
                  <c:v>56.53</c:v>
                </c:pt>
                <c:pt idx="1876">
                  <c:v>56.53</c:v>
                </c:pt>
                <c:pt idx="1877">
                  <c:v>56.52</c:v>
                </c:pt>
                <c:pt idx="1878">
                  <c:v>56.52</c:v>
                </c:pt>
                <c:pt idx="1879" formatCode="General">
                  <c:v>56.51</c:v>
                </c:pt>
                <c:pt idx="1880" formatCode="General">
                  <c:v>56.51</c:v>
                </c:pt>
                <c:pt idx="1881" formatCode="General">
                  <c:v>56.5</c:v>
                </c:pt>
                <c:pt idx="1882" formatCode="General">
                  <c:v>56.5</c:v>
                </c:pt>
                <c:pt idx="1883" formatCode="General">
                  <c:v>56.48</c:v>
                </c:pt>
                <c:pt idx="1884" formatCode="General">
                  <c:v>56.45</c:v>
                </c:pt>
                <c:pt idx="1885" formatCode="General">
                  <c:v>56.44</c:v>
                </c:pt>
                <c:pt idx="1886" formatCode="General">
                  <c:v>56.43</c:v>
                </c:pt>
                <c:pt idx="1887" formatCode="General">
                  <c:v>56.41</c:v>
                </c:pt>
                <c:pt idx="1888" formatCode="General">
                  <c:v>56.39</c:v>
                </c:pt>
                <c:pt idx="1889" formatCode="General">
                  <c:v>56.38</c:v>
                </c:pt>
                <c:pt idx="1890" formatCode="General">
                  <c:v>56.36</c:v>
                </c:pt>
                <c:pt idx="1891" formatCode="General">
                  <c:v>56.35</c:v>
                </c:pt>
                <c:pt idx="1892" formatCode="General">
                  <c:v>56.33</c:v>
                </c:pt>
                <c:pt idx="1893" formatCode="General">
                  <c:v>56.33</c:v>
                </c:pt>
                <c:pt idx="1894" formatCode="General">
                  <c:v>56.31</c:v>
                </c:pt>
                <c:pt idx="1895" formatCode="General">
                  <c:v>56.31</c:v>
                </c:pt>
                <c:pt idx="1896" formatCode="General">
                  <c:v>56.29</c:v>
                </c:pt>
                <c:pt idx="1897" formatCode="General">
                  <c:v>56.3</c:v>
                </c:pt>
                <c:pt idx="1898" formatCode="General">
                  <c:v>56.28</c:v>
                </c:pt>
                <c:pt idx="1899" formatCode="General">
                  <c:v>56.25</c:v>
                </c:pt>
                <c:pt idx="1900" formatCode="General">
                  <c:v>56.23</c:v>
                </c:pt>
                <c:pt idx="1901" formatCode="General">
                  <c:v>56.2</c:v>
                </c:pt>
                <c:pt idx="1902" formatCode="General">
                  <c:v>56.18</c:v>
                </c:pt>
                <c:pt idx="1903" formatCode="General">
                  <c:v>56.15</c:v>
                </c:pt>
                <c:pt idx="1904" formatCode="General">
                  <c:v>56.13</c:v>
                </c:pt>
                <c:pt idx="1905" formatCode="General">
                  <c:v>56.11</c:v>
                </c:pt>
                <c:pt idx="1906" formatCode="General">
                  <c:v>56.09</c:v>
                </c:pt>
                <c:pt idx="1907" formatCode="General">
                  <c:v>56.09</c:v>
                </c:pt>
                <c:pt idx="1908" formatCode="General">
                  <c:v>56.07</c:v>
                </c:pt>
                <c:pt idx="1909" formatCode="General">
                  <c:v>56.06</c:v>
                </c:pt>
                <c:pt idx="1910" formatCode="General">
                  <c:v>56.04</c:v>
                </c:pt>
                <c:pt idx="1911" formatCode="General">
                  <c:v>56.02</c:v>
                </c:pt>
                <c:pt idx="1912" formatCode="General">
                  <c:v>55.99</c:v>
                </c:pt>
                <c:pt idx="1913" formatCode="General">
                  <c:v>55.97</c:v>
                </c:pt>
                <c:pt idx="1914" formatCode="General">
                  <c:v>55.95</c:v>
                </c:pt>
                <c:pt idx="1915" formatCode="General">
                  <c:v>55.93</c:v>
                </c:pt>
                <c:pt idx="1916" formatCode="General">
                  <c:v>55.91</c:v>
                </c:pt>
                <c:pt idx="1917" formatCode="General">
                  <c:v>55.89</c:v>
                </c:pt>
                <c:pt idx="1918" formatCode="General">
                  <c:v>55.86</c:v>
                </c:pt>
                <c:pt idx="1919" formatCode="General">
                  <c:v>55.83</c:v>
                </c:pt>
                <c:pt idx="1920" formatCode="General">
                  <c:v>55.81</c:v>
                </c:pt>
                <c:pt idx="1921" formatCode="General">
                  <c:v>55.79</c:v>
                </c:pt>
                <c:pt idx="1922" formatCode="General">
                  <c:v>55.76</c:v>
                </c:pt>
                <c:pt idx="1923" formatCode="General">
                  <c:v>55.74</c:v>
                </c:pt>
                <c:pt idx="1924" formatCode="General">
                  <c:v>55.72</c:v>
                </c:pt>
                <c:pt idx="1925" formatCode="General">
                  <c:v>55.7</c:v>
                </c:pt>
                <c:pt idx="1926" formatCode="General">
                  <c:v>55.68</c:v>
                </c:pt>
                <c:pt idx="1927" formatCode="General">
                  <c:v>55.66</c:v>
                </c:pt>
                <c:pt idx="1928" formatCode="General">
                  <c:v>55.64</c:v>
                </c:pt>
                <c:pt idx="1929" formatCode="General">
                  <c:v>55.63</c:v>
                </c:pt>
                <c:pt idx="1930" formatCode="General">
                  <c:v>55.61</c:v>
                </c:pt>
                <c:pt idx="1931" formatCode="General">
                  <c:v>55.6</c:v>
                </c:pt>
                <c:pt idx="1932" formatCode="General">
                  <c:v>55.58</c:v>
                </c:pt>
                <c:pt idx="1933" formatCode="General">
                  <c:v>55.56</c:v>
                </c:pt>
                <c:pt idx="1934" formatCode="General">
                  <c:v>55.54</c:v>
                </c:pt>
                <c:pt idx="1935" formatCode="General">
                  <c:v>55.53</c:v>
                </c:pt>
                <c:pt idx="1936" formatCode="General">
                  <c:v>55.53</c:v>
                </c:pt>
                <c:pt idx="1937" formatCode="General">
                  <c:v>55.51</c:v>
                </c:pt>
                <c:pt idx="1938" formatCode="General">
                  <c:v>55.51</c:v>
                </c:pt>
                <c:pt idx="1939" formatCode="General">
                  <c:v>55.5</c:v>
                </c:pt>
                <c:pt idx="1940" formatCode="General">
                  <c:v>55.5</c:v>
                </c:pt>
                <c:pt idx="1941" formatCode="General">
                  <c:v>55.49</c:v>
                </c:pt>
                <c:pt idx="1942" formatCode="General">
                  <c:v>55.49</c:v>
                </c:pt>
                <c:pt idx="1943" formatCode="General">
                  <c:v>55.48</c:v>
                </c:pt>
                <c:pt idx="1944" formatCode="General">
                  <c:v>55.47</c:v>
                </c:pt>
                <c:pt idx="1945" formatCode="General">
                  <c:v>55.46</c:v>
                </c:pt>
                <c:pt idx="1946" formatCode="General">
                  <c:v>55.45</c:v>
                </c:pt>
                <c:pt idx="1947" formatCode="General">
                  <c:v>55.44</c:v>
                </c:pt>
                <c:pt idx="1948" formatCode="General">
                  <c:v>55.44</c:v>
                </c:pt>
                <c:pt idx="1949" formatCode="General">
                  <c:v>55.43</c:v>
                </c:pt>
                <c:pt idx="1950" formatCode="General">
                  <c:v>55.43</c:v>
                </c:pt>
                <c:pt idx="1951" formatCode="General">
                  <c:v>55.44</c:v>
                </c:pt>
                <c:pt idx="1952" formatCode="General">
                  <c:v>55.44</c:v>
                </c:pt>
                <c:pt idx="1953" formatCode="General">
                  <c:v>55.43</c:v>
                </c:pt>
                <c:pt idx="1954" formatCode="General">
                  <c:v>55.42</c:v>
                </c:pt>
                <c:pt idx="1955" formatCode="General">
                  <c:v>55.41</c:v>
                </c:pt>
                <c:pt idx="1956" formatCode="General">
                  <c:v>55.4</c:v>
                </c:pt>
                <c:pt idx="1957" formatCode="General">
                  <c:v>55.39</c:v>
                </c:pt>
                <c:pt idx="1958" formatCode="General">
                  <c:v>55.39</c:v>
                </c:pt>
                <c:pt idx="1959" formatCode="General">
                  <c:v>55.37</c:v>
                </c:pt>
                <c:pt idx="1960" formatCode="General">
                  <c:v>55.36</c:v>
                </c:pt>
                <c:pt idx="1961" formatCode="General">
                  <c:v>55.36</c:v>
                </c:pt>
                <c:pt idx="1962" formatCode="General">
                  <c:v>55.35</c:v>
                </c:pt>
                <c:pt idx="1963" formatCode="General">
                  <c:v>55.35</c:v>
                </c:pt>
                <c:pt idx="1964" formatCode="General">
                  <c:v>55.35</c:v>
                </c:pt>
                <c:pt idx="1965" formatCode="General">
                  <c:v>55.35</c:v>
                </c:pt>
                <c:pt idx="1966" formatCode="General">
                  <c:v>55.34</c:v>
                </c:pt>
                <c:pt idx="1967" formatCode="General">
                  <c:v>55.34</c:v>
                </c:pt>
                <c:pt idx="1968" formatCode="General">
                  <c:v>55.34</c:v>
                </c:pt>
                <c:pt idx="1969" formatCode="General">
                  <c:v>55.34</c:v>
                </c:pt>
                <c:pt idx="1970" formatCode="General">
                  <c:v>55.34</c:v>
                </c:pt>
                <c:pt idx="1971" formatCode="General">
                  <c:v>55.33</c:v>
                </c:pt>
                <c:pt idx="1972" formatCode="General">
                  <c:v>55.33</c:v>
                </c:pt>
                <c:pt idx="1973" formatCode="General">
                  <c:v>55.33</c:v>
                </c:pt>
                <c:pt idx="1974" formatCode="General">
                  <c:v>55.32</c:v>
                </c:pt>
                <c:pt idx="1975" formatCode="General">
                  <c:v>55.32</c:v>
                </c:pt>
                <c:pt idx="1976" formatCode="General">
                  <c:v>55.32</c:v>
                </c:pt>
                <c:pt idx="1977" formatCode="General">
                  <c:v>55.32</c:v>
                </c:pt>
                <c:pt idx="1978" formatCode="General">
                  <c:v>55.32</c:v>
                </c:pt>
                <c:pt idx="1979" formatCode="General">
                  <c:v>55.32</c:v>
                </c:pt>
                <c:pt idx="1980" formatCode="General">
                  <c:v>55.33</c:v>
                </c:pt>
                <c:pt idx="1981" formatCode="General">
                  <c:v>55.34</c:v>
                </c:pt>
                <c:pt idx="1982" formatCode="General">
                  <c:v>55.34</c:v>
                </c:pt>
                <c:pt idx="1983" formatCode="General">
                  <c:v>55.34</c:v>
                </c:pt>
                <c:pt idx="1984" formatCode="General">
                  <c:v>55.33</c:v>
                </c:pt>
                <c:pt idx="1985" formatCode="General">
                  <c:v>55.34</c:v>
                </c:pt>
                <c:pt idx="1986" formatCode="General">
                  <c:v>55.35</c:v>
                </c:pt>
                <c:pt idx="1987" formatCode="General">
                  <c:v>55.37</c:v>
                </c:pt>
                <c:pt idx="1988" formatCode="General">
                  <c:v>55.36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79F-4A50-8EC5-7C1937C7B2EE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179F-4A50-8EC5-7C1937C7B2EE}"/>
              </c:ext>
            </c:extLst>
          </c:dPt>
          <c:xVal>
            <c:numRef>
              <c:f>PZ!$X$17:$X$22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PZ!$Y$17:$Y$22</c:f>
              <c:numCache>
                <c:formatCode>0.00</c:formatCode>
                <c:ptCount val="6"/>
                <c:pt idx="0">
                  <c:v>55.34</c:v>
                </c:pt>
                <c:pt idx="1">
                  <c:v>55.42</c:v>
                </c:pt>
                <c:pt idx="2">
                  <c:v>55.17</c:v>
                </c:pt>
                <c:pt idx="3">
                  <c:v>55.65</c:v>
                </c:pt>
                <c:pt idx="4">
                  <c:v>54.65</c:v>
                </c:pt>
                <c:pt idx="5" formatCode="General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79F-4A50-8EC5-7C1937C7B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5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PZ!$N$3:$N$2029</c:f>
              <c:numCache>
                <c:formatCode>0.00</c:formatCode>
                <c:ptCount val="2027"/>
                <c:pt idx="1">
                  <c:v>33.58</c:v>
                </c:pt>
                <c:pt idx="2">
                  <c:v>33.6</c:v>
                </c:pt>
                <c:pt idx="5">
                  <c:v>33.51</c:v>
                </c:pt>
                <c:pt idx="6">
                  <c:v>33.47</c:v>
                </c:pt>
                <c:pt idx="7">
                  <c:v>33.4</c:v>
                </c:pt>
                <c:pt idx="8">
                  <c:v>33.28</c:v>
                </c:pt>
                <c:pt idx="9">
                  <c:v>33.340000000000003</c:v>
                </c:pt>
                <c:pt idx="10">
                  <c:v>33.35</c:v>
                </c:pt>
                <c:pt idx="11">
                  <c:v>33.35</c:v>
                </c:pt>
                <c:pt idx="12">
                  <c:v>33.4</c:v>
                </c:pt>
                <c:pt idx="13">
                  <c:v>32.869999999999997</c:v>
                </c:pt>
                <c:pt idx="14">
                  <c:v>32.869999999999997</c:v>
                </c:pt>
                <c:pt idx="15">
                  <c:v>32.82</c:v>
                </c:pt>
                <c:pt idx="16">
                  <c:v>33.03</c:v>
                </c:pt>
                <c:pt idx="17">
                  <c:v>33.049999999999997</c:v>
                </c:pt>
                <c:pt idx="18">
                  <c:v>33.03</c:v>
                </c:pt>
                <c:pt idx="19">
                  <c:v>33</c:v>
                </c:pt>
                <c:pt idx="21">
                  <c:v>32.97</c:v>
                </c:pt>
                <c:pt idx="22">
                  <c:v>32.89</c:v>
                </c:pt>
                <c:pt idx="23">
                  <c:v>32.869999999999997</c:v>
                </c:pt>
                <c:pt idx="24">
                  <c:v>32.78</c:v>
                </c:pt>
                <c:pt idx="25">
                  <c:v>32.78</c:v>
                </c:pt>
                <c:pt idx="26">
                  <c:v>32.83</c:v>
                </c:pt>
                <c:pt idx="27">
                  <c:v>32.85</c:v>
                </c:pt>
                <c:pt idx="28">
                  <c:v>33.03</c:v>
                </c:pt>
                <c:pt idx="29">
                  <c:v>33.08</c:v>
                </c:pt>
                <c:pt idx="30">
                  <c:v>33.01</c:v>
                </c:pt>
                <c:pt idx="31">
                  <c:v>32.909999999999997</c:v>
                </c:pt>
                <c:pt idx="32">
                  <c:v>32.909999999999997</c:v>
                </c:pt>
                <c:pt idx="33">
                  <c:v>32.880000000000003</c:v>
                </c:pt>
                <c:pt idx="34">
                  <c:v>32.869999999999997</c:v>
                </c:pt>
                <c:pt idx="35">
                  <c:v>32.85</c:v>
                </c:pt>
                <c:pt idx="36">
                  <c:v>32.83</c:v>
                </c:pt>
                <c:pt idx="37">
                  <c:v>32.75</c:v>
                </c:pt>
                <c:pt idx="38">
                  <c:v>33.39</c:v>
                </c:pt>
                <c:pt idx="39">
                  <c:v>33.42</c:v>
                </c:pt>
                <c:pt idx="40">
                  <c:v>33.39</c:v>
                </c:pt>
                <c:pt idx="41">
                  <c:v>33.619999999999997</c:v>
                </c:pt>
                <c:pt idx="44">
                  <c:v>33.57</c:v>
                </c:pt>
                <c:pt idx="46">
                  <c:v>33.53</c:v>
                </c:pt>
                <c:pt idx="47">
                  <c:v>33.5</c:v>
                </c:pt>
                <c:pt idx="48">
                  <c:v>33.53</c:v>
                </c:pt>
                <c:pt idx="49">
                  <c:v>33.5</c:v>
                </c:pt>
                <c:pt idx="50">
                  <c:v>33.4</c:v>
                </c:pt>
                <c:pt idx="51">
                  <c:v>33.4</c:v>
                </c:pt>
                <c:pt idx="52">
                  <c:v>33.4</c:v>
                </c:pt>
                <c:pt idx="53">
                  <c:v>33.44</c:v>
                </c:pt>
                <c:pt idx="54">
                  <c:v>33.47</c:v>
                </c:pt>
                <c:pt idx="55">
                  <c:v>33.42</c:v>
                </c:pt>
                <c:pt idx="56">
                  <c:v>33.32</c:v>
                </c:pt>
                <c:pt idx="57">
                  <c:v>33.340000000000003</c:v>
                </c:pt>
                <c:pt idx="58">
                  <c:v>33.56</c:v>
                </c:pt>
                <c:pt idx="59">
                  <c:v>33.56</c:v>
                </c:pt>
                <c:pt idx="60">
                  <c:v>33.479999999999997</c:v>
                </c:pt>
                <c:pt idx="61">
                  <c:v>33.450000000000003</c:v>
                </c:pt>
                <c:pt idx="62">
                  <c:v>33.39</c:v>
                </c:pt>
                <c:pt idx="63">
                  <c:v>33.409999999999997</c:v>
                </c:pt>
                <c:pt idx="64">
                  <c:v>33.380000000000003</c:v>
                </c:pt>
                <c:pt idx="65">
                  <c:v>33.369999999999997</c:v>
                </c:pt>
                <c:pt idx="67">
                  <c:v>33.29</c:v>
                </c:pt>
                <c:pt idx="68">
                  <c:v>33.229999999999997</c:v>
                </c:pt>
                <c:pt idx="69">
                  <c:v>33.270000000000003</c:v>
                </c:pt>
                <c:pt idx="70">
                  <c:v>33.29</c:v>
                </c:pt>
                <c:pt idx="71">
                  <c:v>33.25</c:v>
                </c:pt>
                <c:pt idx="72">
                  <c:v>33.22</c:v>
                </c:pt>
                <c:pt idx="73">
                  <c:v>33.19</c:v>
                </c:pt>
                <c:pt idx="74">
                  <c:v>33.17</c:v>
                </c:pt>
                <c:pt idx="75">
                  <c:v>33.11</c:v>
                </c:pt>
                <c:pt idx="76">
                  <c:v>33.1</c:v>
                </c:pt>
                <c:pt idx="77">
                  <c:v>33.29</c:v>
                </c:pt>
                <c:pt idx="78">
                  <c:v>33.54</c:v>
                </c:pt>
                <c:pt idx="79">
                  <c:v>33.65</c:v>
                </c:pt>
                <c:pt idx="80">
                  <c:v>33.57</c:v>
                </c:pt>
                <c:pt idx="81">
                  <c:v>33.64</c:v>
                </c:pt>
                <c:pt idx="82">
                  <c:v>33.700000000000003</c:v>
                </c:pt>
                <c:pt idx="83">
                  <c:v>33.65</c:v>
                </c:pt>
                <c:pt idx="84">
                  <c:v>33.630000000000003</c:v>
                </c:pt>
                <c:pt idx="85">
                  <c:v>33.520000000000003</c:v>
                </c:pt>
                <c:pt idx="86">
                  <c:v>33.49</c:v>
                </c:pt>
                <c:pt idx="87">
                  <c:v>33.46</c:v>
                </c:pt>
                <c:pt idx="88">
                  <c:v>33.409999999999997</c:v>
                </c:pt>
                <c:pt idx="89">
                  <c:v>33.39</c:v>
                </c:pt>
                <c:pt idx="90">
                  <c:v>33.39</c:v>
                </c:pt>
                <c:pt idx="91">
                  <c:v>33.31</c:v>
                </c:pt>
                <c:pt idx="92">
                  <c:v>33.31</c:v>
                </c:pt>
                <c:pt idx="93">
                  <c:v>33.29</c:v>
                </c:pt>
                <c:pt idx="94">
                  <c:v>33.31</c:v>
                </c:pt>
                <c:pt idx="95">
                  <c:v>33.270000000000003</c:v>
                </c:pt>
                <c:pt idx="96">
                  <c:v>33.26</c:v>
                </c:pt>
                <c:pt idx="97">
                  <c:v>33.229999999999997</c:v>
                </c:pt>
                <c:pt idx="98">
                  <c:v>32.9</c:v>
                </c:pt>
                <c:pt idx="99">
                  <c:v>32.9</c:v>
                </c:pt>
                <c:pt idx="100">
                  <c:v>32.92</c:v>
                </c:pt>
                <c:pt idx="101">
                  <c:v>32.840000000000003</c:v>
                </c:pt>
                <c:pt idx="102">
                  <c:v>32.85</c:v>
                </c:pt>
                <c:pt idx="103">
                  <c:v>32.79</c:v>
                </c:pt>
                <c:pt idx="104">
                  <c:v>32.78</c:v>
                </c:pt>
                <c:pt idx="105">
                  <c:v>32.75</c:v>
                </c:pt>
                <c:pt idx="106">
                  <c:v>32.79</c:v>
                </c:pt>
                <c:pt idx="107">
                  <c:v>32.81</c:v>
                </c:pt>
                <c:pt idx="108">
                  <c:v>32.72</c:v>
                </c:pt>
                <c:pt idx="109">
                  <c:v>32.700000000000003</c:v>
                </c:pt>
                <c:pt idx="110">
                  <c:v>32.69</c:v>
                </c:pt>
                <c:pt idx="111">
                  <c:v>32.67</c:v>
                </c:pt>
                <c:pt idx="112">
                  <c:v>32.659999999999997</c:v>
                </c:pt>
                <c:pt idx="113">
                  <c:v>32.64</c:v>
                </c:pt>
                <c:pt idx="114">
                  <c:v>32.619999999999997</c:v>
                </c:pt>
                <c:pt idx="115">
                  <c:v>32.6</c:v>
                </c:pt>
                <c:pt idx="116">
                  <c:v>32.590000000000003</c:v>
                </c:pt>
                <c:pt idx="117">
                  <c:v>32.6</c:v>
                </c:pt>
                <c:pt idx="118">
                  <c:v>32.57</c:v>
                </c:pt>
                <c:pt idx="119">
                  <c:v>32.56</c:v>
                </c:pt>
                <c:pt idx="120">
                  <c:v>32.549999999999997</c:v>
                </c:pt>
                <c:pt idx="121">
                  <c:v>32.54</c:v>
                </c:pt>
                <c:pt idx="122">
                  <c:v>32.520000000000003</c:v>
                </c:pt>
                <c:pt idx="123">
                  <c:v>32.51</c:v>
                </c:pt>
                <c:pt idx="124">
                  <c:v>32.5</c:v>
                </c:pt>
                <c:pt idx="125">
                  <c:v>32.479999999999997</c:v>
                </c:pt>
                <c:pt idx="126">
                  <c:v>32.47</c:v>
                </c:pt>
                <c:pt idx="127">
                  <c:v>32.450000000000003</c:v>
                </c:pt>
                <c:pt idx="128">
                  <c:v>32.44</c:v>
                </c:pt>
                <c:pt idx="129">
                  <c:v>32.43</c:v>
                </c:pt>
                <c:pt idx="130">
                  <c:v>32.42</c:v>
                </c:pt>
                <c:pt idx="131">
                  <c:v>32.409999999999997</c:v>
                </c:pt>
                <c:pt idx="132">
                  <c:v>32.39</c:v>
                </c:pt>
                <c:pt idx="133">
                  <c:v>32.39</c:v>
                </c:pt>
                <c:pt idx="134">
                  <c:v>32.380000000000003</c:v>
                </c:pt>
                <c:pt idx="135">
                  <c:v>32.369999999999997</c:v>
                </c:pt>
                <c:pt idx="136">
                  <c:v>32.36</c:v>
                </c:pt>
                <c:pt idx="137">
                  <c:v>32.36</c:v>
                </c:pt>
                <c:pt idx="138">
                  <c:v>32.340000000000003</c:v>
                </c:pt>
                <c:pt idx="139">
                  <c:v>32.340000000000003</c:v>
                </c:pt>
                <c:pt idx="140">
                  <c:v>32.33</c:v>
                </c:pt>
                <c:pt idx="141">
                  <c:v>32.31</c:v>
                </c:pt>
                <c:pt idx="142">
                  <c:v>32.31</c:v>
                </c:pt>
                <c:pt idx="143">
                  <c:v>32.299999999999997</c:v>
                </c:pt>
                <c:pt idx="144">
                  <c:v>32.29</c:v>
                </c:pt>
                <c:pt idx="145">
                  <c:v>32.31</c:v>
                </c:pt>
                <c:pt idx="146">
                  <c:v>32.31</c:v>
                </c:pt>
                <c:pt idx="147">
                  <c:v>32.28</c:v>
                </c:pt>
                <c:pt idx="148">
                  <c:v>32.28</c:v>
                </c:pt>
                <c:pt idx="149">
                  <c:v>32.28</c:v>
                </c:pt>
                <c:pt idx="150">
                  <c:v>32.270000000000003</c:v>
                </c:pt>
                <c:pt idx="151">
                  <c:v>32.26</c:v>
                </c:pt>
                <c:pt idx="152">
                  <c:v>32.25</c:v>
                </c:pt>
                <c:pt idx="153">
                  <c:v>32.25</c:v>
                </c:pt>
                <c:pt idx="154">
                  <c:v>32.25</c:v>
                </c:pt>
                <c:pt idx="155">
                  <c:v>32.24</c:v>
                </c:pt>
                <c:pt idx="156">
                  <c:v>32.229999999999997</c:v>
                </c:pt>
                <c:pt idx="157">
                  <c:v>32.229999999999997</c:v>
                </c:pt>
                <c:pt idx="158">
                  <c:v>32.21</c:v>
                </c:pt>
                <c:pt idx="159">
                  <c:v>32.21</c:v>
                </c:pt>
                <c:pt idx="160">
                  <c:v>32.200000000000003</c:v>
                </c:pt>
                <c:pt idx="161">
                  <c:v>32.21</c:v>
                </c:pt>
                <c:pt idx="162">
                  <c:v>32.21</c:v>
                </c:pt>
                <c:pt idx="163">
                  <c:v>32.21</c:v>
                </c:pt>
                <c:pt idx="164">
                  <c:v>32.21</c:v>
                </c:pt>
                <c:pt idx="165">
                  <c:v>32.21</c:v>
                </c:pt>
                <c:pt idx="166">
                  <c:v>32.21</c:v>
                </c:pt>
                <c:pt idx="167">
                  <c:v>32.21</c:v>
                </c:pt>
                <c:pt idx="168">
                  <c:v>32.19</c:v>
                </c:pt>
                <c:pt idx="169">
                  <c:v>32.19</c:v>
                </c:pt>
                <c:pt idx="170">
                  <c:v>32.19</c:v>
                </c:pt>
                <c:pt idx="171">
                  <c:v>32.19</c:v>
                </c:pt>
                <c:pt idx="172">
                  <c:v>32.19</c:v>
                </c:pt>
                <c:pt idx="173">
                  <c:v>32.18</c:v>
                </c:pt>
                <c:pt idx="174">
                  <c:v>32.18</c:v>
                </c:pt>
                <c:pt idx="175">
                  <c:v>32.18</c:v>
                </c:pt>
                <c:pt idx="176">
                  <c:v>32.18</c:v>
                </c:pt>
                <c:pt idx="177">
                  <c:v>32.17</c:v>
                </c:pt>
                <c:pt idx="178">
                  <c:v>32.18</c:v>
                </c:pt>
                <c:pt idx="179">
                  <c:v>32.18</c:v>
                </c:pt>
                <c:pt idx="180">
                  <c:v>32.17</c:v>
                </c:pt>
                <c:pt idx="181">
                  <c:v>32.17</c:v>
                </c:pt>
                <c:pt idx="182">
                  <c:v>32.17</c:v>
                </c:pt>
                <c:pt idx="183">
                  <c:v>32.17</c:v>
                </c:pt>
                <c:pt idx="184">
                  <c:v>32.159999999999997</c:v>
                </c:pt>
                <c:pt idx="185">
                  <c:v>32.159999999999997</c:v>
                </c:pt>
                <c:pt idx="186">
                  <c:v>32.159999999999997</c:v>
                </c:pt>
                <c:pt idx="187">
                  <c:v>32.25</c:v>
                </c:pt>
                <c:pt idx="188">
                  <c:v>32.28</c:v>
                </c:pt>
                <c:pt idx="189">
                  <c:v>32.29</c:v>
                </c:pt>
                <c:pt idx="190">
                  <c:v>32.31</c:v>
                </c:pt>
                <c:pt idx="191">
                  <c:v>32.299999999999997</c:v>
                </c:pt>
                <c:pt idx="192">
                  <c:v>32.299999999999997</c:v>
                </c:pt>
                <c:pt idx="193">
                  <c:v>32.33</c:v>
                </c:pt>
                <c:pt idx="194">
                  <c:v>32.340000000000003</c:v>
                </c:pt>
                <c:pt idx="195">
                  <c:v>32.630000000000003</c:v>
                </c:pt>
                <c:pt idx="196">
                  <c:v>32.020000000000003</c:v>
                </c:pt>
                <c:pt idx="197">
                  <c:v>32.020000000000003</c:v>
                </c:pt>
                <c:pt idx="198">
                  <c:v>32.020000000000003</c:v>
                </c:pt>
                <c:pt idx="199">
                  <c:v>32.020000000000003</c:v>
                </c:pt>
                <c:pt idx="200">
                  <c:v>32.020000000000003</c:v>
                </c:pt>
                <c:pt idx="201">
                  <c:v>32.020000000000003</c:v>
                </c:pt>
                <c:pt idx="202">
                  <c:v>32.020000000000003</c:v>
                </c:pt>
                <c:pt idx="203">
                  <c:v>32.020000000000003</c:v>
                </c:pt>
                <c:pt idx="204">
                  <c:v>32.020000000000003</c:v>
                </c:pt>
                <c:pt idx="205">
                  <c:v>32.020000000000003</c:v>
                </c:pt>
                <c:pt idx="206">
                  <c:v>32.07</c:v>
                </c:pt>
                <c:pt idx="207">
                  <c:v>32.130000000000003</c:v>
                </c:pt>
                <c:pt idx="208">
                  <c:v>32.17</c:v>
                </c:pt>
                <c:pt idx="209">
                  <c:v>32.200000000000003</c:v>
                </c:pt>
                <c:pt idx="210">
                  <c:v>32.22</c:v>
                </c:pt>
                <c:pt idx="211">
                  <c:v>32.25</c:v>
                </c:pt>
                <c:pt idx="212">
                  <c:v>32.28</c:v>
                </c:pt>
                <c:pt idx="213">
                  <c:v>32.31</c:v>
                </c:pt>
                <c:pt idx="214">
                  <c:v>32.32</c:v>
                </c:pt>
                <c:pt idx="215">
                  <c:v>32.33</c:v>
                </c:pt>
                <c:pt idx="216">
                  <c:v>32.33</c:v>
                </c:pt>
                <c:pt idx="217">
                  <c:v>32.33</c:v>
                </c:pt>
                <c:pt idx="218">
                  <c:v>32.32</c:v>
                </c:pt>
                <c:pt idx="219">
                  <c:v>32.32</c:v>
                </c:pt>
                <c:pt idx="220">
                  <c:v>32.31</c:v>
                </c:pt>
                <c:pt idx="221">
                  <c:v>32.31</c:v>
                </c:pt>
                <c:pt idx="222">
                  <c:v>32.299999999999997</c:v>
                </c:pt>
                <c:pt idx="223">
                  <c:v>32.29</c:v>
                </c:pt>
                <c:pt idx="224">
                  <c:v>32.32</c:v>
                </c:pt>
                <c:pt idx="225">
                  <c:v>32.369999999999997</c:v>
                </c:pt>
                <c:pt idx="226">
                  <c:v>32.39</c:v>
                </c:pt>
                <c:pt idx="227">
                  <c:v>32.4</c:v>
                </c:pt>
                <c:pt idx="228">
                  <c:v>32.409999999999997</c:v>
                </c:pt>
                <c:pt idx="229">
                  <c:v>32.409999999999997</c:v>
                </c:pt>
                <c:pt idx="230">
                  <c:v>32.409999999999997</c:v>
                </c:pt>
                <c:pt idx="231">
                  <c:v>32.43</c:v>
                </c:pt>
                <c:pt idx="232">
                  <c:v>32.6</c:v>
                </c:pt>
                <c:pt idx="233">
                  <c:v>32.700000000000003</c:v>
                </c:pt>
                <c:pt idx="234">
                  <c:v>32.71</c:v>
                </c:pt>
                <c:pt idx="235">
                  <c:v>32.72</c:v>
                </c:pt>
                <c:pt idx="236">
                  <c:v>32.74</c:v>
                </c:pt>
                <c:pt idx="237">
                  <c:v>32.74</c:v>
                </c:pt>
                <c:pt idx="238">
                  <c:v>32.74</c:v>
                </c:pt>
                <c:pt idx="239">
                  <c:v>32.74</c:v>
                </c:pt>
                <c:pt idx="240">
                  <c:v>32.74</c:v>
                </c:pt>
                <c:pt idx="241">
                  <c:v>32.74</c:v>
                </c:pt>
                <c:pt idx="242">
                  <c:v>32.729999999999997</c:v>
                </c:pt>
                <c:pt idx="243">
                  <c:v>32.76</c:v>
                </c:pt>
                <c:pt idx="244">
                  <c:v>32.76</c:v>
                </c:pt>
                <c:pt idx="245">
                  <c:v>32.78</c:v>
                </c:pt>
                <c:pt idx="246">
                  <c:v>32.82</c:v>
                </c:pt>
                <c:pt idx="247">
                  <c:v>32.83</c:v>
                </c:pt>
                <c:pt idx="248">
                  <c:v>32.83</c:v>
                </c:pt>
                <c:pt idx="249">
                  <c:v>32.9</c:v>
                </c:pt>
                <c:pt idx="250">
                  <c:v>32.979999999999997</c:v>
                </c:pt>
                <c:pt idx="251">
                  <c:v>33.020000000000003</c:v>
                </c:pt>
                <c:pt idx="252">
                  <c:v>33.1</c:v>
                </c:pt>
                <c:pt idx="253">
                  <c:v>33.08</c:v>
                </c:pt>
                <c:pt idx="254">
                  <c:v>33.049999999999997</c:v>
                </c:pt>
                <c:pt idx="255">
                  <c:v>33.01</c:v>
                </c:pt>
                <c:pt idx="256">
                  <c:v>32.99</c:v>
                </c:pt>
                <c:pt idx="257">
                  <c:v>32.97</c:v>
                </c:pt>
                <c:pt idx="258">
                  <c:v>32.950000000000003</c:v>
                </c:pt>
                <c:pt idx="259">
                  <c:v>32.93</c:v>
                </c:pt>
                <c:pt idx="260">
                  <c:v>32.909999999999997</c:v>
                </c:pt>
                <c:pt idx="261">
                  <c:v>32.9</c:v>
                </c:pt>
                <c:pt idx="262">
                  <c:v>32.89</c:v>
                </c:pt>
                <c:pt idx="263">
                  <c:v>32.880000000000003</c:v>
                </c:pt>
                <c:pt idx="264">
                  <c:v>32.86</c:v>
                </c:pt>
                <c:pt idx="265">
                  <c:v>32.86</c:v>
                </c:pt>
                <c:pt idx="266">
                  <c:v>32.85</c:v>
                </c:pt>
                <c:pt idx="267">
                  <c:v>32.83</c:v>
                </c:pt>
                <c:pt idx="268">
                  <c:v>32.83</c:v>
                </c:pt>
                <c:pt idx="269">
                  <c:v>32.840000000000003</c:v>
                </c:pt>
                <c:pt idx="270">
                  <c:v>32.840000000000003</c:v>
                </c:pt>
                <c:pt idx="271">
                  <c:v>32.83</c:v>
                </c:pt>
                <c:pt idx="272">
                  <c:v>32.82</c:v>
                </c:pt>
                <c:pt idx="273">
                  <c:v>32.81</c:v>
                </c:pt>
                <c:pt idx="274">
                  <c:v>32.85</c:v>
                </c:pt>
                <c:pt idx="275">
                  <c:v>32.86</c:v>
                </c:pt>
                <c:pt idx="276">
                  <c:v>32.85</c:v>
                </c:pt>
                <c:pt idx="277">
                  <c:v>32.85</c:v>
                </c:pt>
                <c:pt idx="278">
                  <c:v>32.979999999999997</c:v>
                </c:pt>
                <c:pt idx="279">
                  <c:v>32.99</c:v>
                </c:pt>
                <c:pt idx="280">
                  <c:v>33.08</c:v>
                </c:pt>
                <c:pt idx="281">
                  <c:v>33.08</c:v>
                </c:pt>
                <c:pt idx="282">
                  <c:v>33.07</c:v>
                </c:pt>
                <c:pt idx="283">
                  <c:v>33.18</c:v>
                </c:pt>
                <c:pt idx="284">
                  <c:v>33.24</c:v>
                </c:pt>
                <c:pt idx="285">
                  <c:v>33.21</c:v>
                </c:pt>
                <c:pt idx="286">
                  <c:v>33.159999999999997</c:v>
                </c:pt>
                <c:pt idx="287">
                  <c:v>33.14</c:v>
                </c:pt>
                <c:pt idx="288">
                  <c:v>33.229999999999997</c:v>
                </c:pt>
                <c:pt idx="289">
                  <c:v>33.28</c:v>
                </c:pt>
                <c:pt idx="290">
                  <c:v>33.32</c:v>
                </c:pt>
                <c:pt idx="291">
                  <c:v>33.32</c:v>
                </c:pt>
                <c:pt idx="292">
                  <c:v>33.32</c:v>
                </c:pt>
                <c:pt idx="293">
                  <c:v>33.33</c:v>
                </c:pt>
                <c:pt idx="294">
                  <c:v>33.61</c:v>
                </c:pt>
                <c:pt idx="295">
                  <c:v>33.75</c:v>
                </c:pt>
                <c:pt idx="296">
                  <c:v>33.409999999999997</c:v>
                </c:pt>
                <c:pt idx="297">
                  <c:v>33.4</c:v>
                </c:pt>
                <c:pt idx="298">
                  <c:v>33.42</c:v>
                </c:pt>
                <c:pt idx="299">
                  <c:v>33.450000000000003</c:v>
                </c:pt>
                <c:pt idx="300">
                  <c:v>33.369999999999997</c:v>
                </c:pt>
                <c:pt idx="301">
                  <c:v>33.33</c:v>
                </c:pt>
                <c:pt idx="302">
                  <c:v>33.32</c:v>
                </c:pt>
                <c:pt idx="303">
                  <c:v>33.31</c:v>
                </c:pt>
                <c:pt idx="304">
                  <c:v>33.270000000000003</c:v>
                </c:pt>
                <c:pt idx="305">
                  <c:v>33.24</c:v>
                </c:pt>
                <c:pt idx="306">
                  <c:v>33.22</c:v>
                </c:pt>
                <c:pt idx="307">
                  <c:v>33.200000000000003</c:v>
                </c:pt>
                <c:pt idx="308">
                  <c:v>33.18</c:v>
                </c:pt>
                <c:pt idx="309">
                  <c:v>33.17</c:v>
                </c:pt>
                <c:pt idx="310">
                  <c:v>33.159999999999997</c:v>
                </c:pt>
                <c:pt idx="311">
                  <c:v>33.15</c:v>
                </c:pt>
                <c:pt idx="312">
                  <c:v>33.14</c:v>
                </c:pt>
                <c:pt idx="313">
                  <c:v>33.14</c:v>
                </c:pt>
                <c:pt idx="314">
                  <c:v>33.130000000000003</c:v>
                </c:pt>
                <c:pt idx="315">
                  <c:v>33.11</c:v>
                </c:pt>
                <c:pt idx="316">
                  <c:v>33.11</c:v>
                </c:pt>
                <c:pt idx="317">
                  <c:v>33.1</c:v>
                </c:pt>
                <c:pt idx="318">
                  <c:v>33.090000000000003</c:v>
                </c:pt>
                <c:pt idx="319">
                  <c:v>33.090000000000003</c:v>
                </c:pt>
                <c:pt idx="320">
                  <c:v>33.08</c:v>
                </c:pt>
                <c:pt idx="321">
                  <c:v>33.08</c:v>
                </c:pt>
                <c:pt idx="322">
                  <c:v>33.08</c:v>
                </c:pt>
                <c:pt idx="323">
                  <c:v>33.08</c:v>
                </c:pt>
                <c:pt idx="324">
                  <c:v>33.1</c:v>
                </c:pt>
                <c:pt idx="325">
                  <c:v>33.07</c:v>
                </c:pt>
                <c:pt idx="326">
                  <c:v>33.26</c:v>
                </c:pt>
                <c:pt idx="327">
                  <c:v>33.270000000000003</c:v>
                </c:pt>
                <c:pt idx="328">
                  <c:v>33.25</c:v>
                </c:pt>
                <c:pt idx="329">
                  <c:v>33.270000000000003</c:v>
                </c:pt>
                <c:pt idx="330">
                  <c:v>33.26</c:v>
                </c:pt>
                <c:pt idx="331">
                  <c:v>33.22</c:v>
                </c:pt>
                <c:pt idx="332">
                  <c:v>33.18</c:v>
                </c:pt>
                <c:pt idx="333">
                  <c:v>33.200000000000003</c:v>
                </c:pt>
                <c:pt idx="334">
                  <c:v>33.17</c:v>
                </c:pt>
                <c:pt idx="335">
                  <c:v>33.18</c:v>
                </c:pt>
                <c:pt idx="336">
                  <c:v>33.17</c:v>
                </c:pt>
                <c:pt idx="337">
                  <c:v>33.17</c:v>
                </c:pt>
                <c:pt idx="338">
                  <c:v>33.14</c:v>
                </c:pt>
                <c:pt idx="339">
                  <c:v>33.159999999999997</c:v>
                </c:pt>
                <c:pt idx="340">
                  <c:v>33.119999999999997</c:v>
                </c:pt>
                <c:pt idx="341">
                  <c:v>33.1</c:v>
                </c:pt>
                <c:pt idx="342">
                  <c:v>33.08</c:v>
                </c:pt>
                <c:pt idx="343">
                  <c:v>33.06</c:v>
                </c:pt>
                <c:pt idx="344">
                  <c:v>33.049999999999997</c:v>
                </c:pt>
                <c:pt idx="345">
                  <c:v>33.04</c:v>
                </c:pt>
                <c:pt idx="346">
                  <c:v>33.03</c:v>
                </c:pt>
                <c:pt idx="347">
                  <c:v>33.020000000000003</c:v>
                </c:pt>
                <c:pt idx="348">
                  <c:v>33.01</c:v>
                </c:pt>
                <c:pt idx="349">
                  <c:v>33.01</c:v>
                </c:pt>
                <c:pt idx="350">
                  <c:v>33</c:v>
                </c:pt>
                <c:pt idx="351">
                  <c:v>33</c:v>
                </c:pt>
                <c:pt idx="352">
                  <c:v>32.99</c:v>
                </c:pt>
                <c:pt idx="353">
                  <c:v>32.99</c:v>
                </c:pt>
                <c:pt idx="354">
                  <c:v>33.03</c:v>
                </c:pt>
                <c:pt idx="355">
                  <c:v>33.1</c:v>
                </c:pt>
                <c:pt idx="356">
                  <c:v>33.08</c:v>
                </c:pt>
                <c:pt idx="357">
                  <c:v>33.24</c:v>
                </c:pt>
                <c:pt idx="358">
                  <c:v>33.21</c:v>
                </c:pt>
                <c:pt idx="359">
                  <c:v>33.15</c:v>
                </c:pt>
                <c:pt idx="360">
                  <c:v>33.130000000000003</c:v>
                </c:pt>
                <c:pt idx="361">
                  <c:v>33.1</c:v>
                </c:pt>
                <c:pt idx="362">
                  <c:v>33.06</c:v>
                </c:pt>
                <c:pt idx="363">
                  <c:v>33.04</c:v>
                </c:pt>
                <c:pt idx="364">
                  <c:v>33.020000000000003</c:v>
                </c:pt>
                <c:pt idx="365">
                  <c:v>33.01</c:v>
                </c:pt>
                <c:pt idx="366">
                  <c:v>33.119999999999997</c:v>
                </c:pt>
                <c:pt idx="367">
                  <c:v>33.11</c:v>
                </c:pt>
                <c:pt idx="368">
                  <c:v>33.049999999999997</c:v>
                </c:pt>
                <c:pt idx="369">
                  <c:v>33.03</c:v>
                </c:pt>
                <c:pt idx="370">
                  <c:v>33</c:v>
                </c:pt>
                <c:pt idx="371">
                  <c:v>32.979999999999997</c:v>
                </c:pt>
                <c:pt idx="372">
                  <c:v>32.97</c:v>
                </c:pt>
                <c:pt idx="373">
                  <c:v>32.979999999999997</c:v>
                </c:pt>
                <c:pt idx="374">
                  <c:v>33.090000000000003</c:v>
                </c:pt>
                <c:pt idx="375">
                  <c:v>33.159999999999997</c:v>
                </c:pt>
                <c:pt idx="376">
                  <c:v>33.14</c:v>
                </c:pt>
                <c:pt idx="377">
                  <c:v>33.17</c:v>
                </c:pt>
                <c:pt idx="378">
                  <c:v>33.22</c:v>
                </c:pt>
                <c:pt idx="379">
                  <c:v>33.17</c:v>
                </c:pt>
                <c:pt idx="380">
                  <c:v>33.130000000000003</c:v>
                </c:pt>
                <c:pt idx="381">
                  <c:v>33.090000000000003</c:v>
                </c:pt>
                <c:pt idx="382">
                  <c:v>33.06</c:v>
                </c:pt>
                <c:pt idx="383">
                  <c:v>33.03</c:v>
                </c:pt>
                <c:pt idx="384">
                  <c:v>33.020000000000003</c:v>
                </c:pt>
                <c:pt idx="385">
                  <c:v>33.020000000000003</c:v>
                </c:pt>
                <c:pt idx="386">
                  <c:v>32.99</c:v>
                </c:pt>
                <c:pt idx="387">
                  <c:v>32.979999999999997</c:v>
                </c:pt>
                <c:pt idx="388">
                  <c:v>32.97</c:v>
                </c:pt>
                <c:pt idx="389">
                  <c:v>33.07</c:v>
                </c:pt>
                <c:pt idx="390">
                  <c:v>33.08</c:v>
                </c:pt>
                <c:pt idx="391">
                  <c:v>33.06</c:v>
                </c:pt>
                <c:pt idx="392">
                  <c:v>33.01</c:v>
                </c:pt>
                <c:pt idx="393">
                  <c:v>32.979999999999997</c:v>
                </c:pt>
                <c:pt idx="394">
                  <c:v>32.96</c:v>
                </c:pt>
                <c:pt idx="395">
                  <c:v>32.950000000000003</c:v>
                </c:pt>
                <c:pt idx="396">
                  <c:v>32.93</c:v>
                </c:pt>
                <c:pt idx="397">
                  <c:v>32.93</c:v>
                </c:pt>
                <c:pt idx="398">
                  <c:v>32.92</c:v>
                </c:pt>
                <c:pt idx="399">
                  <c:v>33.01</c:v>
                </c:pt>
                <c:pt idx="400">
                  <c:v>32.96</c:v>
                </c:pt>
                <c:pt idx="401">
                  <c:v>32.94</c:v>
                </c:pt>
                <c:pt idx="402">
                  <c:v>32.909999999999997</c:v>
                </c:pt>
                <c:pt idx="403">
                  <c:v>32.9</c:v>
                </c:pt>
                <c:pt idx="404">
                  <c:v>32.89</c:v>
                </c:pt>
                <c:pt idx="405">
                  <c:v>32.880000000000003</c:v>
                </c:pt>
                <c:pt idx="406">
                  <c:v>32.869999999999997</c:v>
                </c:pt>
                <c:pt idx="407">
                  <c:v>32.869999999999997</c:v>
                </c:pt>
                <c:pt idx="408">
                  <c:v>32.869999999999997</c:v>
                </c:pt>
                <c:pt idx="409">
                  <c:v>32.86</c:v>
                </c:pt>
                <c:pt idx="410">
                  <c:v>32.85</c:v>
                </c:pt>
                <c:pt idx="411">
                  <c:v>32.840000000000003</c:v>
                </c:pt>
                <c:pt idx="412">
                  <c:v>32.83</c:v>
                </c:pt>
                <c:pt idx="413">
                  <c:v>32.82</c:v>
                </c:pt>
                <c:pt idx="415">
                  <c:v>32.79</c:v>
                </c:pt>
                <c:pt idx="416">
                  <c:v>32.79</c:v>
                </c:pt>
                <c:pt idx="417">
                  <c:v>32.979999999999997</c:v>
                </c:pt>
                <c:pt idx="418">
                  <c:v>32.97</c:v>
                </c:pt>
                <c:pt idx="420">
                  <c:v>32.96</c:v>
                </c:pt>
                <c:pt idx="421">
                  <c:v>32.93</c:v>
                </c:pt>
                <c:pt idx="422">
                  <c:v>32.9</c:v>
                </c:pt>
                <c:pt idx="423">
                  <c:v>32.950000000000003</c:v>
                </c:pt>
                <c:pt idx="424">
                  <c:v>33.08</c:v>
                </c:pt>
                <c:pt idx="425">
                  <c:v>33.049999999999997</c:v>
                </c:pt>
                <c:pt idx="426">
                  <c:v>33.19</c:v>
                </c:pt>
                <c:pt idx="427">
                  <c:v>33.11</c:v>
                </c:pt>
                <c:pt idx="430">
                  <c:v>32.99</c:v>
                </c:pt>
                <c:pt idx="431">
                  <c:v>33.04</c:v>
                </c:pt>
                <c:pt idx="432">
                  <c:v>32.97</c:v>
                </c:pt>
                <c:pt idx="433">
                  <c:v>32.94</c:v>
                </c:pt>
                <c:pt idx="434">
                  <c:v>32.93</c:v>
                </c:pt>
                <c:pt idx="435">
                  <c:v>32.909999999999997</c:v>
                </c:pt>
                <c:pt idx="436">
                  <c:v>32.89</c:v>
                </c:pt>
                <c:pt idx="437">
                  <c:v>32.869999999999997</c:v>
                </c:pt>
                <c:pt idx="438">
                  <c:v>32.86</c:v>
                </c:pt>
                <c:pt idx="439">
                  <c:v>32.83</c:v>
                </c:pt>
                <c:pt idx="440">
                  <c:v>32.81</c:v>
                </c:pt>
                <c:pt idx="441">
                  <c:v>32.799999999999997</c:v>
                </c:pt>
                <c:pt idx="442">
                  <c:v>32.79</c:v>
                </c:pt>
                <c:pt idx="443">
                  <c:v>32.78</c:v>
                </c:pt>
                <c:pt idx="444">
                  <c:v>32.799999999999997</c:v>
                </c:pt>
                <c:pt idx="445">
                  <c:v>32.79</c:v>
                </c:pt>
                <c:pt idx="446">
                  <c:v>32.75</c:v>
                </c:pt>
                <c:pt idx="447">
                  <c:v>32.74</c:v>
                </c:pt>
                <c:pt idx="448">
                  <c:v>32.75</c:v>
                </c:pt>
                <c:pt idx="449">
                  <c:v>32.71</c:v>
                </c:pt>
                <c:pt idx="450">
                  <c:v>32.700000000000003</c:v>
                </c:pt>
                <c:pt idx="451">
                  <c:v>32.68</c:v>
                </c:pt>
                <c:pt idx="452">
                  <c:v>32.659999999999997</c:v>
                </c:pt>
                <c:pt idx="453">
                  <c:v>32.65</c:v>
                </c:pt>
                <c:pt idx="454">
                  <c:v>32.630000000000003</c:v>
                </c:pt>
                <c:pt idx="455">
                  <c:v>32.61</c:v>
                </c:pt>
                <c:pt idx="457">
                  <c:v>32.58</c:v>
                </c:pt>
                <c:pt idx="458">
                  <c:v>32.56</c:v>
                </c:pt>
                <c:pt idx="459">
                  <c:v>32.54</c:v>
                </c:pt>
                <c:pt idx="460">
                  <c:v>32.520000000000003</c:v>
                </c:pt>
                <c:pt idx="461">
                  <c:v>32.51</c:v>
                </c:pt>
                <c:pt idx="462">
                  <c:v>32.5</c:v>
                </c:pt>
                <c:pt idx="463">
                  <c:v>32.479999999999997</c:v>
                </c:pt>
                <c:pt idx="464">
                  <c:v>32.47</c:v>
                </c:pt>
                <c:pt idx="465">
                  <c:v>32.450000000000003</c:v>
                </c:pt>
                <c:pt idx="466">
                  <c:v>32.44</c:v>
                </c:pt>
                <c:pt idx="467">
                  <c:v>32.43</c:v>
                </c:pt>
                <c:pt idx="468">
                  <c:v>32.49</c:v>
                </c:pt>
                <c:pt idx="469">
                  <c:v>32.54</c:v>
                </c:pt>
                <c:pt idx="470">
                  <c:v>32.549999999999997</c:v>
                </c:pt>
                <c:pt idx="471">
                  <c:v>32.53</c:v>
                </c:pt>
                <c:pt idx="472">
                  <c:v>32.5</c:v>
                </c:pt>
                <c:pt idx="473">
                  <c:v>32.47</c:v>
                </c:pt>
                <c:pt idx="474">
                  <c:v>32.450000000000003</c:v>
                </c:pt>
                <c:pt idx="475">
                  <c:v>32.43</c:v>
                </c:pt>
                <c:pt idx="476">
                  <c:v>32.42</c:v>
                </c:pt>
                <c:pt idx="477">
                  <c:v>32.409999999999997</c:v>
                </c:pt>
                <c:pt idx="478">
                  <c:v>32.39</c:v>
                </c:pt>
                <c:pt idx="479">
                  <c:v>32.380000000000003</c:v>
                </c:pt>
                <c:pt idx="480">
                  <c:v>32.380000000000003</c:v>
                </c:pt>
                <c:pt idx="481">
                  <c:v>32.369999999999997</c:v>
                </c:pt>
                <c:pt idx="482">
                  <c:v>32.36</c:v>
                </c:pt>
                <c:pt idx="483">
                  <c:v>32.35</c:v>
                </c:pt>
                <c:pt idx="484">
                  <c:v>32.369999999999997</c:v>
                </c:pt>
                <c:pt idx="485">
                  <c:v>32.369999999999997</c:v>
                </c:pt>
                <c:pt idx="486">
                  <c:v>32.35</c:v>
                </c:pt>
                <c:pt idx="487">
                  <c:v>32.340000000000003</c:v>
                </c:pt>
                <c:pt idx="488">
                  <c:v>32.33</c:v>
                </c:pt>
                <c:pt idx="489">
                  <c:v>32.32</c:v>
                </c:pt>
                <c:pt idx="490">
                  <c:v>32.31</c:v>
                </c:pt>
                <c:pt idx="491">
                  <c:v>32.31</c:v>
                </c:pt>
                <c:pt idx="492">
                  <c:v>32.299999999999997</c:v>
                </c:pt>
                <c:pt idx="493">
                  <c:v>32.29</c:v>
                </c:pt>
                <c:pt idx="494">
                  <c:v>32.28</c:v>
                </c:pt>
                <c:pt idx="495">
                  <c:v>32.270000000000003</c:v>
                </c:pt>
                <c:pt idx="496">
                  <c:v>32.270000000000003</c:v>
                </c:pt>
                <c:pt idx="497">
                  <c:v>32.26</c:v>
                </c:pt>
                <c:pt idx="498">
                  <c:v>32.25</c:v>
                </c:pt>
                <c:pt idx="499">
                  <c:v>32.24</c:v>
                </c:pt>
                <c:pt idx="500">
                  <c:v>32.229999999999997</c:v>
                </c:pt>
                <c:pt idx="501">
                  <c:v>32.229999999999997</c:v>
                </c:pt>
                <c:pt idx="502">
                  <c:v>32.22</c:v>
                </c:pt>
                <c:pt idx="503">
                  <c:v>32.21</c:v>
                </c:pt>
                <c:pt idx="504">
                  <c:v>32.200000000000003</c:v>
                </c:pt>
                <c:pt idx="505">
                  <c:v>32.200000000000003</c:v>
                </c:pt>
                <c:pt idx="506">
                  <c:v>32.200000000000003</c:v>
                </c:pt>
                <c:pt idx="507">
                  <c:v>32.19</c:v>
                </c:pt>
                <c:pt idx="508">
                  <c:v>32.19</c:v>
                </c:pt>
                <c:pt idx="509">
                  <c:v>32.19</c:v>
                </c:pt>
                <c:pt idx="510">
                  <c:v>32.200000000000003</c:v>
                </c:pt>
                <c:pt idx="511">
                  <c:v>32.19</c:v>
                </c:pt>
                <c:pt idx="512">
                  <c:v>32.200000000000003</c:v>
                </c:pt>
                <c:pt idx="513">
                  <c:v>32.200000000000003</c:v>
                </c:pt>
                <c:pt idx="514">
                  <c:v>32.21</c:v>
                </c:pt>
                <c:pt idx="515">
                  <c:v>32.19</c:v>
                </c:pt>
                <c:pt idx="516">
                  <c:v>32.19</c:v>
                </c:pt>
                <c:pt idx="517">
                  <c:v>32.200000000000003</c:v>
                </c:pt>
                <c:pt idx="518">
                  <c:v>32.19</c:v>
                </c:pt>
                <c:pt idx="519">
                  <c:v>32.200000000000003</c:v>
                </c:pt>
                <c:pt idx="520">
                  <c:v>32.19</c:v>
                </c:pt>
                <c:pt idx="521">
                  <c:v>32.200000000000003</c:v>
                </c:pt>
                <c:pt idx="522">
                  <c:v>32.200000000000003</c:v>
                </c:pt>
                <c:pt idx="523">
                  <c:v>32.200000000000003</c:v>
                </c:pt>
                <c:pt idx="524">
                  <c:v>32.200000000000003</c:v>
                </c:pt>
                <c:pt idx="525">
                  <c:v>32.19</c:v>
                </c:pt>
                <c:pt idx="526">
                  <c:v>32.19</c:v>
                </c:pt>
                <c:pt idx="527">
                  <c:v>32.200000000000003</c:v>
                </c:pt>
                <c:pt idx="528">
                  <c:v>32.19</c:v>
                </c:pt>
                <c:pt idx="529">
                  <c:v>32.19</c:v>
                </c:pt>
                <c:pt idx="530">
                  <c:v>32.19</c:v>
                </c:pt>
                <c:pt idx="531">
                  <c:v>32.19</c:v>
                </c:pt>
                <c:pt idx="532">
                  <c:v>32.19</c:v>
                </c:pt>
                <c:pt idx="533">
                  <c:v>32.19</c:v>
                </c:pt>
                <c:pt idx="534">
                  <c:v>32.19</c:v>
                </c:pt>
                <c:pt idx="535">
                  <c:v>32.200000000000003</c:v>
                </c:pt>
                <c:pt idx="536">
                  <c:v>32.19</c:v>
                </c:pt>
                <c:pt idx="537">
                  <c:v>32.19</c:v>
                </c:pt>
                <c:pt idx="538">
                  <c:v>32.19</c:v>
                </c:pt>
                <c:pt idx="539">
                  <c:v>32.19</c:v>
                </c:pt>
                <c:pt idx="540">
                  <c:v>32.19</c:v>
                </c:pt>
                <c:pt idx="541">
                  <c:v>32.19</c:v>
                </c:pt>
                <c:pt idx="542">
                  <c:v>32.19</c:v>
                </c:pt>
                <c:pt idx="543">
                  <c:v>32.19</c:v>
                </c:pt>
                <c:pt idx="544">
                  <c:v>32.200000000000003</c:v>
                </c:pt>
                <c:pt idx="545">
                  <c:v>32.200000000000003</c:v>
                </c:pt>
                <c:pt idx="546">
                  <c:v>32.19</c:v>
                </c:pt>
                <c:pt idx="547">
                  <c:v>32.19</c:v>
                </c:pt>
                <c:pt idx="548">
                  <c:v>32.19</c:v>
                </c:pt>
                <c:pt idx="549">
                  <c:v>32.19</c:v>
                </c:pt>
                <c:pt idx="550">
                  <c:v>32.19</c:v>
                </c:pt>
                <c:pt idx="551">
                  <c:v>32.19</c:v>
                </c:pt>
                <c:pt idx="552">
                  <c:v>32.200000000000003</c:v>
                </c:pt>
                <c:pt idx="553">
                  <c:v>32.19</c:v>
                </c:pt>
                <c:pt idx="554">
                  <c:v>32.19</c:v>
                </c:pt>
                <c:pt idx="555">
                  <c:v>32.19</c:v>
                </c:pt>
                <c:pt idx="556">
                  <c:v>32.200000000000003</c:v>
                </c:pt>
                <c:pt idx="557">
                  <c:v>32.200000000000003</c:v>
                </c:pt>
                <c:pt idx="558">
                  <c:v>32.229999999999997</c:v>
                </c:pt>
                <c:pt idx="559">
                  <c:v>32.28</c:v>
                </c:pt>
                <c:pt idx="560">
                  <c:v>32.299999999999997</c:v>
                </c:pt>
                <c:pt idx="561">
                  <c:v>32.299999999999997</c:v>
                </c:pt>
                <c:pt idx="562">
                  <c:v>32.31</c:v>
                </c:pt>
                <c:pt idx="563">
                  <c:v>32.31</c:v>
                </c:pt>
                <c:pt idx="564">
                  <c:v>32.31</c:v>
                </c:pt>
                <c:pt idx="565">
                  <c:v>32.31</c:v>
                </c:pt>
                <c:pt idx="566">
                  <c:v>32.31</c:v>
                </c:pt>
                <c:pt idx="567">
                  <c:v>32.36</c:v>
                </c:pt>
                <c:pt idx="568">
                  <c:v>32.56</c:v>
                </c:pt>
                <c:pt idx="569">
                  <c:v>32.76</c:v>
                </c:pt>
                <c:pt idx="570">
                  <c:v>32.85</c:v>
                </c:pt>
                <c:pt idx="571">
                  <c:v>32.97</c:v>
                </c:pt>
                <c:pt idx="572">
                  <c:v>33.11</c:v>
                </c:pt>
                <c:pt idx="573">
                  <c:v>33.159999999999997</c:v>
                </c:pt>
                <c:pt idx="574">
                  <c:v>33.200000000000003</c:v>
                </c:pt>
                <c:pt idx="575">
                  <c:v>33.24</c:v>
                </c:pt>
                <c:pt idx="576">
                  <c:v>33.25</c:v>
                </c:pt>
                <c:pt idx="577">
                  <c:v>33.26</c:v>
                </c:pt>
                <c:pt idx="578">
                  <c:v>33.25</c:v>
                </c:pt>
                <c:pt idx="579">
                  <c:v>33.31</c:v>
                </c:pt>
                <c:pt idx="580">
                  <c:v>33.28</c:v>
                </c:pt>
                <c:pt idx="581">
                  <c:v>33.33</c:v>
                </c:pt>
                <c:pt idx="582">
                  <c:v>33.340000000000003</c:v>
                </c:pt>
                <c:pt idx="583">
                  <c:v>33.31</c:v>
                </c:pt>
                <c:pt idx="584">
                  <c:v>33.26</c:v>
                </c:pt>
                <c:pt idx="585">
                  <c:v>33.22</c:v>
                </c:pt>
                <c:pt idx="586">
                  <c:v>33.28</c:v>
                </c:pt>
                <c:pt idx="587">
                  <c:v>33.26</c:v>
                </c:pt>
                <c:pt idx="588">
                  <c:v>33.43</c:v>
                </c:pt>
                <c:pt idx="589">
                  <c:v>33.520000000000003</c:v>
                </c:pt>
                <c:pt idx="590">
                  <c:v>33.36</c:v>
                </c:pt>
                <c:pt idx="591">
                  <c:v>33.35</c:v>
                </c:pt>
                <c:pt idx="592">
                  <c:v>33.4</c:v>
                </c:pt>
                <c:pt idx="593">
                  <c:v>33.51</c:v>
                </c:pt>
                <c:pt idx="594">
                  <c:v>33.58</c:v>
                </c:pt>
                <c:pt idx="595">
                  <c:v>33.58</c:v>
                </c:pt>
                <c:pt idx="596">
                  <c:v>33.47</c:v>
                </c:pt>
                <c:pt idx="597">
                  <c:v>33.61</c:v>
                </c:pt>
                <c:pt idx="598">
                  <c:v>33.46</c:v>
                </c:pt>
                <c:pt idx="599">
                  <c:v>33.44</c:v>
                </c:pt>
                <c:pt idx="600">
                  <c:v>33.42</c:v>
                </c:pt>
                <c:pt idx="601">
                  <c:v>33.39</c:v>
                </c:pt>
                <c:pt idx="602">
                  <c:v>33.35</c:v>
                </c:pt>
                <c:pt idx="603">
                  <c:v>33.35</c:v>
                </c:pt>
                <c:pt idx="604">
                  <c:v>33.6</c:v>
                </c:pt>
                <c:pt idx="605">
                  <c:v>33.64</c:v>
                </c:pt>
                <c:pt idx="606">
                  <c:v>33.49</c:v>
                </c:pt>
                <c:pt idx="607">
                  <c:v>33.49</c:v>
                </c:pt>
                <c:pt idx="608">
                  <c:v>33.380000000000003</c:v>
                </c:pt>
                <c:pt idx="609">
                  <c:v>33.43</c:v>
                </c:pt>
                <c:pt idx="610">
                  <c:v>33.42</c:v>
                </c:pt>
                <c:pt idx="611">
                  <c:v>33.49</c:v>
                </c:pt>
                <c:pt idx="612">
                  <c:v>33.479999999999997</c:v>
                </c:pt>
                <c:pt idx="613">
                  <c:v>33.47</c:v>
                </c:pt>
                <c:pt idx="614">
                  <c:v>33.450000000000003</c:v>
                </c:pt>
                <c:pt idx="615">
                  <c:v>33.58</c:v>
                </c:pt>
                <c:pt idx="616">
                  <c:v>33.5</c:v>
                </c:pt>
                <c:pt idx="617">
                  <c:v>33.770000000000003</c:v>
                </c:pt>
                <c:pt idx="618">
                  <c:v>33.86</c:v>
                </c:pt>
                <c:pt idx="619">
                  <c:v>33.89</c:v>
                </c:pt>
                <c:pt idx="620">
                  <c:v>33.89</c:v>
                </c:pt>
                <c:pt idx="621">
                  <c:v>33.799999999999997</c:v>
                </c:pt>
                <c:pt idx="622">
                  <c:v>33.53</c:v>
                </c:pt>
                <c:pt idx="623">
                  <c:v>33.450000000000003</c:v>
                </c:pt>
                <c:pt idx="624">
                  <c:v>33.44</c:v>
                </c:pt>
                <c:pt idx="625">
                  <c:v>33.4</c:v>
                </c:pt>
                <c:pt idx="626">
                  <c:v>33.4</c:v>
                </c:pt>
                <c:pt idx="627">
                  <c:v>33.31</c:v>
                </c:pt>
                <c:pt idx="628">
                  <c:v>33.31</c:v>
                </c:pt>
                <c:pt idx="629">
                  <c:v>33.340000000000003</c:v>
                </c:pt>
                <c:pt idx="630">
                  <c:v>33.28</c:v>
                </c:pt>
                <c:pt idx="631">
                  <c:v>33.270000000000003</c:v>
                </c:pt>
                <c:pt idx="632">
                  <c:v>33.26</c:v>
                </c:pt>
                <c:pt idx="633">
                  <c:v>33.25</c:v>
                </c:pt>
                <c:pt idx="634">
                  <c:v>33.24</c:v>
                </c:pt>
                <c:pt idx="635">
                  <c:v>33.26</c:v>
                </c:pt>
                <c:pt idx="636">
                  <c:v>33.29</c:v>
                </c:pt>
                <c:pt idx="637">
                  <c:v>33.25</c:v>
                </c:pt>
                <c:pt idx="638">
                  <c:v>33.22</c:v>
                </c:pt>
                <c:pt idx="639">
                  <c:v>33.22</c:v>
                </c:pt>
                <c:pt idx="640">
                  <c:v>33.21</c:v>
                </c:pt>
                <c:pt idx="641">
                  <c:v>33.200000000000003</c:v>
                </c:pt>
                <c:pt idx="642">
                  <c:v>33.19</c:v>
                </c:pt>
                <c:pt idx="643">
                  <c:v>33.21</c:v>
                </c:pt>
                <c:pt idx="644">
                  <c:v>33.33</c:v>
                </c:pt>
                <c:pt idx="645">
                  <c:v>33.33</c:v>
                </c:pt>
                <c:pt idx="646">
                  <c:v>33.28</c:v>
                </c:pt>
                <c:pt idx="647">
                  <c:v>33.24</c:v>
                </c:pt>
                <c:pt idx="648">
                  <c:v>33.25</c:v>
                </c:pt>
                <c:pt idx="649">
                  <c:v>33.28</c:v>
                </c:pt>
                <c:pt idx="650">
                  <c:v>33.28</c:v>
                </c:pt>
                <c:pt idx="651">
                  <c:v>33.229999999999997</c:v>
                </c:pt>
                <c:pt idx="652">
                  <c:v>33.200000000000003</c:v>
                </c:pt>
                <c:pt idx="653">
                  <c:v>33.33</c:v>
                </c:pt>
                <c:pt idx="654">
                  <c:v>33.39</c:v>
                </c:pt>
                <c:pt idx="655">
                  <c:v>33.39</c:v>
                </c:pt>
                <c:pt idx="656">
                  <c:v>33.409999999999997</c:v>
                </c:pt>
                <c:pt idx="657">
                  <c:v>33.44</c:v>
                </c:pt>
                <c:pt idx="658">
                  <c:v>33.450000000000003</c:v>
                </c:pt>
                <c:pt idx="659">
                  <c:v>33.44</c:v>
                </c:pt>
                <c:pt idx="660">
                  <c:v>33.44</c:v>
                </c:pt>
                <c:pt idx="661">
                  <c:v>33.42</c:v>
                </c:pt>
                <c:pt idx="662">
                  <c:v>33.39</c:v>
                </c:pt>
                <c:pt idx="663">
                  <c:v>33.31</c:v>
                </c:pt>
                <c:pt idx="664">
                  <c:v>33.26</c:v>
                </c:pt>
                <c:pt idx="665">
                  <c:v>33.229999999999997</c:v>
                </c:pt>
                <c:pt idx="666">
                  <c:v>33.22</c:v>
                </c:pt>
                <c:pt idx="667">
                  <c:v>33.22</c:v>
                </c:pt>
                <c:pt idx="668">
                  <c:v>33.200000000000003</c:v>
                </c:pt>
                <c:pt idx="669">
                  <c:v>33.19</c:v>
                </c:pt>
                <c:pt idx="670">
                  <c:v>33.19</c:v>
                </c:pt>
                <c:pt idx="671">
                  <c:v>33.17</c:v>
                </c:pt>
                <c:pt idx="672">
                  <c:v>33.159999999999997</c:v>
                </c:pt>
                <c:pt idx="673">
                  <c:v>33.15</c:v>
                </c:pt>
                <c:pt idx="674">
                  <c:v>33.159999999999997</c:v>
                </c:pt>
                <c:pt idx="675">
                  <c:v>33.130000000000003</c:v>
                </c:pt>
                <c:pt idx="676">
                  <c:v>33.14</c:v>
                </c:pt>
                <c:pt idx="677">
                  <c:v>33.130000000000003</c:v>
                </c:pt>
                <c:pt idx="678">
                  <c:v>33.119999999999997</c:v>
                </c:pt>
                <c:pt idx="679">
                  <c:v>33.11</c:v>
                </c:pt>
                <c:pt idx="680">
                  <c:v>33.1</c:v>
                </c:pt>
                <c:pt idx="681">
                  <c:v>33.1</c:v>
                </c:pt>
                <c:pt idx="682">
                  <c:v>33.229999999999997</c:v>
                </c:pt>
                <c:pt idx="683">
                  <c:v>33.28</c:v>
                </c:pt>
                <c:pt idx="684">
                  <c:v>33.450000000000003</c:v>
                </c:pt>
                <c:pt idx="685">
                  <c:v>33.46</c:v>
                </c:pt>
                <c:pt idx="686">
                  <c:v>33.450000000000003</c:v>
                </c:pt>
                <c:pt idx="687">
                  <c:v>33.479999999999997</c:v>
                </c:pt>
                <c:pt idx="688">
                  <c:v>33.6</c:v>
                </c:pt>
                <c:pt idx="689">
                  <c:v>33.64</c:v>
                </c:pt>
                <c:pt idx="690">
                  <c:v>33.65</c:v>
                </c:pt>
                <c:pt idx="691">
                  <c:v>33.549999999999997</c:v>
                </c:pt>
                <c:pt idx="692">
                  <c:v>33.69</c:v>
                </c:pt>
                <c:pt idx="693">
                  <c:v>33.700000000000003</c:v>
                </c:pt>
                <c:pt idx="694">
                  <c:v>33.61</c:v>
                </c:pt>
                <c:pt idx="695">
                  <c:v>33.549999999999997</c:v>
                </c:pt>
                <c:pt idx="696">
                  <c:v>33.54</c:v>
                </c:pt>
                <c:pt idx="697">
                  <c:v>33.49</c:v>
                </c:pt>
                <c:pt idx="698">
                  <c:v>33.479999999999997</c:v>
                </c:pt>
                <c:pt idx="699">
                  <c:v>33.53</c:v>
                </c:pt>
                <c:pt idx="700">
                  <c:v>33.47</c:v>
                </c:pt>
                <c:pt idx="701">
                  <c:v>33.36</c:v>
                </c:pt>
                <c:pt idx="702">
                  <c:v>33.43</c:v>
                </c:pt>
                <c:pt idx="703">
                  <c:v>33.43</c:v>
                </c:pt>
                <c:pt idx="704">
                  <c:v>33.47</c:v>
                </c:pt>
                <c:pt idx="705">
                  <c:v>33.369999999999997</c:v>
                </c:pt>
                <c:pt idx="706">
                  <c:v>33.28</c:v>
                </c:pt>
                <c:pt idx="707">
                  <c:v>33.25</c:v>
                </c:pt>
                <c:pt idx="708">
                  <c:v>33.229999999999997</c:v>
                </c:pt>
                <c:pt idx="709">
                  <c:v>33.200000000000003</c:v>
                </c:pt>
                <c:pt idx="710">
                  <c:v>33.19</c:v>
                </c:pt>
                <c:pt idx="711">
                  <c:v>33.18</c:v>
                </c:pt>
                <c:pt idx="712">
                  <c:v>33.159999999999997</c:v>
                </c:pt>
                <c:pt idx="713">
                  <c:v>33.14</c:v>
                </c:pt>
                <c:pt idx="714">
                  <c:v>33.119999999999997</c:v>
                </c:pt>
                <c:pt idx="715">
                  <c:v>33.11</c:v>
                </c:pt>
                <c:pt idx="716">
                  <c:v>33.200000000000003</c:v>
                </c:pt>
                <c:pt idx="717">
                  <c:v>33.19</c:v>
                </c:pt>
                <c:pt idx="718">
                  <c:v>33.15</c:v>
                </c:pt>
                <c:pt idx="719">
                  <c:v>33.119999999999997</c:v>
                </c:pt>
                <c:pt idx="720">
                  <c:v>33.090000000000003</c:v>
                </c:pt>
                <c:pt idx="721">
                  <c:v>33.08</c:v>
                </c:pt>
                <c:pt idx="722">
                  <c:v>33.07</c:v>
                </c:pt>
                <c:pt idx="726">
                  <c:v>33.08</c:v>
                </c:pt>
                <c:pt idx="727">
                  <c:v>33.06</c:v>
                </c:pt>
                <c:pt idx="728">
                  <c:v>33.04</c:v>
                </c:pt>
                <c:pt idx="729">
                  <c:v>33.03</c:v>
                </c:pt>
                <c:pt idx="730">
                  <c:v>33.08</c:v>
                </c:pt>
                <c:pt idx="731">
                  <c:v>33.04</c:v>
                </c:pt>
                <c:pt idx="732">
                  <c:v>33.03</c:v>
                </c:pt>
                <c:pt idx="733">
                  <c:v>33.01</c:v>
                </c:pt>
                <c:pt idx="734">
                  <c:v>33.07</c:v>
                </c:pt>
                <c:pt idx="735">
                  <c:v>33.06</c:v>
                </c:pt>
                <c:pt idx="736">
                  <c:v>33.020000000000003</c:v>
                </c:pt>
                <c:pt idx="737">
                  <c:v>33.01</c:v>
                </c:pt>
                <c:pt idx="738">
                  <c:v>33.04</c:v>
                </c:pt>
                <c:pt idx="739">
                  <c:v>33.020000000000003</c:v>
                </c:pt>
                <c:pt idx="740">
                  <c:v>33</c:v>
                </c:pt>
                <c:pt idx="741">
                  <c:v>33</c:v>
                </c:pt>
                <c:pt idx="742">
                  <c:v>32.99</c:v>
                </c:pt>
                <c:pt idx="743">
                  <c:v>32.979999999999997</c:v>
                </c:pt>
                <c:pt idx="744">
                  <c:v>32.97</c:v>
                </c:pt>
                <c:pt idx="745">
                  <c:v>33.15</c:v>
                </c:pt>
                <c:pt idx="746">
                  <c:v>33.15</c:v>
                </c:pt>
                <c:pt idx="747">
                  <c:v>33.15</c:v>
                </c:pt>
                <c:pt idx="748">
                  <c:v>33.380000000000003</c:v>
                </c:pt>
                <c:pt idx="749">
                  <c:v>33.43</c:v>
                </c:pt>
                <c:pt idx="750">
                  <c:v>33.44</c:v>
                </c:pt>
                <c:pt idx="751">
                  <c:v>33.450000000000003</c:v>
                </c:pt>
                <c:pt idx="752">
                  <c:v>33.5</c:v>
                </c:pt>
                <c:pt idx="753">
                  <c:v>33.479999999999997</c:v>
                </c:pt>
                <c:pt idx="754">
                  <c:v>33.4</c:v>
                </c:pt>
                <c:pt idx="755">
                  <c:v>33.25</c:v>
                </c:pt>
                <c:pt idx="756">
                  <c:v>33.26</c:v>
                </c:pt>
                <c:pt idx="757">
                  <c:v>33.380000000000003</c:v>
                </c:pt>
                <c:pt idx="758">
                  <c:v>33.619999999999997</c:v>
                </c:pt>
                <c:pt idx="759">
                  <c:v>33.619999999999997</c:v>
                </c:pt>
                <c:pt idx="760">
                  <c:v>33.549999999999997</c:v>
                </c:pt>
                <c:pt idx="761">
                  <c:v>33.56</c:v>
                </c:pt>
                <c:pt idx="762">
                  <c:v>33.61</c:v>
                </c:pt>
                <c:pt idx="763">
                  <c:v>33.64</c:v>
                </c:pt>
                <c:pt idx="764">
                  <c:v>33.67</c:v>
                </c:pt>
                <c:pt idx="765">
                  <c:v>33.64</c:v>
                </c:pt>
                <c:pt idx="766">
                  <c:v>33.58</c:v>
                </c:pt>
                <c:pt idx="767">
                  <c:v>33.5</c:v>
                </c:pt>
                <c:pt idx="768">
                  <c:v>33.28</c:v>
                </c:pt>
                <c:pt idx="769">
                  <c:v>33.24</c:v>
                </c:pt>
                <c:pt idx="770">
                  <c:v>33.21</c:v>
                </c:pt>
                <c:pt idx="771">
                  <c:v>33.18</c:v>
                </c:pt>
                <c:pt idx="772">
                  <c:v>33.159999999999997</c:v>
                </c:pt>
                <c:pt idx="773">
                  <c:v>33.130000000000003</c:v>
                </c:pt>
                <c:pt idx="774">
                  <c:v>33.11</c:v>
                </c:pt>
                <c:pt idx="775">
                  <c:v>33.08</c:v>
                </c:pt>
                <c:pt idx="776">
                  <c:v>33.06</c:v>
                </c:pt>
                <c:pt idx="777">
                  <c:v>33.03</c:v>
                </c:pt>
                <c:pt idx="778">
                  <c:v>33.01</c:v>
                </c:pt>
                <c:pt idx="779">
                  <c:v>32.99</c:v>
                </c:pt>
                <c:pt idx="780">
                  <c:v>32.97</c:v>
                </c:pt>
                <c:pt idx="781">
                  <c:v>32.96</c:v>
                </c:pt>
                <c:pt idx="782">
                  <c:v>33.01</c:v>
                </c:pt>
                <c:pt idx="783">
                  <c:v>32.950000000000003</c:v>
                </c:pt>
                <c:pt idx="784">
                  <c:v>32.950000000000003</c:v>
                </c:pt>
                <c:pt idx="785">
                  <c:v>32.93</c:v>
                </c:pt>
                <c:pt idx="786">
                  <c:v>32.97</c:v>
                </c:pt>
                <c:pt idx="787">
                  <c:v>33</c:v>
                </c:pt>
                <c:pt idx="788">
                  <c:v>32.97</c:v>
                </c:pt>
                <c:pt idx="789">
                  <c:v>33.22</c:v>
                </c:pt>
                <c:pt idx="790">
                  <c:v>33.200000000000003</c:v>
                </c:pt>
                <c:pt idx="791">
                  <c:v>33.17</c:v>
                </c:pt>
                <c:pt idx="792">
                  <c:v>33.119999999999997</c:v>
                </c:pt>
                <c:pt idx="793">
                  <c:v>33.049999999999997</c:v>
                </c:pt>
                <c:pt idx="794">
                  <c:v>33.03</c:v>
                </c:pt>
                <c:pt idx="795">
                  <c:v>33.020000000000003</c:v>
                </c:pt>
                <c:pt idx="796">
                  <c:v>33.03</c:v>
                </c:pt>
                <c:pt idx="797">
                  <c:v>33</c:v>
                </c:pt>
                <c:pt idx="798">
                  <c:v>32.97</c:v>
                </c:pt>
                <c:pt idx="799">
                  <c:v>32.94</c:v>
                </c:pt>
                <c:pt idx="800">
                  <c:v>32.92</c:v>
                </c:pt>
                <c:pt idx="801">
                  <c:v>32.9</c:v>
                </c:pt>
                <c:pt idx="802">
                  <c:v>32.89</c:v>
                </c:pt>
                <c:pt idx="803">
                  <c:v>32.869999999999997</c:v>
                </c:pt>
                <c:pt idx="804">
                  <c:v>32.86</c:v>
                </c:pt>
                <c:pt idx="805">
                  <c:v>32.85</c:v>
                </c:pt>
                <c:pt idx="806">
                  <c:v>32.83</c:v>
                </c:pt>
                <c:pt idx="807">
                  <c:v>32.82</c:v>
                </c:pt>
                <c:pt idx="808">
                  <c:v>32.81</c:v>
                </c:pt>
                <c:pt idx="809">
                  <c:v>32.799999999999997</c:v>
                </c:pt>
                <c:pt idx="810">
                  <c:v>32.79</c:v>
                </c:pt>
                <c:pt idx="811">
                  <c:v>32.770000000000003</c:v>
                </c:pt>
                <c:pt idx="812">
                  <c:v>32.76</c:v>
                </c:pt>
                <c:pt idx="813">
                  <c:v>32.75</c:v>
                </c:pt>
                <c:pt idx="814">
                  <c:v>32.729999999999997</c:v>
                </c:pt>
                <c:pt idx="815">
                  <c:v>32.72</c:v>
                </c:pt>
                <c:pt idx="816">
                  <c:v>32.71</c:v>
                </c:pt>
                <c:pt idx="817">
                  <c:v>32.69</c:v>
                </c:pt>
                <c:pt idx="818">
                  <c:v>32.67</c:v>
                </c:pt>
                <c:pt idx="819">
                  <c:v>32.659999999999997</c:v>
                </c:pt>
                <c:pt idx="820">
                  <c:v>32.64</c:v>
                </c:pt>
                <c:pt idx="821">
                  <c:v>32.630000000000003</c:v>
                </c:pt>
                <c:pt idx="822">
                  <c:v>32.61</c:v>
                </c:pt>
                <c:pt idx="823">
                  <c:v>32.6</c:v>
                </c:pt>
                <c:pt idx="824">
                  <c:v>32.58</c:v>
                </c:pt>
                <c:pt idx="825">
                  <c:v>32.57</c:v>
                </c:pt>
                <c:pt idx="826">
                  <c:v>32.56</c:v>
                </c:pt>
                <c:pt idx="827">
                  <c:v>32.54</c:v>
                </c:pt>
                <c:pt idx="828">
                  <c:v>32.53</c:v>
                </c:pt>
                <c:pt idx="829">
                  <c:v>32.51</c:v>
                </c:pt>
                <c:pt idx="830">
                  <c:v>32.5</c:v>
                </c:pt>
                <c:pt idx="831">
                  <c:v>32.479999999999997</c:v>
                </c:pt>
                <c:pt idx="832">
                  <c:v>32.47</c:v>
                </c:pt>
                <c:pt idx="833">
                  <c:v>32.46</c:v>
                </c:pt>
                <c:pt idx="834">
                  <c:v>32.450000000000003</c:v>
                </c:pt>
                <c:pt idx="835">
                  <c:v>32.44</c:v>
                </c:pt>
                <c:pt idx="836">
                  <c:v>32.42</c:v>
                </c:pt>
                <c:pt idx="837">
                  <c:v>32.409999999999997</c:v>
                </c:pt>
                <c:pt idx="838">
                  <c:v>32.4</c:v>
                </c:pt>
                <c:pt idx="839">
                  <c:v>32.39</c:v>
                </c:pt>
                <c:pt idx="840">
                  <c:v>32.369999999999997</c:v>
                </c:pt>
                <c:pt idx="841">
                  <c:v>32.36</c:v>
                </c:pt>
                <c:pt idx="842">
                  <c:v>32.35</c:v>
                </c:pt>
                <c:pt idx="843">
                  <c:v>32.340000000000003</c:v>
                </c:pt>
                <c:pt idx="844">
                  <c:v>32.33</c:v>
                </c:pt>
                <c:pt idx="845">
                  <c:v>32.32</c:v>
                </c:pt>
                <c:pt idx="846">
                  <c:v>32.31</c:v>
                </c:pt>
                <c:pt idx="847">
                  <c:v>32.29</c:v>
                </c:pt>
                <c:pt idx="848">
                  <c:v>32.29</c:v>
                </c:pt>
                <c:pt idx="849">
                  <c:v>32.28</c:v>
                </c:pt>
                <c:pt idx="850">
                  <c:v>32.270000000000003</c:v>
                </c:pt>
                <c:pt idx="851">
                  <c:v>32.26</c:v>
                </c:pt>
                <c:pt idx="852">
                  <c:v>32.39</c:v>
                </c:pt>
                <c:pt idx="853">
                  <c:v>32.549999999999997</c:v>
                </c:pt>
                <c:pt idx="854">
                  <c:v>32.54</c:v>
                </c:pt>
                <c:pt idx="855">
                  <c:v>32.53</c:v>
                </c:pt>
                <c:pt idx="856">
                  <c:v>32.520000000000003</c:v>
                </c:pt>
                <c:pt idx="857">
                  <c:v>32.51</c:v>
                </c:pt>
                <c:pt idx="858">
                  <c:v>32.5</c:v>
                </c:pt>
                <c:pt idx="859">
                  <c:v>32.479999999999997</c:v>
                </c:pt>
                <c:pt idx="860">
                  <c:v>32.46</c:v>
                </c:pt>
                <c:pt idx="861">
                  <c:v>32.450000000000003</c:v>
                </c:pt>
                <c:pt idx="862">
                  <c:v>32.43</c:v>
                </c:pt>
                <c:pt idx="863">
                  <c:v>32.42</c:v>
                </c:pt>
                <c:pt idx="864">
                  <c:v>32.409999999999997</c:v>
                </c:pt>
                <c:pt idx="865">
                  <c:v>32.4</c:v>
                </c:pt>
                <c:pt idx="866">
                  <c:v>32.380000000000003</c:v>
                </c:pt>
                <c:pt idx="867">
                  <c:v>32.369999999999997</c:v>
                </c:pt>
                <c:pt idx="868">
                  <c:v>32.369999999999997</c:v>
                </c:pt>
                <c:pt idx="869">
                  <c:v>32.47</c:v>
                </c:pt>
                <c:pt idx="870">
                  <c:v>32.46</c:v>
                </c:pt>
                <c:pt idx="871">
                  <c:v>32.450000000000003</c:v>
                </c:pt>
                <c:pt idx="872">
                  <c:v>32.43</c:v>
                </c:pt>
                <c:pt idx="873">
                  <c:v>32.409999999999997</c:v>
                </c:pt>
                <c:pt idx="874">
                  <c:v>32.39</c:v>
                </c:pt>
                <c:pt idx="875">
                  <c:v>32.369999999999997</c:v>
                </c:pt>
                <c:pt idx="876">
                  <c:v>32.36</c:v>
                </c:pt>
                <c:pt idx="877">
                  <c:v>32.35</c:v>
                </c:pt>
                <c:pt idx="878">
                  <c:v>32.340000000000003</c:v>
                </c:pt>
                <c:pt idx="879">
                  <c:v>32.340000000000003</c:v>
                </c:pt>
                <c:pt idx="880">
                  <c:v>32.32</c:v>
                </c:pt>
                <c:pt idx="881">
                  <c:v>32.31</c:v>
                </c:pt>
                <c:pt idx="882">
                  <c:v>32.299999999999997</c:v>
                </c:pt>
                <c:pt idx="883">
                  <c:v>32.29</c:v>
                </c:pt>
                <c:pt idx="884">
                  <c:v>32.28</c:v>
                </c:pt>
                <c:pt idx="885">
                  <c:v>32.270000000000003</c:v>
                </c:pt>
                <c:pt idx="886">
                  <c:v>32.270000000000003</c:v>
                </c:pt>
                <c:pt idx="887">
                  <c:v>32.26</c:v>
                </c:pt>
                <c:pt idx="888">
                  <c:v>32.25</c:v>
                </c:pt>
                <c:pt idx="889">
                  <c:v>32.26</c:v>
                </c:pt>
                <c:pt idx="890">
                  <c:v>32.24</c:v>
                </c:pt>
                <c:pt idx="891">
                  <c:v>32.24</c:v>
                </c:pt>
                <c:pt idx="892">
                  <c:v>32.299999999999997</c:v>
                </c:pt>
                <c:pt idx="893">
                  <c:v>32.29</c:v>
                </c:pt>
                <c:pt idx="894">
                  <c:v>32.28</c:v>
                </c:pt>
                <c:pt idx="895">
                  <c:v>32.28</c:v>
                </c:pt>
                <c:pt idx="896">
                  <c:v>32.340000000000003</c:v>
                </c:pt>
                <c:pt idx="897">
                  <c:v>32.450000000000003</c:v>
                </c:pt>
                <c:pt idx="898">
                  <c:v>32.479999999999997</c:v>
                </c:pt>
                <c:pt idx="899">
                  <c:v>32.479999999999997</c:v>
                </c:pt>
                <c:pt idx="900">
                  <c:v>32.479999999999997</c:v>
                </c:pt>
                <c:pt idx="901">
                  <c:v>32.47</c:v>
                </c:pt>
                <c:pt idx="902">
                  <c:v>32.67</c:v>
                </c:pt>
                <c:pt idx="903">
                  <c:v>32.81</c:v>
                </c:pt>
                <c:pt idx="904">
                  <c:v>32.96</c:v>
                </c:pt>
                <c:pt idx="905">
                  <c:v>33.01</c:v>
                </c:pt>
                <c:pt idx="906">
                  <c:v>33.119999999999997</c:v>
                </c:pt>
                <c:pt idx="907">
                  <c:v>33.11</c:v>
                </c:pt>
                <c:pt idx="908">
                  <c:v>33.07</c:v>
                </c:pt>
                <c:pt idx="909">
                  <c:v>33.049999999999997</c:v>
                </c:pt>
                <c:pt idx="910">
                  <c:v>33.01</c:v>
                </c:pt>
                <c:pt idx="911">
                  <c:v>32.99</c:v>
                </c:pt>
                <c:pt idx="912">
                  <c:v>33.04</c:v>
                </c:pt>
                <c:pt idx="913">
                  <c:v>33.08</c:v>
                </c:pt>
                <c:pt idx="914">
                  <c:v>33.11</c:v>
                </c:pt>
                <c:pt idx="915">
                  <c:v>33.08</c:v>
                </c:pt>
                <c:pt idx="916">
                  <c:v>33.04</c:v>
                </c:pt>
                <c:pt idx="917">
                  <c:v>33.01</c:v>
                </c:pt>
                <c:pt idx="918">
                  <c:v>32.979999999999997</c:v>
                </c:pt>
                <c:pt idx="919">
                  <c:v>32.96</c:v>
                </c:pt>
                <c:pt idx="920">
                  <c:v>32.96</c:v>
                </c:pt>
                <c:pt idx="921">
                  <c:v>33.03</c:v>
                </c:pt>
                <c:pt idx="922">
                  <c:v>32.979999999999997</c:v>
                </c:pt>
                <c:pt idx="923">
                  <c:v>33.090000000000003</c:v>
                </c:pt>
                <c:pt idx="924">
                  <c:v>33.08</c:v>
                </c:pt>
                <c:pt idx="925">
                  <c:v>33.06</c:v>
                </c:pt>
                <c:pt idx="926">
                  <c:v>33.17</c:v>
                </c:pt>
                <c:pt idx="927">
                  <c:v>33.24</c:v>
                </c:pt>
                <c:pt idx="928">
                  <c:v>33.270000000000003</c:v>
                </c:pt>
                <c:pt idx="929">
                  <c:v>33.21</c:v>
                </c:pt>
                <c:pt idx="930">
                  <c:v>33.17</c:v>
                </c:pt>
                <c:pt idx="931">
                  <c:v>33.14</c:v>
                </c:pt>
                <c:pt idx="932">
                  <c:v>33.11</c:v>
                </c:pt>
                <c:pt idx="933">
                  <c:v>33.1</c:v>
                </c:pt>
                <c:pt idx="934">
                  <c:v>33.07</c:v>
                </c:pt>
                <c:pt idx="935">
                  <c:v>33.07</c:v>
                </c:pt>
                <c:pt idx="936">
                  <c:v>33.049999999999997</c:v>
                </c:pt>
                <c:pt idx="937">
                  <c:v>33.04</c:v>
                </c:pt>
                <c:pt idx="938">
                  <c:v>33.03</c:v>
                </c:pt>
                <c:pt idx="939">
                  <c:v>33.020000000000003</c:v>
                </c:pt>
                <c:pt idx="940">
                  <c:v>33.01</c:v>
                </c:pt>
                <c:pt idx="941">
                  <c:v>32.99</c:v>
                </c:pt>
                <c:pt idx="942">
                  <c:v>32.99</c:v>
                </c:pt>
                <c:pt idx="943">
                  <c:v>32.979999999999997</c:v>
                </c:pt>
                <c:pt idx="944">
                  <c:v>32.979999999999997</c:v>
                </c:pt>
                <c:pt idx="945">
                  <c:v>32.97</c:v>
                </c:pt>
                <c:pt idx="946">
                  <c:v>32.97</c:v>
                </c:pt>
                <c:pt idx="947">
                  <c:v>33.11</c:v>
                </c:pt>
                <c:pt idx="948">
                  <c:v>33.07</c:v>
                </c:pt>
                <c:pt idx="949">
                  <c:v>33.06</c:v>
                </c:pt>
                <c:pt idx="950">
                  <c:v>33.020000000000003</c:v>
                </c:pt>
                <c:pt idx="951">
                  <c:v>33</c:v>
                </c:pt>
                <c:pt idx="952">
                  <c:v>32.99</c:v>
                </c:pt>
                <c:pt idx="953">
                  <c:v>32.979999999999997</c:v>
                </c:pt>
                <c:pt idx="954">
                  <c:v>32.97</c:v>
                </c:pt>
                <c:pt idx="955">
                  <c:v>32.96</c:v>
                </c:pt>
                <c:pt idx="956">
                  <c:v>32.96</c:v>
                </c:pt>
                <c:pt idx="957">
                  <c:v>32.950000000000003</c:v>
                </c:pt>
                <c:pt idx="958">
                  <c:v>32.950000000000003</c:v>
                </c:pt>
                <c:pt idx="959">
                  <c:v>32.950000000000003</c:v>
                </c:pt>
                <c:pt idx="960">
                  <c:v>32.94</c:v>
                </c:pt>
                <c:pt idx="961">
                  <c:v>32.93</c:v>
                </c:pt>
                <c:pt idx="962">
                  <c:v>32.92</c:v>
                </c:pt>
                <c:pt idx="963">
                  <c:v>32.93</c:v>
                </c:pt>
                <c:pt idx="964">
                  <c:v>32.93</c:v>
                </c:pt>
                <c:pt idx="965">
                  <c:v>33.32</c:v>
                </c:pt>
                <c:pt idx="966">
                  <c:v>33.49</c:v>
                </c:pt>
                <c:pt idx="967">
                  <c:v>33.49</c:v>
                </c:pt>
                <c:pt idx="968">
                  <c:v>33.46</c:v>
                </c:pt>
                <c:pt idx="969">
                  <c:v>33.53</c:v>
                </c:pt>
                <c:pt idx="970">
                  <c:v>33.57</c:v>
                </c:pt>
                <c:pt idx="971">
                  <c:v>33.46</c:v>
                </c:pt>
                <c:pt idx="972">
                  <c:v>33.44</c:v>
                </c:pt>
                <c:pt idx="973">
                  <c:v>33.43</c:v>
                </c:pt>
                <c:pt idx="974">
                  <c:v>33.57</c:v>
                </c:pt>
                <c:pt idx="975">
                  <c:v>33.479999999999997</c:v>
                </c:pt>
                <c:pt idx="976">
                  <c:v>33.49</c:v>
                </c:pt>
                <c:pt idx="977">
                  <c:v>33.53</c:v>
                </c:pt>
                <c:pt idx="978">
                  <c:v>33.57</c:v>
                </c:pt>
                <c:pt idx="979">
                  <c:v>33.65</c:v>
                </c:pt>
                <c:pt idx="980">
                  <c:v>33.54</c:v>
                </c:pt>
                <c:pt idx="981">
                  <c:v>33.58</c:v>
                </c:pt>
                <c:pt idx="982">
                  <c:v>33.590000000000003</c:v>
                </c:pt>
                <c:pt idx="983">
                  <c:v>33.56</c:v>
                </c:pt>
                <c:pt idx="984">
                  <c:v>33.520000000000003</c:v>
                </c:pt>
                <c:pt idx="985">
                  <c:v>33.54</c:v>
                </c:pt>
                <c:pt idx="986">
                  <c:v>33.72</c:v>
                </c:pt>
                <c:pt idx="987">
                  <c:v>33.76</c:v>
                </c:pt>
                <c:pt idx="988">
                  <c:v>33.6</c:v>
                </c:pt>
                <c:pt idx="989">
                  <c:v>33.43</c:v>
                </c:pt>
                <c:pt idx="990">
                  <c:v>33.549999999999997</c:v>
                </c:pt>
                <c:pt idx="991">
                  <c:v>33.630000000000003</c:v>
                </c:pt>
                <c:pt idx="992">
                  <c:v>33.619999999999997</c:v>
                </c:pt>
                <c:pt idx="993">
                  <c:v>33.619999999999997</c:v>
                </c:pt>
                <c:pt idx="994">
                  <c:v>33.72</c:v>
                </c:pt>
                <c:pt idx="995">
                  <c:v>33.700000000000003</c:v>
                </c:pt>
                <c:pt idx="996">
                  <c:v>33.67</c:v>
                </c:pt>
                <c:pt idx="997">
                  <c:v>33.700000000000003</c:v>
                </c:pt>
                <c:pt idx="998">
                  <c:v>33.76</c:v>
                </c:pt>
                <c:pt idx="999">
                  <c:v>33.78</c:v>
                </c:pt>
                <c:pt idx="1000">
                  <c:v>33.83</c:v>
                </c:pt>
                <c:pt idx="1001">
                  <c:v>33.78</c:v>
                </c:pt>
                <c:pt idx="1002">
                  <c:v>33.83</c:v>
                </c:pt>
                <c:pt idx="1003">
                  <c:v>33.880000000000003</c:v>
                </c:pt>
                <c:pt idx="1004">
                  <c:v>33.82</c:v>
                </c:pt>
                <c:pt idx="1005">
                  <c:v>33.700000000000003</c:v>
                </c:pt>
                <c:pt idx="1006">
                  <c:v>33.69</c:v>
                </c:pt>
                <c:pt idx="1007">
                  <c:v>33.64</c:v>
                </c:pt>
                <c:pt idx="1008">
                  <c:v>33.33</c:v>
                </c:pt>
                <c:pt idx="1009">
                  <c:v>33.340000000000003</c:v>
                </c:pt>
                <c:pt idx="1010">
                  <c:v>33.31</c:v>
                </c:pt>
                <c:pt idx="1011">
                  <c:v>33.299999999999997</c:v>
                </c:pt>
                <c:pt idx="1012">
                  <c:v>33.29</c:v>
                </c:pt>
                <c:pt idx="1013">
                  <c:v>33.28</c:v>
                </c:pt>
                <c:pt idx="1014">
                  <c:v>33.32</c:v>
                </c:pt>
                <c:pt idx="1015">
                  <c:v>33.42</c:v>
                </c:pt>
                <c:pt idx="1016">
                  <c:v>33.479999999999997</c:v>
                </c:pt>
                <c:pt idx="1017">
                  <c:v>33.5</c:v>
                </c:pt>
                <c:pt idx="1018">
                  <c:v>33.47</c:v>
                </c:pt>
                <c:pt idx="1019">
                  <c:v>33.450000000000003</c:v>
                </c:pt>
                <c:pt idx="1020">
                  <c:v>33.479999999999997</c:v>
                </c:pt>
                <c:pt idx="1021">
                  <c:v>33.479999999999997</c:v>
                </c:pt>
                <c:pt idx="1022">
                  <c:v>33.47</c:v>
                </c:pt>
                <c:pt idx="1023">
                  <c:v>33.51</c:v>
                </c:pt>
                <c:pt idx="1024">
                  <c:v>33.520000000000003</c:v>
                </c:pt>
                <c:pt idx="1025">
                  <c:v>33.520000000000003</c:v>
                </c:pt>
                <c:pt idx="1026">
                  <c:v>33.5</c:v>
                </c:pt>
                <c:pt idx="1027">
                  <c:v>33.479999999999997</c:v>
                </c:pt>
                <c:pt idx="1028">
                  <c:v>33.49</c:v>
                </c:pt>
                <c:pt idx="1029">
                  <c:v>33.479999999999997</c:v>
                </c:pt>
                <c:pt idx="1030">
                  <c:v>33.5</c:v>
                </c:pt>
                <c:pt idx="1031">
                  <c:v>33.51</c:v>
                </c:pt>
                <c:pt idx="1032">
                  <c:v>33.51</c:v>
                </c:pt>
                <c:pt idx="1033">
                  <c:v>33.53</c:v>
                </c:pt>
                <c:pt idx="1034">
                  <c:v>33.520000000000003</c:v>
                </c:pt>
                <c:pt idx="1035">
                  <c:v>33.51</c:v>
                </c:pt>
                <c:pt idx="1036">
                  <c:v>33.520000000000003</c:v>
                </c:pt>
                <c:pt idx="1037">
                  <c:v>33.5</c:v>
                </c:pt>
                <c:pt idx="1038">
                  <c:v>33.479999999999997</c:v>
                </c:pt>
                <c:pt idx="1039">
                  <c:v>33.46</c:v>
                </c:pt>
                <c:pt idx="1040">
                  <c:v>33.44</c:v>
                </c:pt>
                <c:pt idx="1041">
                  <c:v>33.43</c:v>
                </c:pt>
                <c:pt idx="1042">
                  <c:v>33.409999999999997</c:v>
                </c:pt>
                <c:pt idx="1043">
                  <c:v>33.39</c:v>
                </c:pt>
                <c:pt idx="1044">
                  <c:v>33.36</c:v>
                </c:pt>
                <c:pt idx="1045">
                  <c:v>33.33</c:v>
                </c:pt>
                <c:pt idx="1046">
                  <c:v>33.31</c:v>
                </c:pt>
                <c:pt idx="1047">
                  <c:v>33.28</c:v>
                </c:pt>
                <c:pt idx="1048">
                  <c:v>33.26</c:v>
                </c:pt>
                <c:pt idx="1049">
                  <c:v>33.24</c:v>
                </c:pt>
                <c:pt idx="1050">
                  <c:v>33.229999999999997</c:v>
                </c:pt>
                <c:pt idx="1051">
                  <c:v>33.21</c:v>
                </c:pt>
                <c:pt idx="1052">
                  <c:v>33.200000000000003</c:v>
                </c:pt>
                <c:pt idx="1053">
                  <c:v>33.19</c:v>
                </c:pt>
                <c:pt idx="1054">
                  <c:v>33.17</c:v>
                </c:pt>
                <c:pt idx="1055">
                  <c:v>33.159999999999997</c:v>
                </c:pt>
                <c:pt idx="1056">
                  <c:v>33.159999999999997</c:v>
                </c:pt>
                <c:pt idx="1057">
                  <c:v>33.14</c:v>
                </c:pt>
                <c:pt idx="1058">
                  <c:v>33.14</c:v>
                </c:pt>
                <c:pt idx="1059">
                  <c:v>33.14</c:v>
                </c:pt>
                <c:pt idx="1060">
                  <c:v>33.119999999999997</c:v>
                </c:pt>
                <c:pt idx="1061">
                  <c:v>33.11</c:v>
                </c:pt>
                <c:pt idx="1062">
                  <c:v>33.14</c:v>
                </c:pt>
                <c:pt idx="1063">
                  <c:v>33.15</c:v>
                </c:pt>
                <c:pt idx="1064">
                  <c:v>33.14</c:v>
                </c:pt>
                <c:pt idx="1065">
                  <c:v>33.200000000000003</c:v>
                </c:pt>
                <c:pt idx="1066">
                  <c:v>33.18</c:v>
                </c:pt>
                <c:pt idx="1067">
                  <c:v>33.14</c:v>
                </c:pt>
                <c:pt idx="1068">
                  <c:v>33.11</c:v>
                </c:pt>
                <c:pt idx="1069">
                  <c:v>33.1</c:v>
                </c:pt>
                <c:pt idx="1070">
                  <c:v>33.1</c:v>
                </c:pt>
                <c:pt idx="1071">
                  <c:v>33.08</c:v>
                </c:pt>
                <c:pt idx="1072">
                  <c:v>33.07</c:v>
                </c:pt>
                <c:pt idx="1073">
                  <c:v>33.07</c:v>
                </c:pt>
                <c:pt idx="1074">
                  <c:v>33.06</c:v>
                </c:pt>
                <c:pt idx="1075">
                  <c:v>33.049999999999997</c:v>
                </c:pt>
                <c:pt idx="1076">
                  <c:v>33.04</c:v>
                </c:pt>
                <c:pt idx="1077">
                  <c:v>33.049999999999997</c:v>
                </c:pt>
                <c:pt idx="1078">
                  <c:v>33.03</c:v>
                </c:pt>
                <c:pt idx="1079">
                  <c:v>33.020000000000003</c:v>
                </c:pt>
                <c:pt idx="1080">
                  <c:v>33.020000000000003</c:v>
                </c:pt>
                <c:pt idx="1081">
                  <c:v>33.01</c:v>
                </c:pt>
                <c:pt idx="1082">
                  <c:v>33</c:v>
                </c:pt>
                <c:pt idx="1083">
                  <c:v>33</c:v>
                </c:pt>
                <c:pt idx="1084">
                  <c:v>32.99</c:v>
                </c:pt>
                <c:pt idx="1085">
                  <c:v>32.97</c:v>
                </c:pt>
                <c:pt idx="1086">
                  <c:v>32.96</c:v>
                </c:pt>
                <c:pt idx="1087">
                  <c:v>32.96</c:v>
                </c:pt>
                <c:pt idx="1088">
                  <c:v>32.950000000000003</c:v>
                </c:pt>
                <c:pt idx="1089">
                  <c:v>32.94</c:v>
                </c:pt>
                <c:pt idx="1090">
                  <c:v>32.93</c:v>
                </c:pt>
                <c:pt idx="1091">
                  <c:v>32.93</c:v>
                </c:pt>
                <c:pt idx="1092">
                  <c:v>32.92</c:v>
                </c:pt>
                <c:pt idx="1093">
                  <c:v>32.979999999999997</c:v>
                </c:pt>
                <c:pt idx="1094">
                  <c:v>32.979999999999997</c:v>
                </c:pt>
                <c:pt idx="1095">
                  <c:v>32.94</c:v>
                </c:pt>
                <c:pt idx="1096">
                  <c:v>32.92</c:v>
                </c:pt>
                <c:pt idx="1097">
                  <c:v>32.9</c:v>
                </c:pt>
                <c:pt idx="1098">
                  <c:v>32.89</c:v>
                </c:pt>
                <c:pt idx="1099">
                  <c:v>32.89</c:v>
                </c:pt>
                <c:pt idx="1100">
                  <c:v>32.880000000000003</c:v>
                </c:pt>
                <c:pt idx="1101">
                  <c:v>32.869999999999997</c:v>
                </c:pt>
                <c:pt idx="1102">
                  <c:v>32.869999999999997</c:v>
                </c:pt>
                <c:pt idx="1103">
                  <c:v>32.869999999999997</c:v>
                </c:pt>
                <c:pt idx="1104">
                  <c:v>32.85</c:v>
                </c:pt>
                <c:pt idx="1105">
                  <c:v>32.840000000000003</c:v>
                </c:pt>
                <c:pt idx="1106">
                  <c:v>32.840000000000003</c:v>
                </c:pt>
                <c:pt idx="1107">
                  <c:v>32.83</c:v>
                </c:pt>
                <c:pt idx="1108">
                  <c:v>32.840000000000003</c:v>
                </c:pt>
                <c:pt idx="1109">
                  <c:v>32.83</c:v>
                </c:pt>
                <c:pt idx="1110">
                  <c:v>32.83</c:v>
                </c:pt>
                <c:pt idx="1111">
                  <c:v>32.82</c:v>
                </c:pt>
                <c:pt idx="1112">
                  <c:v>32.82</c:v>
                </c:pt>
                <c:pt idx="1113">
                  <c:v>32.81</c:v>
                </c:pt>
                <c:pt idx="1114">
                  <c:v>32.799999999999997</c:v>
                </c:pt>
                <c:pt idx="1115">
                  <c:v>32.79</c:v>
                </c:pt>
                <c:pt idx="1116">
                  <c:v>32.78</c:v>
                </c:pt>
                <c:pt idx="1117">
                  <c:v>32.840000000000003</c:v>
                </c:pt>
                <c:pt idx="1118">
                  <c:v>32.81</c:v>
                </c:pt>
                <c:pt idx="1119">
                  <c:v>32.909999999999997</c:v>
                </c:pt>
                <c:pt idx="1120">
                  <c:v>32.9</c:v>
                </c:pt>
                <c:pt idx="1121">
                  <c:v>32.880000000000003</c:v>
                </c:pt>
                <c:pt idx="1122">
                  <c:v>32.950000000000003</c:v>
                </c:pt>
                <c:pt idx="1123">
                  <c:v>32.950000000000003</c:v>
                </c:pt>
                <c:pt idx="1124">
                  <c:v>32.979999999999997</c:v>
                </c:pt>
                <c:pt idx="1125">
                  <c:v>32.96</c:v>
                </c:pt>
                <c:pt idx="1126">
                  <c:v>33.04</c:v>
                </c:pt>
                <c:pt idx="1127">
                  <c:v>33.07</c:v>
                </c:pt>
                <c:pt idx="1128">
                  <c:v>33.19</c:v>
                </c:pt>
                <c:pt idx="1129">
                  <c:v>33.14</c:v>
                </c:pt>
                <c:pt idx="1130">
                  <c:v>33.090000000000003</c:v>
                </c:pt>
                <c:pt idx="1131">
                  <c:v>33.06</c:v>
                </c:pt>
                <c:pt idx="1132">
                  <c:v>33.04</c:v>
                </c:pt>
                <c:pt idx="1133">
                  <c:v>33.01</c:v>
                </c:pt>
                <c:pt idx="1134">
                  <c:v>33.020000000000003</c:v>
                </c:pt>
                <c:pt idx="1135">
                  <c:v>33.04</c:v>
                </c:pt>
                <c:pt idx="1136">
                  <c:v>33.01</c:v>
                </c:pt>
                <c:pt idx="1137">
                  <c:v>32.979999999999997</c:v>
                </c:pt>
                <c:pt idx="1138">
                  <c:v>32.97</c:v>
                </c:pt>
                <c:pt idx="1139">
                  <c:v>32.950000000000003</c:v>
                </c:pt>
                <c:pt idx="1140">
                  <c:v>32.93</c:v>
                </c:pt>
                <c:pt idx="1141">
                  <c:v>32.909999999999997</c:v>
                </c:pt>
                <c:pt idx="1142">
                  <c:v>32.89</c:v>
                </c:pt>
                <c:pt idx="1143">
                  <c:v>32.880000000000003</c:v>
                </c:pt>
                <c:pt idx="1144">
                  <c:v>32.86</c:v>
                </c:pt>
                <c:pt idx="1145">
                  <c:v>32.869999999999997</c:v>
                </c:pt>
                <c:pt idx="1146">
                  <c:v>32.840000000000003</c:v>
                </c:pt>
                <c:pt idx="1147">
                  <c:v>32.909999999999997</c:v>
                </c:pt>
                <c:pt idx="1148">
                  <c:v>32.94</c:v>
                </c:pt>
                <c:pt idx="1149">
                  <c:v>32.9</c:v>
                </c:pt>
                <c:pt idx="1150">
                  <c:v>32.86</c:v>
                </c:pt>
                <c:pt idx="1151">
                  <c:v>32.83</c:v>
                </c:pt>
                <c:pt idx="1152">
                  <c:v>32.799999999999997</c:v>
                </c:pt>
                <c:pt idx="1153">
                  <c:v>32.79</c:v>
                </c:pt>
                <c:pt idx="1154">
                  <c:v>32.78</c:v>
                </c:pt>
                <c:pt idx="1155">
                  <c:v>32.76</c:v>
                </c:pt>
                <c:pt idx="1156">
                  <c:v>32.75</c:v>
                </c:pt>
                <c:pt idx="1157">
                  <c:v>32.729999999999997</c:v>
                </c:pt>
                <c:pt idx="1158">
                  <c:v>32.72</c:v>
                </c:pt>
                <c:pt idx="1159">
                  <c:v>32.700000000000003</c:v>
                </c:pt>
                <c:pt idx="1160">
                  <c:v>32.72</c:v>
                </c:pt>
                <c:pt idx="1161">
                  <c:v>33.18</c:v>
                </c:pt>
                <c:pt idx="1162">
                  <c:v>33.28</c:v>
                </c:pt>
                <c:pt idx="1163">
                  <c:v>33.200000000000003</c:v>
                </c:pt>
                <c:pt idx="1164">
                  <c:v>33.29</c:v>
                </c:pt>
                <c:pt idx="1165">
                  <c:v>33.17</c:v>
                </c:pt>
                <c:pt idx="1166">
                  <c:v>33.159999999999997</c:v>
                </c:pt>
                <c:pt idx="1167">
                  <c:v>33.229999999999997</c:v>
                </c:pt>
                <c:pt idx="1168">
                  <c:v>33.14</c:v>
                </c:pt>
                <c:pt idx="1169">
                  <c:v>33.090000000000003</c:v>
                </c:pt>
                <c:pt idx="1170">
                  <c:v>33.06</c:v>
                </c:pt>
                <c:pt idx="1171">
                  <c:v>33.07</c:v>
                </c:pt>
                <c:pt idx="1172">
                  <c:v>33.21</c:v>
                </c:pt>
                <c:pt idx="1173">
                  <c:v>33.130000000000003</c:v>
                </c:pt>
                <c:pt idx="1174">
                  <c:v>33.08</c:v>
                </c:pt>
                <c:pt idx="1175">
                  <c:v>33.049999999999997</c:v>
                </c:pt>
                <c:pt idx="1176">
                  <c:v>33.03</c:v>
                </c:pt>
                <c:pt idx="1177">
                  <c:v>33.020000000000003</c:v>
                </c:pt>
                <c:pt idx="1178">
                  <c:v>33.049999999999997</c:v>
                </c:pt>
                <c:pt idx="1179">
                  <c:v>33</c:v>
                </c:pt>
                <c:pt idx="1180">
                  <c:v>32.97</c:v>
                </c:pt>
                <c:pt idx="1181">
                  <c:v>33</c:v>
                </c:pt>
                <c:pt idx="1182">
                  <c:v>32.979999999999997</c:v>
                </c:pt>
                <c:pt idx="1183">
                  <c:v>32.96</c:v>
                </c:pt>
                <c:pt idx="1184">
                  <c:v>32.94</c:v>
                </c:pt>
                <c:pt idx="1185">
                  <c:v>32.92</c:v>
                </c:pt>
                <c:pt idx="1186">
                  <c:v>33.06</c:v>
                </c:pt>
                <c:pt idx="1187">
                  <c:v>33.15</c:v>
                </c:pt>
                <c:pt idx="1188">
                  <c:v>33.119999999999997</c:v>
                </c:pt>
                <c:pt idx="1189">
                  <c:v>33.06</c:v>
                </c:pt>
                <c:pt idx="1190">
                  <c:v>33.01</c:v>
                </c:pt>
                <c:pt idx="1191">
                  <c:v>32.979999999999997</c:v>
                </c:pt>
                <c:pt idx="1192">
                  <c:v>32.94</c:v>
                </c:pt>
                <c:pt idx="1193">
                  <c:v>32.909999999999997</c:v>
                </c:pt>
                <c:pt idx="1194">
                  <c:v>32.89</c:v>
                </c:pt>
                <c:pt idx="1195">
                  <c:v>32.869999999999997</c:v>
                </c:pt>
                <c:pt idx="1196">
                  <c:v>32.86</c:v>
                </c:pt>
                <c:pt idx="1197">
                  <c:v>32.840000000000003</c:v>
                </c:pt>
                <c:pt idx="1198">
                  <c:v>32.83</c:v>
                </c:pt>
                <c:pt idx="1199">
                  <c:v>32.81</c:v>
                </c:pt>
                <c:pt idx="1200">
                  <c:v>32.799999999999997</c:v>
                </c:pt>
                <c:pt idx="1201">
                  <c:v>32.79</c:v>
                </c:pt>
                <c:pt idx="1202">
                  <c:v>32.770000000000003</c:v>
                </c:pt>
                <c:pt idx="1203">
                  <c:v>32.76</c:v>
                </c:pt>
                <c:pt idx="1204">
                  <c:v>32.75</c:v>
                </c:pt>
                <c:pt idx="1205">
                  <c:v>32.83</c:v>
                </c:pt>
                <c:pt idx="1206">
                  <c:v>32.799999999999997</c:v>
                </c:pt>
                <c:pt idx="1207">
                  <c:v>32.770000000000003</c:v>
                </c:pt>
                <c:pt idx="1208">
                  <c:v>32.78</c:v>
                </c:pt>
                <c:pt idx="1209">
                  <c:v>32.78</c:v>
                </c:pt>
                <c:pt idx="1210">
                  <c:v>32.75</c:v>
                </c:pt>
                <c:pt idx="1211">
                  <c:v>32.74</c:v>
                </c:pt>
                <c:pt idx="1212">
                  <c:v>32.729999999999997</c:v>
                </c:pt>
                <c:pt idx="1213">
                  <c:v>32.71</c:v>
                </c:pt>
                <c:pt idx="1214">
                  <c:v>32.700000000000003</c:v>
                </c:pt>
                <c:pt idx="1215">
                  <c:v>32.69</c:v>
                </c:pt>
                <c:pt idx="1216">
                  <c:v>32.67</c:v>
                </c:pt>
                <c:pt idx="1217">
                  <c:v>32.659999999999997</c:v>
                </c:pt>
                <c:pt idx="1218">
                  <c:v>32.65</c:v>
                </c:pt>
                <c:pt idx="1219">
                  <c:v>32.630000000000003</c:v>
                </c:pt>
                <c:pt idx="1220">
                  <c:v>32.619999999999997</c:v>
                </c:pt>
                <c:pt idx="1221">
                  <c:v>32.619999999999997</c:v>
                </c:pt>
                <c:pt idx="1222">
                  <c:v>32.61</c:v>
                </c:pt>
                <c:pt idx="1223">
                  <c:v>32.6</c:v>
                </c:pt>
                <c:pt idx="1224">
                  <c:v>32.590000000000003</c:v>
                </c:pt>
                <c:pt idx="1225">
                  <c:v>32.58</c:v>
                </c:pt>
                <c:pt idx="1226">
                  <c:v>32.56</c:v>
                </c:pt>
                <c:pt idx="1227">
                  <c:v>32.549999999999997</c:v>
                </c:pt>
                <c:pt idx="1228">
                  <c:v>32.54</c:v>
                </c:pt>
                <c:pt idx="1229">
                  <c:v>32.53</c:v>
                </c:pt>
                <c:pt idx="1230">
                  <c:v>32.51</c:v>
                </c:pt>
                <c:pt idx="1231">
                  <c:v>32.5</c:v>
                </c:pt>
                <c:pt idx="1232">
                  <c:v>32.49</c:v>
                </c:pt>
                <c:pt idx="1233">
                  <c:v>32.47</c:v>
                </c:pt>
                <c:pt idx="1234">
                  <c:v>32.46</c:v>
                </c:pt>
                <c:pt idx="1235">
                  <c:v>32.450000000000003</c:v>
                </c:pt>
                <c:pt idx="1236">
                  <c:v>32.44</c:v>
                </c:pt>
                <c:pt idx="1237">
                  <c:v>32.42</c:v>
                </c:pt>
                <c:pt idx="1238">
                  <c:v>32.42</c:v>
                </c:pt>
                <c:pt idx="1239">
                  <c:v>32.409999999999997</c:v>
                </c:pt>
                <c:pt idx="1240">
                  <c:v>32.4</c:v>
                </c:pt>
                <c:pt idx="1241">
                  <c:v>32.39</c:v>
                </c:pt>
                <c:pt idx="1242">
                  <c:v>32.380000000000003</c:v>
                </c:pt>
                <c:pt idx="1243">
                  <c:v>32.369999999999997</c:v>
                </c:pt>
                <c:pt idx="1244">
                  <c:v>32.36</c:v>
                </c:pt>
                <c:pt idx="1245">
                  <c:v>32.36</c:v>
                </c:pt>
                <c:pt idx="1246">
                  <c:v>32.35</c:v>
                </c:pt>
                <c:pt idx="1247">
                  <c:v>32.340000000000003</c:v>
                </c:pt>
                <c:pt idx="1248">
                  <c:v>32.340000000000003</c:v>
                </c:pt>
                <c:pt idx="1249">
                  <c:v>32.33</c:v>
                </c:pt>
                <c:pt idx="1250">
                  <c:v>32.32</c:v>
                </c:pt>
                <c:pt idx="1251">
                  <c:v>32.31</c:v>
                </c:pt>
                <c:pt idx="1252">
                  <c:v>32.299999999999997</c:v>
                </c:pt>
                <c:pt idx="1253">
                  <c:v>32.299999999999997</c:v>
                </c:pt>
                <c:pt idx="1254">
                  <c:v>32.299999999999997</c:v>
                </c:pt>
                <c:pt idx="1255">
                  <c:v>32.29</c:v>
                </c:pt>
                <c:pt idx="1256">
                  <c:v>32.29</c:v>
                </c:pt>
                <c:pt idx="1257">
                  <c:v>32.28</c:v>
                </c:pt>
                <c:pt idx="1258">
                  <c:v>32.28</c:v>
                </c:pt>
                <c:pt idx="1259">
                  <c:v>32.270000000000003</c:v>
                </c:pt>
                <c:pt idx="1260">
                  <c:v>32.270000000000003</c:v>
                </c:pt>
                <c:pt idx="1261">
                  <c:v>32.26</c:v>
                </c:pt>
                <c:pt idx="1262">
                  <c:v>32.25</c:v>
                </c:pt>
                <c:pt idx="1263">
                  <c:v>32.25</c:v>
                </c:pt>
                <c:pt idx="1264">
                  <c:v>32.24</c:v>
                </c:pt>
                <c:pt idx="1265">
                  <c:v>32.24</c:v>
                </c:pt>
                <c:pt idx="1266">
                  <c:v>32.24</c:v>
                </c:pt>
                <c:pt idx="1267">
                  <c:v>32.229999999999997</c:v>
                </c:pt>
                <c:pt idx="1268">
                  <c:v>32.229999999999997</c:v>
                </c:pt>
                <c:pt idx="1269">
                  <c:v>32.24</c:v>
                </c:pt>
                <c:pt idx="1270">
                  <c:v>32.229999999999997</c:v>
                </c:pt>
                <c:pt idx="1271">
                  <c:v>32.24</c:v>
                </c:pt>
                <c:pt idx="1272">
                  <c:v>32.229999999999997</c:v>
                </c:pt>
                <c:pt idx="1273">
                  <c:v>32.22</c:v>
                </c:pt>
                <c:pt idx="1274">
                  <c:v>32.22</c:v>
                </c:pt>
                <c:pt idx="1275">
                  <c:v>32.21</c:v>
                </c:pt>
                <c:pt idx="1276">
                  <c:v>32.21</c:v>
                </c:pt>
                <c:pt idx="1277">
                  <c:v>32.200000000000003</c:v>
                </c:pt>
                <c:pt idx="1278">
                  <c:v>32.200000000000003</c:v>
                </c:pt>
                <c:pt idx="1279">
                  <c:v>32.19</c:v>
                </c:pt>
                <c:pt idx="1280">
                  <c:v>32.19</c:v>
                </c:pt>
                <c:pt idx="1281">
                  <c:v>32.18</c:v>
                </c:pt>
                <c:pt idx="1282">
                  <c:v>32.18</c:v>
                </c:pt>
                <c:pt idx="1283">
                  <c:v>32.18</c:v>
                </c:pt>
                <c:pt idx="1284">
                  <c:v>32.19</c:v>
                </c:pt>
                <c:pt idx="1285">
                  <c:v>32.19</c:v>
                </c:pt>
                <c:pt idx="1286">
                  <c:v>32.19</c:v>
                </c:pt>
                <c:pt idx="1287">
                  <c:v>32.19</c:v>
                </c:pt>
                <c:pt idx="1288">
                  <c:v>32.19</c:v>
                </c:pt>
                <c:pt idx="1289">
                  <c:v>32.19</c:v>
                </c:pt>
                <c:pt idx="1290">
                  <c:v>32.19</c:v>
                </c:pt>
                <c:pt idx="1291">
                  <c:v>32.19</c:v>
                </c:pt>
                <c:pt idx="1292">
                  <c:v>32.19</c:v>
                </c:pt>
                <c:pt idx="1293">
                  <c:v>32.19</c:v>
                </c:pt>
                <c:pt idx="1294">
                  <c:v>32.19</c:v>
                </c:pt>
                <c:pt idx="1295">
                  <c:v>32.19</c:v>
                </c:pt>
                <c:pt idx="1296">
                  <c:v>32.19</c:v>
                </c:pt>
                <c:pt idx="1297">
                  <c:v>32.19</c:v>
                </c:pt>
                <c:pt idx="1298">
                  <c:v>32.19</c:v>
                </c:pt>
                <c:pt idx="1299">
                  <c:v>32.22</c:v>
                </c:pt>
                <c:pt idx="1300">
                  <c:v>32.24</c:v>
                </c:pt>
                <c:pt idx="1301">
                  <c:v>32.24</c:v>
                </c:pt>
                <c:pt idx="1302">
                  <c:v>32.24</c:v>
                </c:pt>
                <c:pt idx="1303">
                  <c:v>32.229999999999997</c:v>
                </c:pt>
                <c:pt idx="1304">
                  <c:v>32.229999999999997</c:v>
                </c:pt>
                <c:pt idx="1305">
                  <c:v>32.229999999999997</c:v>
                </c:pt>
                <c:pt idx="1306">
                  <c:v>32.22</c:v>
                </c:pt>
                <c:pt idx="1307">
                  <c:v>32.21</c:v>
                </c:pt>
                <c:pt idx="1308">
                  <c:v>32.21</c:v>
                </c:pt>
                <c:pt idx="1309">
                  <c:v>32.200000000000003</c:v>
                </c:pt>
                <c:pt idx="1310">
                  <c:v>32.200000000000003</c:v>
                </c:pt>
                <c:pt idx="1311">
                  <c:v>32.19</c:v>
                </c:pt>
                <c:pt idx="1312">
                  <c:v>32.19</c:v>
                </c:pt>
                <c:pt idx="1313">
                  <c:v>32.19</c:v>
                </c:pt>
                <c:pt idx="1314">
                  <c:v>32.19</c:v>
                </c:pt>
                <c:pt idx="1315">
                  <c:v>32.19</c:v>
                </c:pt>
                <c:pt idx="1316">
                  <c:v>32.19</c:v>
                </c:pt>
                <c:pt idx="1317">
                  <c:v>32.19</c:v>
                </c:pt>
                <c:pt idx="1318">
                  <c:v>32.19</c:v>
                </c:pt>
                <c:pt idx="1319">
                  <c:v>32.19</c:v>
                </c:pt>
                <c:pt idx="1320">
                  <c:v>32.19</c:v>
                </c:pt>
                <c:pt idx="1321">
                  <c:v>32.19</c:v>
                </c:pt>
                <c:pt idx="1322">
                  <c:v>32.19</c:v>
                </c:pt>
                <c:pt idx="1323">
                  <c:v>32.19</c:v>
                </c:pt>
                <c:pt idx="1324">
                  <c:v>32.200000000000003</c:v>
                </c:pt>
                <c:pt idx="1325">
                  <c:v>32.229999999999997</c:v>
                </c:pt>
                <c:pt idx="1326">
                  <c:v>32.25</c:v>
                </c:pt>
                <c:pt idx="1327">
                  <c:v>32.28</c:v>
                </c:pt>
                <c:pt idx="1328">
                  <c:v>32.33</c:v>
                </c:pt>
                <c:pt idx="1329">
                  <c:v>32.369999999999997</c:v>
                </c:pt>
                <c:pt idx="1330">
                  <c:v>32.64</c:v>
                </c:pt>
                <c:pt idx="1331">
                  <c:v>32.72</c:v>
                </c:pt>
                <c:pt idx="1332">
                  <c:v>32.76</c:v>
                </c:pt>
                <c:pt idx="1333">
                  <c:v>32.840000000000003</c:v>
                </c:pt>
                <c:pt idx="1334">
                  <c:v>32.92</c:v>
                </c:pt>
                <c:pt idx="1335">
                  <c:v>32.99</c:v>
                </c:pt>
                <c:pt idx="1336">
                  <c:v>33.07</c:v>
                </c:pt>
                <c:pt idx="1337">
                  <c:v>33.07</c:v>
                </c:pt>
                <c:pt idx="1338">
                  <c:v>33.049999999999997</c:v>
                </c:pt>
                <c:pt idx="1339">
                  <c:v>33.04</c:v>
                </c:pt>
                <c:pt idx="1340">
                  <c:v>33.03</c:v>
                </c:pt>
                <c:pt idx="1341">
                  <c:v>33.01</c:v>
                </c:pt>
                <c:pt idx="1342">
                  <c:v>32.99</c:v>
                </c:pt>
                <c:pt idx="1343">
                  <c:v>32.979999999999997</c:v>
                </c:pt>
                <c:pt idx="1344">
                  <c:v>32.97</c:v>
                </c:pt>
                <c:pt idx="1345">
                  <c:v>32.950000000000003</c:v>
                </c:pt>
                <c:pt idx="1346">
                  <c:v>32.94</c:v>
                </c:pt>
                <c:pt idx="1347">
                  <c:v>32.92</c:v>
                </c:pt>
                <c:pt idx="1348">
                  <c:v>32.909999999999997</c:v>
                </c:pt>
                <c:pt idx="1349">
                  <c:v>32.909999999999997</c:v>
                </c:pt>
                <c:pt idx="1350">
                  <c:v>32.9</c:v>
                </c:pt>
                <c:pt idx="1351">
                  <c:v>32.9</c:v>
                </c:pt>
                <c:pt idx="1352">
                  <c:v>32.89</c:v>
                </c:pt>
                <c:pt idx="1353">
                  <c:v>32.92</c:v>
                </c:pt>
                <c:pt idx="1354">
                  <c:v>33.26</c:v>
                </c:pt>
                <c:pt idx="1355">
                  <c:v>33.22</c:v>
                </c:pt>
                <c:pt idx="1356">
                  <c:v>33.19</c:v>
                </c:pt>
                <c:pt idx="1357">
                  <c:v>33.159999999999997</c:v>
                </c:pt>
                <c:pt idx="1358">
                  <c:v>33.119999999999997</c:v>
                </c:pt>
                <c:pt idx="1359">
                  <c:v>33.1</c:v>
                </c:pt>
                <c:pt idx="1360">
                  <c:v>33.090000000000003</c:v>
                </c:pt>
                <c:pt idx="1361">
                  <c:v>33.090000000000003</c:v>
                </c:pt>
                <c:pt idx="1362">
                  <c:v>33.06</c:v>
                </c:pt>
                <c:pt idx="1363">
                  <c:v>33.049999999999997</c:v>
                </c:pt>
                <c:pt idx="1364">
                  <c:v>33.04</c:v>
                </c:pt>
                <c:pt idx="1365">
                  <c:v>33.090000000000003</c:v>
                </c:pt>
                <c:pt idx="1366">
                  <c:v>33.200000000000003</c:v>
                </c:pt>
                <c:pt idx="1367">
                  <c:v>33.29</c:v>
                </c:pt>
                <c:pt idx="1368">
                  <c:v>33.28</c:v>
                </c:pt>
                <c:pt idx="1369">
                  <c:v>33.22</c:v>
                </c:pt>
                <c:pt idx="1370">
                  <c:v>33.18</c:v>
                </c:pt>
                <c:pt idx="1371">
                  <c:v>33.15</c:v>
                </c:pt>
                <c:pt idx="1372">
                  <c:v>33.130000000000003</c:v>
                </c:pt>
                <c:pt idx="1373">
                  <c:v>33.11</c:v>
                </c:pt>
                <c:pt idx="1374">
                  <c:v>33.090000000000003</c:v>
                </c:pt>
                <c:pt idx="1375">
                  <c:v>33.08</c:v>
                </c:pt>
                <c:pt idx="1376">
                  <c:v>33.07</c:v>
                </c:pt>
                <c:pt idx="1377">
                  <c:v>33.07</c:v>
                </c:pt>
                <c:pt idx="1378">
                  <c:v>33.07</c:v>
                </c:pt>
                <c:pt idx="1379">
                  <c:v>33.06</c:v>
                </c:pt>
                <c:pt idx="1380">
                  <c:v>33.049999999999997</c:v>
                </c:pt>
                <c:pt idx="1381">
                  <c:v>33.04</c:v>
                </c:pt>
                <c:pt idx="1382">
                  <c:v>33.03</c:v>
                </c:pt>
                <c:pt idx="1383">
                  <c:v>33.020000000000003</c:v>
                </c:pt>
                <c:pt idx="1384">
                  <c:v>33.020000000000003</c:v>
                </c:pt>
                <c:pt idx="1385">
                  <c:v>33.01</c:v>
                </c:pt>
                <c:pt idx="1386">
                  <c:v>33</c:v>
                </c:pt>
                <c:pt idx="1387">
                  <c:v>33</c:v>
                </c:pt>
                <c:pt idx="1388">
                  <c:v>33.01</c:v>
                </c:pt>
                <c:pt idx="1389">
                  <c:v>33.01</c:v>
                </c:pt>
                <c:pt idx="1390">
                  <c:v>33</c:v>
                </c:pt>
                <c:pt idx="1391">
                  <c:v>33.03</c:v>
                </c:pt>
                <c:pt idx="1392">
                  <c:v>33.03</c:v>
                </c:pt>
                <c:pt idx="1393">
                  <c:v>33.020000000000003</c:v>
                </c:pt>
                <c:pt idx="1394">
                  <c:v>33</c:v>
                </c:pt>
                <c:pt idx="1395">
                  <c:v>33.01</c:v>
                </c:pt>
                <c:pt idx="1396">
                  <c:v>33.020000000000003</c:v>
                </c:pt>
                <c:pt idx="1397">
                  <c:v>33.01</c:v>
                </c:pt>
                <c:pt idx="1398">
                  <c:v>33</c:v>
                </c:pt>
                <c:pt idx="1399">
                  <c:v>33.01</c:v>
                </c:pt>
                <c:pt idx="1400">
                  <c:v>33</c:v>
                </c:pt>
                <c:pt idx="1401">
                  <c:v>32.99</c:v>
                </c:pt>
                <c:pt idx="1402">
                  <c:v>32.99</c:v>
                </c:pt>
                <c:pt idx="1403">
                  <c:v>33.08</c:v>
                </c:pt>
                <c:pt idx="1404">
                  <c:v>33.32</c:v>
                </c:pt>
                <c:pt idx="1405">
                  <c:v>33.32</c:v>
                </c:pt>
                <c:pt idx="1406">
                  <c:v>33.31</c:v>
                </c:pt>
                <c:pt idx="1407">
                  <c:v>33.26</c:v>
                </c:pt>
                <c:pt idx="1408">
                  <c:v>33.24</c:v>
                </c:pt>
                <c:pt idx="1409">
                  <c:v>33.22</c:v>
                </c:pt>
                <c:pt idx="1410">
                  <c:v>33.18</c:v>
                </c:pt>
                <c:pt idx="1411">
                  <c:v>33.159999999999997</c:v>
                </c:pt>
                <c:pt idx="1412">
                  <c:v>33.14</c:v>
                </c:pt>
                <c:pt idx="1413">
                  <c:v>33.11</c:v>
                </c:pt>
                <c:pt idx="1414">
                  <c:v>33.1</c:v>
                </c:pt>
                <c:pt idx="1415">
                  <c:v>33.090000000000003</c:v>
                </c:pt>
                <c:pt idx="1416">
                  <c:v>33.049999999999997</c:v>
                </c:pt>
                <c:pt idx="1417">
                  <c:v>33.049999999999997</c:v>
                </c:pt>
                <c:pt idx="1418">
                  <c:v>33.04</c:v>
                </c:pt>
                <c:pt idx="1419">
                  <c:v>33.049999999999997</c:v>
                </c:pt>
                <c:pt idx="1420">
                  <c:v>33.119999999999997</c:v>
                </c:pt>
                <c:pt idx="1421">
                  <c:v>33.090000000000003</c:v>
                </c:pt>
                <c:pt idx="1422">
                  <c:v>33.06</c:v>
                </c:pt>
                <c:pt idx="1423">
                  <c:v>33.04</c:v>
                </c:pt>
                <c:pt idx="1424">
                  <c:v>33.03</c:v>
                </c:pt>
                <c:pt idx="1425">
                  <c:v>33.08</c:v>
                </c:pt>
                <c:pt idx="1426">
                  <c:v>33.08</c:v>
                </c:pt>
                <c:pt idx="1427">
                  <c:v>33.11</c:v>
                </c:pt>
                <c:pt idx="1428">
                  <c:v>33.21</c:v>
                </c:pt>
                <c:pt idx="1429">
                  <c:v>33.18</c:v>
                </c:pt>
                <c:pt idx="1430">
                  <c:v>33.26</c:v>
                </c:pt>
                <c:pt idx="1431">
                  <c:v>33.21</c:v>
                </c:pt>
                <c:pt idx="1432">
                  <c:v>33.17</c:v>
                </c:pt>
                <c:pt idx="1433">
                  <c:v>33.14</c:v>
                </c:pt>
                <c:pt idx="1434">
                  <c:v>33.119999999999997</c:v>
                </c:pt>
                <c:pt idx="1435">
                  <c:v>33.090000000000003</c:v>
                </c:pt>
                <c:pt idx="1436">
                  <c:v>33.07</c:v>
                </c:pt>
                <c:pt idx="1437">
                  <c:v>33.06</c:v>
                </c:pt>
                <c:pt idx="1439">
                  <c:v>33.020000000000003</c:v>
                </c:pt>
                <c:pt idx="1440">
                  <c:v>33.01</c:v>
                </c:pt>
                <c:pt idx="1441">
                  <c:v>33</c:v>
                </c:pt>
                <c:pt idx="1442">
                  <c:v>32.99</c:v>
                </c:pt>
                <c:pt idx="1443">
                  <c:v>32.97</c:v>
                </c:pt>
                <c:pt idx="1444">
                  <c:v>32.96</c:v>
                </c:pt>
                <c:pt idx="1445">
                  <c:v>32.96</c:v>
                </c:pt>
                <c:pt idx="1446">
                  <c:v>32.96</c:v>
                </c:pt>
                <c:pt idx="1447">
                  <c:v>32.97</c:v>
                </c:pt>
                <c:pt idx="1448">
                  <c:v>32.96</c:v>
                </c:pt>
                <c:pt idx="1449">
                  <c:v>32.950000000000003</c:v>
                </c:pt>
                <c:pt idx="1450">
                  <c:v>32.93</c:v>
                </c:pt>
                <c:pt idx="1451">
                  <c:v>32.93</c:v>
                </c:pt>
                <c:pt idx="1452">
                  <c:v>32.92</c:v>
                </c:pt>
                <c:pt idx="1453">
                  <c:v>32.92</c:v>
                </c:pt>
                <c:pt idx="1454">
                  <c:v>33.01</c:v>
                </c:pt>
                <c:pt idx="1458">
                  <c:v>33.1</c:v>
                </c:pt>
                <c:pt idx="1459">
                  <c:v>33.07</c:v>
                </c:pt>
                <c:pt idx="1460">
                  <c:v>33.049999999999997</c:v>
                </c:pt>
                <c:pt idx="1461">
                  <c:v>33.020000000000003</c:v>
                </c:pt>
                <c:pt idx="1462">
                  <c:v>33.01</c:v>
                </c:pt>
                <c:pt idx="1463">
                  <c:v>32.99</c:v>
                </c:pt>
                <c:pt idx="1464">
                  <c:v>32.97</c:v>
                </c:pt>
                <c:pt idx="1465">
                  <c:v>32.950000000000003</c:v>
                </c:pt>
                <c:pt idx="1466">
                  <c:v>33</c:v>
                </c:pt>
                <c:pt idx="1467">
                  <c:v>33.17</c:v>
                </c:pt>
                <c:pt idx="1468">
                  <c:v>33.229999999999997</c:v>
                </c:pt>
                <c:pt idx="1469">
                  <c:v>33.25</c:v>
                </c:pt>
                <c:pt idx="1470">
                  <c:v>33.35</c:v>
                </c:pt>
                <c:pt idx="1471">
                  <c:v>33.31</c:v>
                </c:pt>
                <c:pt idx="1472">
                  <c:v>33.24</c:v>
                </c:pt>
                <c:pt idx="1473">
                  <c:v>33.18</c:v>
                </c:pt>
                <c:pt idx="1474">
                  <c:v>33.14</c:v>
                </c:pt>
                <c:pt idx="1475">
                  <c:v>33.119999999999997</c:v>
                </c:pt>
                <c:pt idx="1476">
                  <c:v>33.090000000000003</c:v>
                </c:pt>
                <c:pt idx="1479">
                  <c:v>33.04</c:v>
                </c:pt>
                <c:pt idx="1480">
                  <c:v>33.03</c:v>
                </c:pt>
                <c:pt idx="1481">
                  <c:v>33.01</c:v>
                </c:pt>
                <c:pt idx="1482">
                  <c:v>32.99</c:v>
                </c:pt>
                <c:pt idx="1483">
                  <c:v>32.97</c:v>
                </c:pt>
                <c:pt idx="1484">
                  <c:v>32.950000000000003</c:v>
                </c:pt>
                <c:pt idx="1485">
                  <c:v>32.94</c:v>
                </c:pt>
                <c:pt idx="1486">
                  <c:v>32.92</c:v>
                </c:pt>
                <c:pt idx="1487">
                  <c:v>32.9</c:v>
                </c:pt>
                <c:pt idx="1488">
                  <c:v>32.89</c:v>
                </c:pt>
                <c:pt idx="1489">
                  <c:v>32.869999999999997</c:v>
                </c:pt>
                <c:pt idx="1490">
                  <c:v>32.869999999999997</c:v>
                </c:pt>
                <c:pt idx="1491">
                  <c:v>32.86</c:v>
                </c:pt>
                <c:pt idx="1492">
                  <c:v>32.86</c:v>
                </c:pt>
                <c:pt idx="1493">
                  <c:v>32.85</c:v>
                </c:pt>
                <c:pt idx="1494">
                  <c:v>32.82</c:v>
                </c:pt>
                <c:pt idx="1495">
                  <c:v>32.81</c:v>
                </c:pt>
                <c:pt idx="1496">
                  <c:v>32.9</c:v>
                </c:pt>
                <c:pt idx="1497">
                  <c:v>32.9</c:v>
                </c:pt>
                <c:pt idx="1498">
                  <c:v>32.86</c:v>
                </c:pt>
                <c:pt idx="1499">
                  <c:v>32.82</c:v>
                </c:pt>
                <c:pt idx="1500">
                  <c:v>32.86</c:v>
                </c:pt>
                <c:pt idx="1501">
                  <c:v>32.840000000000003</c:v>
                </c:pt>
                <c:pt idx="1502">
                  <c:v>32.799999999999997</c:v>
                </c:pt>
                <c:pt idx="1503">
                  <c:v>32.79</c:v>
                </c:pt>
                <c:pt idx="1504">
                  <c:v>32.78</c:v>
                </c:pt>
                <c:pt idx="1505">
                  <c:v>32.78</c:v>
                </c:pt>
                <c:pt idx="1507">
                  <c:v>32.74</c:v>
                </c:pt>
                <c:pt idx="1508">
                  <c:v>32.729999999999997</c:v>
                </c:pt>
                <c:pt idx="1509">
                  <c:v>32.72</c:v>
                </c:pt>
                <c:pt idx="1510">
                  <c:v>32.700000000000003</c:v>
                </c:pt>
                <c:pt idx="1511">
                  <c:v>32.76</c:v>
                </c:pt>
                <c:pt idx="1512">
                  <c:v>32.76</c:v>
                </c:pt>
                <c:pt idx="1513">
                  <c:v>32.729999999999997</c:v>
                </c:pt>
                <c:pt idx="1514">
                  <c:v>32.71</c:v>
                </c:pt>
                <c:pt idx="1515">
                  <c:v>32.69</c:v>
                </c:pt>
                <c:pt idx="1516">
                  <c:v>32.69</c:v>
                </c:pt>
                <c:pt idx="1517">
                  <c:v>32.74</c:v>
                </c:pt>
                <c:pt idx="1518">
                  <c:v>32.69</c:v>
                </c:pt>
                <c:pt idx="1519">
                  <c:v>32.659999999999997</c:v>
                </c:pt>
                <c:pt idx="1520">
                  <c:v>32.65</c:v>
                </c:pt>
                <c:pt idx="1521">
                  <c:v>32.65</c:v>
                </c:pt>
                <c:pt idx="1522">
                  <c:v>32.630000000000003</c:v>
                </c:pt>
                <c:pt idx="1523">
                  <c:v>32.61</c:v>
                </c:pt>
                <c:pt idx="1524">
                  <c:v>32.6</c:v>
                </c:pt>
                <c:pt idx="1525">
                  <c:v>32.58</c:v>
                </c:pt>
                <c:pt idx="1526">
                  <c:v>32.56</c:v>
                </c:pt>
                <c:pt idx="1527">
                  <c:v>32.549999999999997</c:v>
                </c:pt>
                <c:pt idx="1528">
                  <c:v>32.53</c:v>
                </c:pt>
                <c:pt idx="1529">
                  <c:v>32.520000000000003</c:v>
                </c:pt>
                <c:pt idx="1530">
                  <c:v>32.54</c:v>
                </c:pt>
                <c:pt idx="1531">
                  <c:v>32.53</c:v>
                </c:pt>
                <c:pt idx="1532">
                  <c:v>32.51</c:v>
                </c:pt>
                <c:pt idx="1533">
                  <c:v>32.51</c:v>
                </c:pt>
                <c:pt idx="1534">
                  <c:v>32.51</c:v>
                </c:pt>
                <c:pt idx="1535">
                  <c:v>32.479999999999997</c:v>
                </c:pt>
                <c:pt idx="1536">
                  <c:v>32.479999999999997</c:v>
                </c:pt>
                <c:pt idx="1537">
                  <c:v>32.47</c:v>
                </c:pt>
                <c:pt idx="1538">
                  <c:v>32.46</c:v>
                </c:pt>
                <c:pt idx="1539">
                  <c:v>32.450000000000003</c:v>
                </c:pt>
                <c:pt idx="1540">
                  <c:v>32.44</c:v>
                </c:pt>
                <c:pt idx="1541">
                  <c:v>32.42</c:v>
                </c:pt>
                <c:pt idx="1542">
                  <c:v>32.42</c:v>
                </c:pt>
                <c:pt idx="1543">
                  <c:v>32.4</c:v>
                </c:pt>
                <c:pt idx="1544">
                  <c:v>32.39</c:v>
                </c:pt>
                <c:pt idx="1545">
                  <c:v>32.369999999999997</c:v>
                </c:pt>
                <c:pt idx="1546">
                  <c:v>32.36</c:v>
                </c:pt>
                <c:pt idx="1547">
                  <c:v>32.35</c:v>
                </c:pt>
                <c:pt idx="1548">
                  <c:v>32.35</c:v>
                </c:pt>
                <c:pt idx="1550">
                  <c:v>32.31</c:v>
                </c:pt>
                <c:pt idx="1551">
                  <c:v>32.299999999999997</c:v>
                </c:pt>
                <c:pt idx="1552">
                  <c:v>32.29</c:v>
                </c:pt>
                <c:pt idx="1554">
                  <c:v>32.26</c:v>
                </c:pt>
                <c:pt idx="1555">
                  <c:v>32.25</c:v>
                </c:pt>
                <c:pt idx="1556">
                  <c:v>32.24</c:v>
                </c:pt>
                <c:pt idx="1557">
                  <c:v>32.229999999999997</c:v>
                </c:pt>
                <c:pt idx="1558">
                  <c:v>32.22</c:v>
                </c:pt>
                <c:pt idx="1559">
                  <c:v>32.22</c:v>
                </c:pt>
                <c:pt idx="1560">
                  <c:v>32.21</c:v>
                </c:pt>
                <c:pt idx="1561">
                  <c:v>32.200000000000003</c:v>
                </c:pt>
                <c:pt idx="1562">
                  <c:v>32.19</c:v>
                </c:pt>
                <c:pt idx="1563">
                  <c:v>32.18</c:v>
                </c:pt>
                <c:pt idx="1564">
                  <c:v>32.18</c:v>
                </c:pt>
                <c:pt idx="1565">
                  <c:v>32.19</c:v>
                </c:pt>
                <c:pt idx="1566">
                  <c:v>32.19</c:v>
                </c:pt>
                <c:pt idx="1567">
                  <c:v>32.19</c:v>
                </c:pt>
                <c:pt idx="1568">
                  <c:v>32.19</c:v>
                </c:pt>
                <c:pt idx="1569">
                  <c:v>32.19</c:v>
                </c:pt>
                <c:pt idx="1570">
                  <c:v>32.19</c:v>
                </c:pt>
                <c:pt idx="1571">
                  <c:v>32.19</c:v>
                </c:pt>
                <c:pt idx="1572">
                  <c:v>32.19</c:v>
                </c:pt>
                <c:pt idx="1573">
                  <c:v>32.19</c:v>
                </c:pt>
                <c:pt idx="1574">
                  <c:v>32.19</c:v>
                </c:pt>
                <c:pt idx="1575">
                  <c:v>32.19</c:v>
                </c:pt>
                <c:pt idx="1576">
                  <c:v>32.19</c:v>
                </c:pt>
                <c:pt idx="1577">
                  <c:v>32.19</c:v>
                </c:pt>
                <c:pt idx="1578">
                  <c:v>32.19</c:v>
                </c:pt>
                <c:pt idx="1579">
                  <c:v>32.19</c:v>
                </c:pt>
                <c:pt idx="1580">
                  <c:v>32.19</c:v>
                </c:pt>
                <c:pt idx="1581">
                  <c:v>32.19</c:v>
                </c:pt>
                <c:pt idx="1582">
                  <c:v>32.19</c:v>
                </c:pt>
                <c:pt idx="1583">
                  <c:v>32.19</c:v>
                </c:pt>
                <c:pt idx="1584">
                  <c:v>32.19</c:v>
                </c:pt>
                <c:pt idx="1585">
                  <c:v>32.19</c:v>
                </c:pt>
                <c:pt idx="1586">
                  <c:v>32.19</c:v>
                </c:pt>
                <c:pt idx="1587">
                  <c:v>32.19</c:v>
                </c:pt>
                <c:pt idx="1588">
                  <c:v>32.19</c:v>
                </c:pt>
                <c:pt idx="1589">
                  <c:v>32.19</c:v>
                </c:pt>
                <c:pt idx="1590">
                  <c:v>32.19</c:v>
                </c:pt>
                <c:pt idx="1591">
                  <c:v>32.19</c:v>
                </c:pt>
                <c:pt idx="1592">
                  <c:v>32.19</c:v>
                </c:pt>
                <c:pt idx="1593">
                  <c:v>32.19</c:v>
                </c:pt>
                <c:pt idx="1594">
                  <c:v>32.19</c:v>
                </c:pt>
                <c:pt idx="1595">
                  <c:v>32.19</c:v>
                </c:pt>
                <c:pt idx="1596">
                  <c:v>32.19</c:v>
                </c:pt>
                <c:pt idx="1597">
                  <c:v>32.19</c:v>
                </c:pt>
                <c:pt idx="1598">
                  <c:v>32.19</c:v>
                </c:pt>
                <c:pt idx="1599">
                  <c:v>32.19</c:v>
                </c:pt>
                <c:pt idx="1600">
                  <c:v>32.19</c:v>
                </c:pt>
                <c:pt idx="1601">
                  <c:v>32.19</c:v>
                </c:pt>
                <c:pt idx="1602">
                  <c:v>32.19</c:v>
                </c:pt>
                <c:pt idx="1603">
                  <c:v>32.19</c:v>
                </c:pt>
                <c:pt idx="1604">
                  <c:v>32.19</c:v>
                </c:pt>
                <c:pt idx="1605">
                  <c:v>32.19</c:v>
                </c:pt>
                <c:pt idx="1606">
                  <c:v>32.19</c:v>
                </c:pt>
                <c:pt idx="1607">
                  <c:v>32.19</c:v>
                </c:pt>
                <c:pt idx="1608">
                  <c:v>32.19</c:v>
                </c:pt>
                <c:pt idx="1609">
                  <c:v>32.19</c:v>
                </c:pt>
                <c:pt idx="1610">
                  <c:v>32.19</c:v>
                </c:pt>
                <c:pt idx="1611">
                  <c:v>32.19</c:v>
                </c:pt>
                <c:pt idx="1612">
                  <c:v>32.19</c:v>
                </c:pt>
                <c:pt idx="1613">
                  <c:v>32.19</c:v>
                </c:pt>
                <c:pt idx="1614">
                  <c:v>32.19</c:v>
                </c:pt>
                <c:pt idx="1615">
                  <c:v>32.19</c:v>
                </c:pt>
                <c:pt idx="1616">
                  <c:v>32.18</c:v>
                </c:pt>
                <c:pt idx="1617">
                  <c:v>32.19</c:v>
                </c:pt>
                <c:pt idx="1618">
                  <c:v>32.19</c:v>
                </c:pt>
                <c:pt idx="1619">
                  <c:v>32.19</c:v>
                </c:pt>
                <c:pt idx="1620">
                  <c:v>32.19</c:v>
                </c:pt>
                <c:pt idx="1621">
                  <c:v>32.19</c:v>
                </c:pt>
                <c:pt idx="1622">
                  <c:v>32.19</c:v>
                </c:pt>
                <c:pt idx="1623">
                  <c:v>32.19</c:v>
                </c:pt>
                <c:pt idx="1624">
                  <c:v>32.19</c:v>
                </c:pt>
                <c:pt idx="1625">
                  <c:v>32.19</c:v>
                </c:pt>
                <c:pt idx="1626">
                  <c:v>32.19</c:v>
                </c:pt>
                <c:pt idx="1627">
                  <c:v>32.19</c:v>
                </c:pt>
                <c:pt idx="1628">
                  <c:v>32.19</c:v>
                </c:pt>
                <c:pt idx="1629">
                  <c:v>32.19</c:v>
                </c:pt>
                <c:pt idx="1630">
                  <c:v>32.19</c:v>
                </c:pt>
                <c:pt idx="1631">
                  <c:v>32.19</c:v>
                </c:pt>
                <c:pt idx="1632">
                  <c:v>32.19</c:v>
                </c:pt>
                <c:pt idx="1633">
                  <c:v>32.19</c:v>
                </c:pt>
                <c:pt idx="1634">
                  <c:v>32.19</c:v>
                </c:pt>
                <c:pt idx="1635">
                  <c:v>32.19</c:v>
                </c:pt>
                <c:pt idx="1636">
                  <c:v>32.19</c:v>
                </c:pt>
                <c:pt idx="1637">
                  <c:v>32.19</c:v>
                </c:pt>
                <c:pt idx="1638">
                  <c:v>32.19</c:v>
                </c:pt>
                <c:pt idx="1639">
                  <c:v>32.19</c:v>
                </c:pt>
                <c:pt idx="1640">
                  <c:v>32.19</c:v>
                </c:pt>
                <c:pt idx="1641">
                  <c:v>32.19</c:v>
                </c:pt>
                <c:pt idx="1642">
                  <c:v>32.19</c:v>
                </c:pt>
                <c:pt idx="1643">
                  <c:v>32.19</c:v>
                </c:pt>
                <c:pt idx="1644">
                  <c:v>32.19</c:v>
                </c:pt>
                <c:pt idx="1645">
                  <c:v>32.19</c:v>
                </c:pt>
                <c:pt idx="1646">
                  <c:v>32.19</c:v>
                </c:pt>
                <c:pt idx="1647">
                  <c:v>32.19</c:v>
                </c:pt>
                <c:pt idx="1648">
                  <c:v>32.19</c:v>
                </c:pt>
                <c:pt idx="1649">
                  <c:v>32.19</c:v>
                </c:pt>
                <c:pt idx="1650">
                  <c:v>32.19</c:v>
                </c:pt>
                <c:pt idx="1651">
                  <c:v>32.19</c:v>
                </c:pt>
                <c:pt idx="1652">
                  <c:v>32.19</c:v>
                </c:pt>
                <c:pt idx="1653">
                  <c:v>32.19</c:v>
                </c:pt>
                <c:pt idx="1654">
                  <c:v>32.19</c:v>
                </c:pt>
                <c:pt idx="1655">
                  <c:v>32.19</c:v>
                </c:pt>
                <c:pt idx="1656">
                  <c:v>32.19</c:v>
                </c:pt>
                <c:pt idx="1657">
                  <c:v>32.19</c:v>
                </c:pt>
                <c:pt idx="1658">
                  <c:v>32.19</c:v>
                </c:pt>
                <c:pt idx="1659">
                  <c:v>32.19</c:v>
                </c:pt>
                <c:pt idx="1660">
                  <c:v>32.19</c:v>
                </c:pt>
                <c:pt idx="1661">
                  <c:v>32.19</c:v>
                </c:pt>
                <c:pt idx="1662">
                  <c:v>32.19</c:v>
                </c:pt>
                <c:pt idx="1663">
                  <c:v>32.19</c:v>
                </c:pt>
                <c:pt idx="1664">
                  <c:v>32.19</c:v>
                </c:pt>
                <c:pt idx="1665">
                  <c:v>32.19</c:v>
                </c:pt>
                <c:pt idx="1666">
                  <c:v>32.19</c:v>
                </c:pt>
                <c:pt idx="1667">
                  <c:v>32.19</c:v>
                </c:pt>
                <c:pt idx="1668">
                  <c:v>32.19</c:v>
                </c:pt>
                <c:pt idx="1669">
                  <c:v>32.19</c:v>
                </c:pt>
                <c:pt idx="1670">
                  <c:v>32.19</c:v>
                </c:pt>
                <c:pt idx="1671">
                  <c:v>32.19</c:v>
                </c:pt>
                <c:pt idx="1672">
                  <c:v>32.19</c:v>
                </c:pt>
                <c:pt idx="1673">
                  <c:v>32.19</c:v>
                </c:pt>
                <c:pt idx="1674">
                  <c:v>32.19</c:v>
                </c:pt>
                <c:pt idx="1675">
                  <c:v>32.18</c:v>
                </c:pt>
                <c:pt idx="1676">
                  <c:v>32.19</c:v>
                </c:pt>
                <c:pt idx="1677">
                  <c:v>32.19</c:v>
                </c:pt>
                <c:pt idx="1678">
                  <c:v>32.19</c:v>
                </c:pt>
                <c:pt idx="1679">
                  <c:v>32.19</c:v>
                </c:pt>
                <c:pt idx="1680">
                  <c:v>32.19</c:v>
                </c:pt>
                <c:pt idx="1681">
                  <c:v>32.18</c:v>
                </c:pt>
                <c:pt idx="1682">
                  <c:v>32.19</c:v>
                </c:pt>
                <c:pt idx="1683">
                  <c:v>32.229999999999997</c:v>
                </c:pt>
                <c:pt idx="1684">
                  <c:v>32.520000000000003</c:v>
                </c:pt>
                <c:pt idx="1685">
                  <c:v>32.58</c:v>
                </c:pt>
                <c:pt idx="1686">
                  <c:v>32.630000000000003</c:v>
                </c:pt>
                <c:pt idx="1687">
                  <c:v>32.65</c:v>
                </c:pt>
                <c:pt idx="1688">
                  <c:v>32.65</c:v>
                </c:pt>
                <c:pt idx="1689">
                  <c:v>32.67</c:v>
                </c:pt>
                <c:pt idx="1690">
                  <c:v>32.71</c:v>
                </c:pt>
                <c:pt idx="1691">
                  <c:v>32.72</c:v>
                </c:pt>
                <c:pt idx="1692">
                  <c:v>32.729999999999997</c:v>
                </c:pt>
                <c:pt idx="1693">
                  <c:v>32.72</c:v>
                </c:pt>
                <c:pt idx="1694">
                  <c:v>32.72</c:v>
                </c:pt>
                <c:pt idx="1695">
                  <c:v>32.71</c:v>
                </c:pt>
                <c:pt idx="1696">
                  <c:v>32.700000000000003</c:v>
                </c:pt>
                <c:pt idx="1697">
                  <c:v>32.69</c:v>
                </c:pt>
                <c:pt idx="1698">
                  <c:v>32.68</c:v>
                </c:pt>
                <c:pt idx="1699">
                  <c:v>32.68</c:v>
                </c:pt>
                <c:pt idx="1700">
                  <c:v>32.68</c:v>
                </c:pt>
                <c:pt idx="1701">
                  <c:v>32.67</c:v>
                </c:pt>
                <c:pt idx="1702">
                  <c:v>32.659999999999997</c:v>
                </c:pt>
                <c:pt idx="1703">
                  <c:v>32.659999999999997</c:v>
                </c:pt>
                <c:pt idx="1704">
                  <c:v>32.700000000000003</c:v>
                </c:pt>
                <c:pt idx="1705">
                  <c:v>32.72</c:v>
                </c:pt>
                <c:pt idx="1706">
                  <c:v>32.770000000000003</c:v>
                </c:pt>
                <c:pt idx="1707">
                  <c:v>32.78</c:v>
                </c:pt>
                <c:pt idx="1708">
                  <c:v>32.79</c:v>
                </c:pt>
                <c:pt idx="1709">
                  <c:v>32.78</c:v>
                </c:pt>
                <c:pt idx="1710">
                  <c:v>32.78</c:v>
                </c:pt>
                <c:pt idx="1711">
                  <c:v>32.78</c:v>
                </c:pt>
                <c:pt idx="1712">
                  <c:v>32.76</c:v>
                </c:pt>
                <c:pt idx="1713">
                  <c:v>32.770000000000003</c:v>
                </c:pt>
                <c:pt idx="1714">
                  <c:v>32.770000000000003</c:v>
                </c:pt>
                <c:pt idx="1715">
                  <c:v>32.770000000000003</c:v>
                </c:pt>
                <c:pt idx="1716">
                  <c:v>32.770000000000003</c:v>
                </c:pt>
                <c:pt idx="1717">
                  <c:v>32.75</c:v>
                </c:pt>
                <c:pt idx="1718">
                  <c:v>32.76</c:v>
                </c:pt>
                <c:pt idx="1719">
                  <c:v>32.770000000000003</c:v>
                </c:pt>
                <c:pt idx="1720">
                  <c:v>32.880000000000003</c:v>
                </c:pt>
                <c:pt idx="1721">
                  <c:v>32.909999999999997</c:v>
                </c:pt>
                <c:pt idx="1722">
                  <c:v>32.909999999999997</c:v>
                </c:pt>
                <c:pt idx="1723">
                  <c:v>32.909999999999997</c:v>
                </c:pt>
                <c:pt idx="1724">
                  <c:v>32.9</c:v>
                </c:pt>
                <c:pt idx="1725">
                  <c:v>32.9</c:v>
                </c:pt>
                <c:pt idx="1726">
                  <c:v>32.89</c:v>
                </c:pt>
                <c:pt idx="1727">
                  <c:v>32.9</c:v>
                </c:pt>
                <c:pt idx="1728">
                  <c:v>32.9</c:v>
                </c:pt>
                <c:pt idx="1729">
                  <c:v>32.89</c:v>
                </c:pt>
                <c:pt idx="1730">
                  <c:v>33.090000000000003</c:v>
                </c:pt>
                <c:pt idx="1731">
                  <c:v>33.11</c:v>
                </c:pt>
                <c:pt idx="1732">
                  <c:v>33.1</c:v>
                </c:pt>
                <c:pt idx="1733">
                  <c:v>33.11</c:v>
                </c:pt>
                <c:pt idx="1734">
                  <c:v>33.090000000000003</c:v>
                </c:pt>
                <c:pt idx="1735">
                  <c:v>33.130000000000003</c:v>
                </c:pt>
                <c:pt idx="1736">
                  <c:v>33.119999999999997</c:v>
                </c:pt>
                <c:pt idx="1737">
                  <c:v>33.14</c:v>
                </c:pt>
                <c:pt idx="1738">
                  <c:v>33.14</c:v>
                </c:pt>
                <c:pt idx="1739">
                  <c:v>33.299999999999997</c:v>
                </c:pt>
                <c:pt idx="1740">
                  <c:v>33.31</c:v>
                </c:pt>
                <c:pt idx="1741">
                  <c:v>33.32</c:v>
                </c:pt>
                <c:pt idx="1742">
                  <c:v>33.369999999999997</c:v>
                </c:pt>
                <c:pt idx="1743">
                  <c:v>33.32</c:v>
                </c:pt>
                <c:pt idx="1744">
                  <c:v>33.270000000000003</c:v>
                </c:pt>
                <c:pt idx="1745">
                  <c:v>33.24</c:v>
                </c:pt>
                <c:pt idx="1746">
                  <c:v>33.22</c:v>
                </c:pt>
                <c:pt idx="1747">
                  <c:v>33.19</c:v>
                </c:pt>
                <c:pt idx="1748">
                  <c:v>33.18</c:v>
                </c:pt>
                <c:pt idx="1749">
                  <c:v>33.159999999999997</c:v>
                </c:pt>
                <c:pt idx="1750">
                  <c:v>33.14</c:v>
                </c:pt>
                <c:pt idx="1751">
                  <c:v>33.130000000000003</c:v>
                </c:pt>
                <c:pt idx="1752">
                  <c:v>33.119999999999997</c:v>
                </c:pt>
                <c:pt idx="1753">
                  <c:v>33.11</c:v>
                </c:pt>
                <c:pt idx="1754">
                  <c:v>33.1</c:v>
                </c:pt>
                <c:pt idx="1755">
                  <c:v>33.1</c:v>
                </c:pt>
                <c:pt idx="1756">
                  <c:v>33.08</c:v>
                </c:pt>
                <c:pt idx="1757">
                  <c:v>33.08</c:v>
                </c:pt>
                <c:pt idx="1758">
                  <c:v>33.07</c:v>
                </c:pt>
                <c:pt idx="1759">
                  <c:v>33.07</c:v>
                </c:pt>
                <c:pt idx="1760">
                  <c:v>33.07</c:v>
                </c:pt>
                <c:pt idx="1761">
                  <c:v>33.049999999999997</c:v>
                </c:pt>
                <c:pt idx="1762">
                  <c:v>33.049999999999997</c:v>
                </c:pt>
                <c:pt idx="1763">
                  <c:v>33.04</c:v>
                </c:pt>
                <c:pt idx="1764">
                  <c:v>33.04</c:v>
                </c:pt>
                <c:pt idx="1765">
                  <c:v>33.04</c:v>
                </c:pt>
                <c:pt idx="1766">
                  <c:v>33.03</c:v>
                </c:pt>
                <c:pt idx="1767">
                  <c:v>33.03</c:v>
                </c:pt>
                <c:pt idx="1768">
                  <c:v>33.020000000000003</c:v>
                </c:pt>
                <c:pt idx="1769">
                  <c:v>33.01</c:v>
                </c:pt>
                <c:pt idx="1770">
                  <c:v>33.01</c:v>
                </c:pt>
                <c:pt idx="1771">
                  <c:v>33.01</c:v>
                </c:pt>
                <c:pt idx="1772">
                  <c:v>33</c:v>
                </c:pt>
                <c:pt idx="1773">
                  <c:v>33</c:v>
                </c:pt>
                <c:pt idx="1774">
                  <c:v>33</c:v>
                </c:pt>
                <c:pt idx="1775">
                  <c:v>33</c:v>
                </c:pt>
                <c:pt idx="1776">
                  <c:v>33.130000000000003</c:v>
                </c:pt>
                <c:pt idx="1777">
                  <c:v>33.44</c:v>
                </c:pt>
                <c:pt idx="1778">
                  <c:v>33.43</c:v>
                </c:pt>
                <c:pt idx="1779">
                  <c:v>33.409999999999997</c:v>
                </c:pt>
                <c:pt idx="1780">
                  <c:v>33.35</c:v>
                </c:pt>
                <c:pt idx="1781">
                  <c:v>33.299999999999997</c:v>
                </c:pt>
                <c:pt idx="1782">
                  <c:v>33.229999999999997</c:v>
                </c:pt>
                <c:pt idx="1783">
                  <c:v>33.200000000000003</c:v>
                </c:pt>
                <c:pt idx="1784">
                  <c:v>33.19</c:v>
                </c:pt>
                <c:pt idx="1785">
                  <c:v>33.17</c:v>
                </c:pt>
                <c:pt idx="1786">
                  <c:v>33.159999999999997</c:v>
                </c:pt>
                <c:pt idx="1787">
                  <c:v>33.15</c:v>
                </c:pt>
                <c:pt idx="1788">
                  <c:v>33.14</c:v>
                </c:pt>
                <c:pt idx="1789">
                  <c:v>33.229999999999997</c:v>
                </c:pt>
                <c:pt idx="1790">
                  <c:v>33.270000000000003</c:v>
                </c:pt>
                <c:pt idx="1791">
                  <c:v>33.229999999999997</c:v>
                </c:pt>
                <c:pt idx="1792">
                  <c:v>33.340000000000003</c:v>
                </c:pt>
                <c:pt idx="1793">
                  <c:v>33.39</c:v>
                </c:pt>
                <c:pt idx="1794">
                  <c:v>33.369999999999997</c:v>
                </c:pt>
                <c:pt idx="1795">
                  <c:v>33.4</c:v>
                </c:pt>
                <c:pt idx="1796">
                  <c:v>33.39</c:v>
                </c:pt>
                <c:pt idx="1797">
                  <c:v>33.35</c:v>
                </c:pt>
                <c:pt idx="1798">
                  <c:v>33.31</c:v>
                </c:pt>
                <c:pt idx="1799">
                  <c:v>33.270000000000003</c:v>
                </c:pt>
                <c:pt idx="1800">
                  <c:v>33.33</c:v>
                </c:pt>
                <c:pt idx="1801">
                  <c:v>33.29</c:v>
                </c:pt>
                <c:pt idx="1802">
                  <c:v>33.25</c:v>
                </c:pt>
                <c:pt idx="1803">
                  <c:v>33.22</c:v>
                </c:pt>
                <c:pt idx="1804">
                  <c:v>33.21</c:v>
                </c:pt>
                <c:pt idx="1805">
                  <c:v>33.18</c:v>
                </c:pt>
                <c:pt idx="1806">
                  <c:v>33.159999999999997</c:v>
                </c:pt>
                <c:pt idx="1807">
                  <c:v>33.159999999999997</c:v>
                </c:pt>
                <c:pt idx="1808">
                  <c:v>33.200000000000003</c:v>
                </c:pt>
                <c:pt idx="1809">
                  <c:v>33.17</c:v>
                </c:pt>
                <c:pt idx="1810">
                  <c:v>33.15</c:v>
                </c:pt>
                <c:pt idx="1811">
                  <c:v>33.130000000000003</c:v>
                </c:pt>
                <c:pt idx="1812">
                  <c:v>33.119999999999997</c:v>
                </c:pt>
                <c:pt idx="1813">
                  <c:v>33.1</c:v>
                </c:pt>
                <c:pt idx="1814">
                  <c:v>33.1</c:v>
                </c:pt>
                <c:pt idx="1815">
                  <c:v>33.090000000000003</c:v>
                </c:pt>
                <c:pt idx="1816">
                  <c:v>33.08</c:v>
                </c:pt>
                <c:pt idx="1817">
                  <c:v>33.07</c:v>
                </c:pt>
                <c:pt idx="1818">
                  <c:v>33.06</c:v>
                </c:pt>
                <c:pt idx="1819">
                  <c:v>33.049999999999997</c:v>
                </c:pt>
                <c:pt idx="1820">
                  <c:v>33.03</c:v>
                </c:pt>
                <c:pt idx="1821">
                  <c:v>33.020000000000003</c:v>
                </c:pt>
                <c:pt idx="1822">
                  <c:v>33.01</c:v>
                </c:pt>
                <c:pt idx="1823">
                  <c:v>33.020000000000003</c:v>
                </c:pt>
                <c:pt idx="1824">
                  <c:v>33.01</c:v>
                </c:pt>
                <c:pt idx="1825">
                  <c:v>33.020000000000003</c:v>
                </c:pt>
                <c:pt idx="1826">
                  <c:v>33.08</c:v>
                </c:pt>
                <c:pt idx="1827">
                  <c:v>33.22</c:v>
                </c:pt>
                <c:pt idx="1828">
                  <c:v>33.14</c:v>
                </c:pt>
                <c:pt idx="1829">
                  <c:v>33.11</c:v>
                </c:pt>
                <c:pt idx="1830">
                  <c:v>33.08</c:v>
                </c:pt>
                <c:pt idx="1831">
                  <c:v>33.06</c:v>
                </c:pt>
                <c:pt idx="1832">
                  <c:v>33.04</c:v>
                </c:pt>
                <c:pt idx="1833">
                  <c:v>33.020000000000003</c:v>
                </c:pt>
                <c:pt idx="1834">
                  <c:v>33</c:v>
                </c:pt>
                <c:pt idx="1835">
                  <c:v>33</c:v>
                </c:pt>
                <c:pt idx="1836">
                  <c:v>32.99</c:v>
                </c:pt>
                <c:pt idx="1837">
                  <c:v>32.99</c:v>
                </c:pt>
                <c:pt idx="1838">
                  <c:v>33.06</c:v>
                </c:pt>
                <c:pt idx="1839">
                  <c:v>33.049999999999997</c:v>
                </c:pt>
                <c:pt idx="1840">
                  <c:v>33.020000000000003</c:v>
                </c:pt>
                <c:pt idx="1841">
                  <c:v>32.979999999999997</c:v>
                </c:pt>
                <c:pt idx="1842">
                  <c:v>32.97</c:v>
                </c:pt>
                <c:pt idx="1843">
                  <c:v>32.96</c:v>
                </c:pt>
                <c:pt idx="1844">
                  <c:v>32.950000000000003</c:v>
                </c:pt>
                <c:pt idx="1845">
                  <c:v>32.94</c:v>
                </c:pt>
                <c:pt idx="1846">
                  <c:v>32.92</c:v>
                </c:pt>
                <c:pt idx="1847">
                  <c:v>32.909999999999997</c:v>
                </c:pt>
                <c:pt idx="1848">
                  <c:v>32.909999999999997</c:v>
                </c:pt>
                <c:pt idx="1849">
                  <c:v>32.89</c:v>
                </c:pt>
                <c:pt idx="1850">
                  <c:v>32.89</c:v>
                </c:pt>
                <c:pt idx="1851">
                  <c:v>32.880000000000003</c:v>
                </c:pt>
                <c:pt idx="1852">
                  <c:v>32.96</c:v>
                </c:pt>
                <c:pt idx="1853">
                  <c:v>32.99</c:v>
                </c:pt>
                <c:pt idx="1854">
                  <c:v>32.979999999999997</c:v>
                </c:pt>
                <c:pt idx="1855">
                  <c:v>33.08</c:v>
                </c:pt>
                <c:pt idx="1856">
                  <c:v>33.020000000000003</c:v>
                </c:pt>
                <c:pt idx="1857">
                  <c:v>33</c:v>
                </c:pt>
                <c:pt idx="1858">
                  <c:v>32.97</c:v>
                </c:pt>
                <c:pt idx="1859">
                  <c:v>32.93</c:v>
                </c:pt>
                <c:pt idx="1860">
                  <c:v>32.9</c:v>
                </c:pt>
                <c:pt idx="1861">
                  <c:v>32.880000000000003</c:v>
                </c:pt>
                <c:pt idx="1862">
                  <c:v>32.86</c:v>
                </c:pt>
                <c:pt idx="1863">
                  <c:v>32.86</c:v>
                </c:pt>
                <c:pt idx="1864">
                  <c:v>32.85</c:v>
                </c:pt>
                <c:pt idx="1865">
                  <c:v>32.93</c:v>
                </c:pt>
                <c:pt idx="1866">
                  <c:v>32.880000000000003</c:v>
                </c:pt>
                <c:pt idx="1867">
                  <c:v>32.85</c:v>
                </c:pt>
                <c:pt idx="1868">
                  <c:v>32.83</c:v>
                </c:pt>
                <c:pt idx="1869">
                  <c:v>32.82</c:v>
                </c:pt>
                <c:pt idx="1870">
                  <c:v>32.81</c:v>
                </c:pt>
                <c:pt idx="1871">
                  <c:v>32.79</c:v>
                </c:pt>
                <c:pt idx="1872">
                  <c:v>32.78</c:v>
                </c:pt>
                <c:pt idx="1873">
                  <c:v>32.76</c:v>
                </c:pt>
                <c:pt idx="1874">
                  <c:v>32.75</c:v>
                </c:pt>
                <c:pt idx="1875">
                  <c:v>32.770000000000003</c:v>
                </c:pt>
                <c:pt idx="1876">
                  <c:v>32.74</c:v>
                </c:pt>
                <c:pt idx="1877">
                  <c:v>32.72</c:v>
                </c:pt>
                <c:pt idx="1878">
                  <c:v>32.92</c:v>
                </c:pt>
                <c:pt idx="1879" formatCode="General">
                  <c:v>32.880000000000003</c:v>
                </c:pt>
                <c:pt idx="1880" formatCode="General">
                  <c:v>33.11</c:v>
                </c:pt>
                <c:pt idx="1881" formatCode="General">
                  <c:v>33.04</c:v>
                </c:pt>
                <c:pt idx="1882" formatCode="General">
                  <c:v>33.04</c:v>
                </c:pt>
                <c:pt idx="1883" formatCode="General">
                  <c:v>33.17</c:v>
                </c:pt>
                <c:pt idx="1884" formatCode="General">
                  <c:v>33.1</c:v>
                </c:pt>
                <c:pt idx="1885" formatCode="General">
                  <c:v>33.049999999999997</c:v>
                </c:pt>
                <c:pt idx="1886" formatCode="General">
                  <c:v>33.090000000000003</c:v>
                </c:pt>
                <c:pt idx="1887" formatCode="General">
                  <c:v>33.06</c:v>
                </c:pt>
                <c:pt idx="1888" formatCode="General">
                  <c:v>33.01</c:v>
                </c:pt>
                <c:pt idx="1889" formatCode="General">
                  <c:v>32.979999999999997</c:v>
                </c:pt>
                <c:pt idx="1890" formatCode="General">
                  <c:v>32.96</c:v>
                </c:pt>
                <c:pt idx="1891" formatCode="General">
                  <c:v>32.950000000000003</c:v>
                </c:pt>
                <c:pt idx="1892" formatCode="General">
                  <c:v>32.92</c:v>
                </c:pt>
                <c:pt idx="1893" formatCode="General">
                  <c:v>32.9</c:v>
                </c:pt>
                <c:pt idx="1894" formatCode="General">
                  <c:v>32.97</c:v>
                </c:pt>
                <c:pt idx="1895" formatCode="General">
                  <c:v>33.24</c:v>
                </c:pt>
                <c:pt idx="1896" formatCode="General">
                  <c:v>33.130000000000003</c:v>
                </c:pt>
                <c:pt idx="1897" formatCode="General">
                  <c:v>33.06</c:v>
                </c:pt>
                <c:pt idx="1898" formatCode="General">
                  <c:v>33.01</c:v>
                </c:pt>
                <c:pt idx="1899" formatCode="General">
                  <c:v>32.97</c:v>
                </c:pt>
                <c:pt idx="1900" formatCode="General">
                  <c:v>32.92</c:v>
                </c:pt>
                <c:pt idx="1901" formatCode="General">
                  <c:v>32.909999999999997</c:v>
                </c:pt>
                <c:pt idx="1902" formatCode="General">
                  <c:v>32.880000000000003</c:v>
                </c:pt>
                <c:pt idx="1903" formatCode="General">
                  <c:v>32.86</c:v>
                </c:pt>
                <c:pt idx="1904" formatCode="General">
                  <c:v>32.85</c:v>
                </c:pt>
                <c:pt idx="1905" formatCode="General">
                  <c:v>32.86</c:v>
                </c:pt>
                <c:pt idx="1906" formatCode="General">
                  <c:v>32.83</c:v>
                </c:pt>
                <c:pt idx="1907" formatCode="General">
                  <c:v>32.82</c:v>
                </c:pt>
                <c:pt idx="1908" formatCode="General">
                  <c:v>32.799999999999997</c:v>
                </c:pt>
                <c:pt idx="1909" formatCode="General">
                  <c:v>32.81</c:v>
                </c:pt>
                <c:pt idx="1910" formatCode="General">
                  <c:v>32.79</c:v>
                </c:pt>
                <c:pt idx="1911" formatCode="General">
                  <c:v>32.76</c:v>
                </c:pt>
                <c:pt idx="1912" formatCode="General">
                  <c:v>32.75</c:v>
                </c:pt>
                <c:pt idx="1913" formatCode="General">
                  <c:v>32.729999999999997</c:v>
                </c:pt>
                <c:pt idx="1914" formatCode="General">
                  <c:v>32.71</c:v>
                </c:pt>
                <c:pt idx="1915" formatCode="General">
                  <c:v>32.700000000000003</c:v>
                </c:pt>
                <c:pt idx="1916" formatCode="General">
                  <c:v>32.69</c:v>
                </c:pt>
                <c:pt idx="1917" formatCode="General">
                  <c:v>32.68</c:v>
                </c:pt>
                <c:pt idx="1918" formatCode="General">
                  <c:v>32.659999999999997</c:v>
                </c:pt>
                <c:pt idx="1919" formatCode="General">
                  <c:v>32.659999999999997</c:v>
                </c:pt>
                <c:pt idx="1920" formatCode="General">
                  <c:v>32.64</c:v>
                </c:pt>
                <c:pt idx="1921" formatCode="General">
                  <c:v>32.630000000000003</c:v>
                </c:pt>
                <c:pt idx="1922" formatCode="General">
                  <c:v>32.619999999999997</c:v>
                </c:pt>
                <c:pt idx="1923" formatCode="General">
                  <c:v>32.6</c:v>
                </c:pt>
                <c:pt idx="1924" formatCode="General">
                  <c:v>32.590000000000003</c:v>
                </c:pt>
                <c:pt idx="1925" formatCode="General">
                  <c:v>32.57</c:v>
                </c:pt>
                <c:pt idx="1926" formatCode="General">
                  <c:v>32.56</c:v>
                </c:pt>
                <c:pt idx="1927" formatCode="General">
                  <c:v>32.549999999999997</c:v>
                </c:pt>
                <c:pt idx="1928" formatCode="General">
                  <c:v>32.54</c:v>
                </c:pt>
                <c:pt idx="1929" formatCode="General">
                  <c:v>32.53</c:v>
                </c:pt>
                <c:pt idx="1930" formatCode="General">
                  <c:v>32.520000000000003</c:v>
                </c:pt>
                <c:pt idx="1931" formatCode="General">
                  <c:v>32.51</c:v>
                </c:pt>
                <c:pt idx="1932" formatCode="General">
                  <c:v>32.5</c:v>
                </c:pt>
                <c:pt idx="1933" formatCode="General">
                  <c:v>32.49</c:v>
                </c:pt>
                <c:pt idx="1934" formatCode="General">
                  <c:v>32.47</c:v>
                </c:pt>
                <c:pt idx="1935" formatCode="General">
                  <c:v>32.46</c:v>
                </c:pt>
                <c:pt idx="1936" formatCode="General">
                  <c:v>32.479999999999997</c:v>
                </c:pt>
                <c:pt idx="1937" formatCode="General">
                  <c:v>32.46</c:v>
                </c:pt>
                <c:pt idx="1938" formatCode="General">
                  <c:v>32.51</c:v>
                </c:pt>
                <c:pt idx="1939" formatCode="General">
                  <c:v>32.479999999999997</c:v>
                </c:pt>
                <c:pt idx="1940" formatCode="General">
                  <c:v>32.479999999999997</c:v>
                </c:pt>
                <c:pt idx="1941" formatCode="General">
                  <c:v>32.46</c:v>
                </c:pt>
                <c:pt idx="1942" formatCode="General">
                  <c:v>32.450000000000003</c:v>
                </c:pt>
                <c:pt idx="1943" formatCode="General">
                  <c:v>32.43</c:v>
                </c:pt>
                <c:pt idx="1944" formatCode="General">
                  <c:v>32.42</c:v>
                </c:pt>
                <c:pt idx="1945" formatCode="General">
                  <c:v>32.409999999999997</c:v>
                </c:pt>
                <c:pt idx="1946" formatCode="General">
                  <c:v>32.4</c:v>
                </c:pt>
                <c:pt idx="1947" formatCode="General">
                  <c:v>32.4</c:v>
                </c:pt>
                <c:pt idx="1948" formatCode="General">
                  <c:v>32.39</c:v>
                </c:pt>
                <c:pt idx="1949" formatCode="General">
                  <c:v>32.380000000000003</c:v>
                </c:pt>
                <c:pt idx="1950" formatCode="General">
                  <c:v>32.380000000000003</c:v>
                </c:pt>
                <c:pt idx="1951" formatCode="General">
                  <c:v>32.369999999999997</c:v>
                </c:pt>
                <c:pt idx="1952" formatCode="General">
                  <c:v>32.36</c:v>
                </c:pt>
                <c:pt idx="1953" formatCode="General">
                  <c:v>32.35</c:v>
                </c:pt>
                <c:pt idx="1954" formatCode="General">
                  <c:v>32.340000000000003</c:v>
                </c:pt>
                <c:pt idx="1955" formatCode="General">
                  <c:v>32.33</c:v>
                </c:pt>
                <c:pt idx="1956" formatCode="General">
                  <c:v>32.32</c:v>
                </c:pt>
                <c:pt idx="1957" formatCode="General">
                  <c:v>32.31</c:v>
                </c:pt>
                <c:pt idx="1958" formatCode="General">
                  <c:v>32.299999999999997</c:v>
                </c:pt>
                <c:pt idx="1959" formatCode="General">
                  <c:v>32.29</c:v>
                </c:pt>
                <c:pt idx="1960" formatCode="General">
                  <c:v>32.28</c:v>
                </c:pt>
                <c:pt idx="1961" formatCode="General">
                  <c:v>32.270000000000003</c:v>
                </c:pt>
                <c:pt idx="1962" formatCode="General">
                  <c:v>32.26</c:v>
                </c:pt>
                <c:pt idx="1963" formatCode="General">
                  <c:v>32.25</c:v>
                </c:pt>
                <c:pt idx="1964" formatCode="General">
                  <c:v>32.25</c:v>
                </c:pt>
                <c:pt idx="1965" formatCode="General">
                  <c:v>32.24</c:v>
                </c:pt>
                <c:pt idx="1966" formatCode="General">
                  <c:v>32.24</c:v>
                </c:pt>
                <c:pt idx="1967" formatCode="General">
                  <c:v>32.229999999999997</c:v>
                </c:pt>
                <c:pt idx="1968" formatCode="General">
                  <c:v>32.229999999999997</c:v>
                </c:pt>
                <c:pt idx="1969" formatCode="General">
                  <c:v>32.22</c:v>
                </c:pt>
                <c:pt idx="1970" formatCode="General">
                  <c:v>32.21</c:v>
                </c:pt>
                <c:pt idx="1971" formatCode="General">
                  <c:v>32.200000000000003</c:v>
                </c:pt>
                <c:pt idx="1972" formatCode="General">
                  <c:v>32.19</c:v>
                </c:pt>
                <c:pt idx="1973" formatCode="General">
                  <c:v>32.18</c:v>
                </c:pt>
                <c:pt idx="1974" formatCode="General">
                  <c:v>32.18</c:v>
                </c:pt>
                <c:pt idx="1975" formatCode="General">
                  <c:v>32.18</c:v>
                </c:pt>
                <c:pt idx="1976" formatCode="General">
                  <c:v>32.19</c:v>
                </c:pt>
                <c:pt idx="1977" formatCode="General">
                  <c:v>32.19</c:v>
                </c:pt>
                <c:pt idx="1978" formatCode="General">
                  <c:v>32.229999999999997</c:v>
                </c:pt>
                <c:pt idx="1979" formatCode="General">
                  <c:v>32.22</c:v>
                </c:pt>
                <c:pt idx="1980" formatCode="General">
                  <c:v>32.22</c:v>
                </c:pt>
                <c:pt idx="1981" formatCode="General">
                  <c:v>32.22</c:v>
                </c:pt>
                <c:pt idx="1982" formatCode="General">
                  <c:v>32.22</c:v>
                </c:pt>
                <c:pt idx="1983" formatCode="General">
                  <c:v>32.22</c:v>
                </c:pt>
                <c:pt idx="1984" formatCode="General">
                  <c:v>32.21</c:v>
                </c:pt>
                <c:pt idx="1985" formatCode="General">
                  <c:v>32.200000000000003</c:v>
                </c:pt>
                <c:pt idx="1986" formatCode="General">
                  <c:v>32.200000000000003</c:v>
                </c:pt>
                <c:pt idx="1987" formatCode="General">
                  <c:v>32.21</c:v>
                </c:pt>
                <c:pt idx="1988" formatCode="General">
                  <c:v>32.24</c:v>
                </c:pt>
                <c:pt idx="1989" formatCode="General">
                  <c:v>32.26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780-47A8-B024-BE59091811FD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780-47A8-B024-BE59091811FD}"/>
              </c:ext>
            </c:extLst>
          </c:dPt>
          <c:xVal>
            <c:numRef>
              <c:f>PZ!$O$17:$O$22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PZ!$P$17:$P$22</c:f>
              <c:numCache>
                <c:formatCode>0.00</c:formatCode>
                <c:ptCount val="6"/>
                <c:pt idx="0">
                  <c:v>32.21</c:v>
                </c:pt>
                <c:pt idx="1">
                  <c:v>32.19</c:v>
                </c:pt>
                <c:pt idx="2">
                  <c:v>32.28</c:v>
                </c:pt>
                <c:pt idx="3">
                  <c:v>32.270000000000003</c:v>
                </c:pt>
                <c:pt idx="4">
                  <c:v>32.19</c:v>
                </c:pt>
                <c:pt idx="5" formatCode="General">
                  <c:v>32.26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780-47A8-B024-BE5909181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in val="3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3.0841769998382392E-2"/>
              <c:y val="0.217363888888888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0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  <c:min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PZ!$Z$3:$Z$2029</c:f>
              <c:numCache>
                <c:formatCode>General</c:formatCode>
                <c:ptCount val="20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  <c:pt idx="1739" formatCode="0.00">
                  <c:v>30.75</c:v>
                </c:pt>
                <c:pt idx="1740" formatCode="0.00">
                  <c:v>30.81</c:v>
                </c:pt>
                <c:pt idx="1741" formatCode="0.00">
                  <c:v>30.89</c:v>
                </c:pt>
                <c:pt idx="1742" formatCode="0.00">
                  <c:v>30.92</c:v>
                </c:pt>
                <c:pt idx="1743" formatCode="0.00">
                  <c:v>30.92</c:v>
                </c:pt>
                <c:pt idx="1744" formatCode="0.00">
                  <c:v>30.89</c:v>
                </c:pt>
                <c:pt idx="1745" formatCode="0.00">
                  <c:v>30.87</c:v>
                </c:pt>
                <c:pt idx="1746" formatCode="0.00">
                  <c:v>30.85</c:v>
                </c:pt>
                <c:pt idx="1747" formatCode="0.00">
                  <c:v>30.84</c:v>
                </c:pt>
                <c:pt idx="1748" formatCode="0.00">
                  <c:v>30.83</c:v>
                </c:pt>
                <c:pt idx="1749" formatCode="0.00">
                  <c:v>30.82</c:v>
                </c:pt>
                <c:pt idx="1750" formatCode="0.00">
                  <c:v>30.81</c:v>
                </c:pt>
                <c:pt idx="1751" formatCode="0.00">
                  <c:v>30.8</c:v>
                </c:pt>
                <c:pt idx="1752" formatCode="0.00">
                  <c:v>30.79</c:v>
                </c:pt>
                <c:pt idx="1753" formatCode="0.00">
                  <c:v>30.78</c:v>
                </c:pt>
                <c:pt idx="1754" formatCode="0.00">
                  <c:v>30.78</c:v>
                </c:pt>
                <c:pt idx="1755" formatCode="0.00">
                  <c:v>30.77</c:v>
                </c:pt>
                <c:pt idx="1756" formatCode="0.00">
                  <c:v>30.76</c:v>
                </c:pt>
                <c:pt idx="1757" formatCode="0.00">
                  <c:v>30.76</c:v>
                </c:pt>
                <c:pt idx="1758" formatCode="0.00">
                  <c:v>30.75</c:v>
                </c:pt>
                <c:pt idx="1759" formatCode="0.00">
                  <c:v>30.75</c:v>
                </c:pt>
                <c:pt idx="1760" formatCode="0.00">
                  <c:v>30.75</c:v>
                </c:pt>
                <c:pt idx="1761" formatCode="0.00">
                  <c:v>30.74</c:v>
                </c:pt>
                <c:pt idx="1762" formatCode="0.00">
                  <c:v>30.74</c:v>
                </c:pt>
                <c:pt idx="1763" formatCode="0.00">
                  <c:v>30.73</c:v>
                </c:pt>
                <c:pt idx="1764" formatCode="0.00">
                  <c:v>30.72</c:v>
                </c:pt>
                <c:pt idx="1765" formatCode="0.00">
                  <c:v>30.72</c:v>
                </c:pt>
                <c:pt idx="1766" formatCode="0.00">
                  <c:v>30.72</c:v>
                </c:pt>
                <c:pt idx="1767" formatCode="0.00">
                  <c:v>30.71</c:v>
                </c:pt>
                <c:pt idx="1768" formatCode="0.00">
                  <c:v>30.71</c:v>
                </c:pt>
                <c:pt idx="1769" formatCode="0.00">
                  <c:v>30.7</c:v>
                </c:pt>
                <c:pt idx="1770" formatCode="0.00">
                  <c:v>30.69</c:v>
                </c:pt>
                <c:pt idx="1771" formatCode="0.00">
                  <c:v>30.69</c:v>
                </c:pt>
                <c:pt idx="1772" formatCode="0.00">
                  <c:v>30.69</c:v>
                </c:pt>
                <c:pt idx="1773" formatCode="0.00">
                  <c:v>30.69</c:v>
                </c:pt>
                <c:pt idx="1774" formatCode="0.00">
                  <c:v>30.68</c:v>
                </c:pt>
                <c:pt idx="1775" formatCode="0.00">
                  <c:v>30.69</c:v>
                </c:pt>
                <c:pt idx="1776" formatCode="0.00">
                  <c:v>30.77</c:v>
                </c:pt>
                <c:pt idx="1777" formatCode="0.00">
                  <c:v>30.9</c:v>
                </c:pt>
                <c:pt idx="1778" formatCode="0.00">
                  <c:v>30.93</c:v>
                </c:pt>
                <c:pt idx="1779" formatCode="0.00">
                  <c:v>30.93</c:v>
                </c:pt>
                <c:pt idx="1780" formatCode="0.00">
                  <c:v>30.92</c:v>
                </c:pt>
                <c:pt idx="1781" formatCode="0.00">
                  <c:v>30.9</c:v>
                </c:pt>
                <c:pt idx="1782" formatCode="0.00">
                  <c:v>30.88</c:v>
                </c:pt>
                <c:pt idx="1783" formatCode="0.00">
                  <c:v>30.87</c:v>
                </c:pt>
                <c:pt idx="1784" formatCode="0.00">
                  <c:v>30.86</c:v>
                </c:pt>
                <c:pt idx="1785" formatCode="0.00">
                  <c:v>30.84</c:v>
                </c:pt>
                <c:pt idx="1786" formatCode="0.00">
                  <c:v>30.83</c:v>
                </c:pt>
                <c:pt idx="1787" formatCode="0.00">
                  <c:v>30.83</c:v>
                </c:pt>
                <c:pt idx="1788" formatCode="0.00">
                  <c:v>30.84</c:v>
                </c:pt>
                <c:pt idx="1789" formatCode="0.00">
                  <c:v>30.87</c:v>
                </c:pt>
                <c:pt idx="1790" formatCode="0.00">
                  <c:v>30.87</c:v>
                </c:pt>
                <c:pt idx="1791" formatCode="0.00">
                  <c:v>30.9</c:v>
                </c:pt>
                <c:pt idx="1792" formatCode="0.00">
                  <c:v>31.01</c:v>
                </c:pt>
                <c:pt idx="1793" formatCode="0.00">
                  <c:v>31.02</c:v>
                </c:pt>
                <c:pt idx="1794" formatCode="0.00">
                  <c:v>31.03</c:v>
                </c:pt>
                <c:pt idx="1795" formatCode="0.00">
                  <c:v>31.06</c:v>
                </c:pt>
                <c:pt idx="1796" formatCode="0.00">
                  <c:v>31.07</c:v>
                </c:pt>
                <c:pt idx="1797" formatCode="0.00">
                  <c:v>31.07</c:v>
                </c:pt>
                <c:pt idx="1798" formatCode="0.00">
                  <c:v>31.05</c:v>
                </c:pt>
                <c:pt idx="1799" formatCode="0.00">
                  <c:v>31.02</c:v>
                </c:pt>
                <c:pt idx="1800" formatCode="0.00">
                  <c:v>31.02</c:v>
                </c:pt>
                <c:pt idx="1801" formatCode="0.00">
                  <c:v>31</c:v>
                </c:pt>
                <c:pt idx="1802" formatCode="0.00">
                  <c:v>30.99</c:v>
                </c:pt>
                <c:pt idx="1803" formatCode="0.00">
                  <c:v>30.97</c:v>
                </c:pt>
                <c:pt idx="1804" formatCode="0.00">
                  <c:v>30.96</c:v>
                </c:pt>
                <c:pt idx="1805" formatCode="0.00">
                  <c:v>30.95</c:v>
                </c:pt>
                <c:pt idx="1806" formatCode="0.00">
                  <c:v>30.93</c:v>
                </c:pt>
                <c:pt idx="1807" formatCode="0.00">
                  <c:v>30.92</c:v>
                </c:pt>
                <c:pt idx="1808" formatCode="0.00">
                  <c:v>30.92</c:v>
                </c:pt>
                <c:pt idx="1809" formatCode="0.00">
                  <c:v>30.91</c:v>
                </c:pt>
                <c:pt idx="1810" formatCode="0.00">
                  <c:v>30.9</c:v>
                </c:pt>
                <c:pt idx="1811" formatCode="0.00">
                  <c:v>30.88</c:v>
                </c:pt>
                <c:pt idx="1812" formatCode="0.00">
                  <c:v>30.88</c:v>
                </c:pt>
                <c:pt idx="1813" formatCode="0.00">
                  <c:v>30.86</c:v>
                </c:pt>
                <c:pt idx="1814" formatCode="0.00">
                  <c:v>30.86</c:v>
                </c:pt>
                <c:pt idx="1815" formatCode="0.00">
                  <c:v>30.85</c:v>
                </c:pt>
                <c:pt idx="1816" formatCode="0.00">
                  <c:v>30.84</c:v>
                </c:pt>
                <c:pt idx="1817" formatCode="0.00">
                  <c:v>30.82</c:v>
                </c:pt>
                <c:pt idx="1818" formatCode="0.00">
                  <c:v>30.82</c:v>
                </c:pt>
                <c:pt idx="1819" formatCode="0.00">
                  <c:v>30.81</c:v>
                </c:pt>
                <c:pt idx="1820" formatCode="0.00">
                  <c:v>30.8</c:v>
                </c:pt>
                <c:pt idx="1821" formatCode="0.00">
                  <c:v>30.79</c:v>
                </c:pt>
                <c:pt idx="1822" formatCode="0.00">
                  <c:v>30.78</c:v>
                </c:pt>
                <c:pt idx="1823" formatCode="0.00">
                  <c:v>30.77</c:v>
                </c:pt>
                <c:pt idx="1824" formatCode="0.00">
                  <c:v>30.77</c:v>
                </c:pt>
                <c:pt idx="1825" formatCode="0.00">
                  <c:v>30.78</c:v>
                </c:pt>
                <c:pt idx="1826" formatCode="0.00">
                  <c:v>30.84</c:v>
                </c:pt>
                <c:pt idx="1827" formatCode="0.00">
                  <c:v>30.84</c:v>
                </c:pt>
                <c:pt idx="1828" formatCode="0.00">
                  <c:v>30.83</c:v>
                </c:pt>
                <c:pt idx="1829" formatCode="0.00">
                  <c:v>30.81</c:v>
                </c:pt>
                <c:pt idx="1830" formatCode="0.00">
                  <c:v>30.79</c:v>
                </c:pt>
                <c:pt idx="1831" formatCode="0.00">
                  <c:v>30.78</c:v>
                </c:pt>
                <c:pt idx="1832" formatCode="0.00">
                  <c:v>30.76</c:v>
                </c:pt>
                <c:pt idx="1833" formatCode="0.00">
                  <c:v>30.75</c:v>
                </c:pt>
                <c:pt idx="1834" formatCode="0.00">
                  <c:v>30.74</c:v>
                </c:pt>
                <c:pt idx="1835" formatCode="0.00">
                  <c:v>30.73</c:v>
                </c:pt>
                <c:pt idx="1836" formatCode="0.00">
                  <c:v>30.72</c:v>
                </c:pt>
                <c:pt idx="1837" formatCode="0.00">
                  <c:v>30.71</c:v>
                </c:pt>
                <c:pt idx="1838" formatCode="0.00">
                  <c:v>30.73</c:v>
                </c:pt>
                <c:pt idx="1839" formatCode="0.00">
                  <c:v>30.73</c:v>
                </c:pt>
                <c:pt idx="1840" formatCode="0.00">
                  <c:v>30.72</c:v>
                </c:pt>
                <c:pt idx="1841" formatCode="0.00">
                  <c:v>30.7</c:v>
                </c:pt>
                <c:pt idx="1842" formatCode="0.00">
                  <c:v>30.69</c:v>
                </c:pt>
                <c:pt idx="1843" formatCode="0.00">
                  <c:v>30.68</c:v>
                </c:pt>
                <c:pt idx="1844" formatCode="0.00">
                  <c:v>30.68</c:v>
                </c:pt>
                <c:pt idx="1845" formatCode="0.00">
                  <c:v>30.67</c:v>
                </c:pt>
                <c:pt idx="1846" formatCode="0.00">
                  <c:v>30.66</c:v>
                </c:pt>
                <c:pt idx="1847" formatCode="0.00">
                  <c:v>30.66</c:v>
                </c:pt>
                <c:pt idx="1848" formatCode="0.00">
                  <c:v>30.65</c:v>
                </c:pt>
                <c:pt idx="1849" formatCode="0.00">
                  <c:v>30.65</c:v>
                </c:pt>
                <c:pt idx="1850" formatCode="0.00">
                  <c:v>30.63</c:v>
                </c:pt>
                <c:pt idx="1851" formatCode="0.00">
                  <c:v>30.65</c:v>
                </c:pt>
                <c:pt idx="1852" formatCode="0.00">
                  <c:v>30.65</c:v>
                </c:pt>
                <c:pt idx="1853" formatCode="0.00">
                  <c:v>30.63</c:v>
                </c:pt>
                <c:pt idx="1854" formatCode="0.00">
                  <c:v>30.65</c:v>
                </c:pt>
                <c:pt idx="1855" formatCode="0.00">
                  <c:v>30.67</c:v>
                </c:pt>
                <c:pt idx="1856" formatCode="0.00">
                  <c:v>30.66</c:v>
                </c:pt>
                <c:pt idx="1857" formatCode="0.00">
                  <c:v>30.65</c:v>
                </c:pt>
                <c:pt idx="1858" formatCode="0.00">
                  <c:v>30.63</c:v>
                </c:pt>
                <c:pt idx="1859" formatCode="0.00">
                  <c:v>30.62</c:v>
                </c:pt>
                <c:pt idx="1860" formatCode="0.00">
                  <c:v>30.61</c:v>
                </c:pt>
                <c:pt idx="1861" formatCode="0.00">
                  <c:v>30.6</c:v>
                </c:pt>
                <c:pt idx="1862" formatCode="0.00">
                  <c:v>30.59</c:v>
                </c:pt>
                <c:pt idx="1863" formatCode="0.00">
                  <c:v>30.58</c:v>
                </c:pt>
                <c:pt idx="1864" formatCode="0.00">
                  <c:v>30.58</c:v>
                </c:pt>
                <c:pt idx="1865" formatCode="0.00">
                  <c:v>30.57</c:v>
                </c:pt>
                <c:pt idx="1866">
                  <c:v>30.57</c:v>
                </c:pt>
                <c:pt idx="1867">
                  <c:v>30.56</c:v>
                </c:pt>
                <c:pt idx="1868">
                  <c:v>30.55</c:v>
                </c:pt>
                <c:pt idx="1869">
                  <c:v>30.54</c:v>
                </c:pt>
                <c:pt idx="1870">
                  <c:v>30.53</c:v>
                </c:pt>
                <c:pt idx="1871">
                  <c:v>30.53</c:v>
                </c:pt>
                <c:pt idx="1872">
                  <c:v>30.52</c:v>
                </c:pt>
                <c:pt idx="1873">
                  <c:v>30.51</c:v>
                </c:pt>
                <c:pt idx="1874">
                  <c:v>30.5</c:v>
                </c:pt>
                <c:pt idx="1875">
                  <c:v>30.49</c:v>
                </c:pt>
                <c:pt idx="1876">
                  <c:v>30.49</c:v>
                </c:pt>
                <c:pt idx="1877">
                  <c:v>30.5</c:v>
                </c:pt>
                <c:pt idx="1878">
                  <c:v>30.5</c:v>
                </c:pt>
                <c:pt idx="1879">
                  <c:v>30.5</c:v>
                </c:pt>
                <c:pt idx="1880">
                  <c:v>30.49</c:v>
                </c:pt>
                <c:pt idx="1881">
                  <c:v>30.47</c:v>
                </c:pt>
                <c:pt idx="1882">
                  <c:v>30.58</c:v>
                </c:pt>
                <c:pt idx="1883">
                  <c:v>30.58</c:v>
                </c:pt>
                <c:pt idx="1884">
                  <c:v>30.58</c:v>
                </c:pt>
                <c:pt idx="1885">
                  <c:v>30.56</c:v>
                </c:pt>
                <c:pt idx="1886">
                  <c:v>30.55</c:v>
                </c:pt>
                <c:pt idx="1887">
                  <c:v>30.55</c:v>
                </c:pt>
                <c:pt idx="1888">
                  <c:v>30.53</c:v>
                </c:pt>
                <c:pt idx="1889">
                  <c:v>30.51</c:v>
                </c:pt>
                <c:pt idx="1890">
                  <c:v>30.52</c:v>
                </c:pt>
                <c:pt idx="1891">
                  <c:v>30.53</c:v>
                </c:pt>
                <c:pt idx="1892">
                  <c:v>30.53</c:v>
                </c:pt>
                <c:pt idx="1893">
                  <c:v>30.52</c:v>
                </c:pt>
                <c:pt idx="1894">
                  <c:v>30.53</c:v>
                </c:pt>
                <c:pt idx="1895">
                  <c:v>30.59</c:v>
                </c:pt>
                <c:pt idx="1896">
                  <c:v>30.58</c:v>
                </c:pt>
                <c:pt idx="1897">
                  <c:v>30.57</c:v>
                </c:pt>
                <c:pt idx="1898">
                  <c:v>30.56</c:v>
                </c:pt>
                <c:pt idx="1899">
                  <c:v>30.54</c:v>
                </c:pt>
                <c:pt idx="1900">
                  <c:v>30.52</c:v>
                </c:pt>
                <c:pt idx="1901">
                  <c:v>30.51</c:v>
                </c:pt>
                <c:pt idx="1902">
                  <c:v>30.5</c:v>
                </c:pt>
                <c:pt idx="1903">
                  <c:v>30.48</c:v>
                </c:pt>
                <c:pt idx="1904">
                  <c:v>30.48</c:v>
                </c:pt>
                <c:pt idx="1905">
                  <c:v>30.48</c:v>
                </c:pt>
                <c:pt idx="1906">
                  <c:v>30.47</c:v>
                </c:pt>
                <c:pt idx="1907">
                  <c:v>30.46</c:v>
                </c:pt>
                <c:pt idx="1908">
                  <c:v>30.46</c:v>
                </c:pt>
                <c:pt idx="1909">
                  <c:v>30.45</c:v>
                </c:pt>
                <c:pt idx="1910">
                  <c:v>30.44</c:v>
                </c:pt>
                <c:pt idx="1911">
                  <c:v>30.43</c:v>
                </c:pt>
                <c:pt idx="1912">
                  <c:v>30.43</c:v>
                </c:pt>
                <c:pt idx="1913">
                  <c:v>30.42</c:v>
                </c:pt>
                <c:pt idx="1914">
                  <c:v>30.41</c:v>
                </c:pt>
                <c:pt idx="1915">
                  <c:v>30.4</c:v>
                </c:pt>
                <c:pt idx="1916">
                  <c:v>30.4</c:v>
                </c:pt>
                <c:pt idx="1917">
                  <c:v>30.39</c:v>
                </c:pt>
                <c:pt idx="1918">
                  <c:v>30.38</c:v>
                </c:pt>
                <c:pt idx="1919">
                  <c:v>30.37</c:v>
                </c:pt>
                <c:pt idx="1920">
                  <c:v>30.36</c:v>
                </c:pt>
                <c:pt idx="1921">
                  <c:v>30.36</c:v>
                </c:pt>
                <c:pt idx="1922">
                  <c:v>30.35</c:v>
                </c:pt>
                <c:pt idx="1923">
                  <c:v>30.34</c:v>
                </c:pt>
                <c:pt idx="1924">
                  <c:v>30.33</c:v>
                </c:pt>
                <c:pt idx="1925">
                  <c:v>30.32</c:v>
                </c:pt>
                <c:pt idx="1926">
                  <c:v>30.32</c:v>
                </c:pt>
                <c:pt idx="1927">
                  <c:v>30.32</c:v>
                </c:pt>
                <c:pt idx="1928">
                  <c:v>30.31</c:v>
                </c:pt>
                <c:pt idx="1929">
                  <c:v>30.3</c:v>
                </c:pt>
                <c:pt idx="1930">
                  <c:v>30.31</c:v>
                </c:pt>
                <c:pt idx="1931">
                  <c:v>30.31</c:v>
                </c:pt>
                <c:pt idx="1932">
                  <c:v>30.3</c:v>
                </c:pt>
                <c:pt idx="1933">
                  <c:v>30.3</c:v>
                </c:pt>
                <c:pt idx="1934">
                  <c:v>30.29</c:v>
                </c:pt>
                <c:pt idx="1935">
                  <c:v>30.29</c:v>
                </c:pt>
                <c:pt idx="1936">
                  <c:v>30.29</c:v>
                </c:pt>
                <c:pt idx="1937">
                  <c:v>30.29</c:v>
                </c:pt>
                <c:pt idx="1938">
                  <c:v>30.29</c:v>
                </c:pt>
                <c:pt idx="1939">
                  <c:v>30.29</c:v>
                </c:pt>
                <c:pt idx="1940">
                  <c:v>30.29</c:v>
                </c:pt>
                <c:pt idx="1941">
                  <c:v>30.28</c:v>
                </c:pt>
                <c:pt idx="1942">
                  <c:v>30.27</c:v>
                </c:pt>
                <c:pt idx="1943">
                  <c:v>30.27</c:v>
                </c:pt>
                <c:pt idx="1944">
                  <c:v>30.26</c:v>
                </c:pt>
                <c:pt idx="1945">
                  <c:v>30.25</c:v>
                </c:pt>
                <c:pt idx="1946">
                  <c:v>30.25</c:v>
                </c:pt>
                <c:pt idx="1947">
                  <c:v>30.24</c:v>
                </c:pt>
                <c:pt idx="1948">
                  <c:v>30.24</c:v>
                </c:pt>
                <c:pt idx="1949">
                  <c:v>30.24</c:v>
                </c:pt>
                <c:pt idx="1950">
                  <c:v>30.23</c:v>
                </c:pt>
                <c:pt idx="1951">
                  <c:v>30.23</c:v>
                </c:pt>
                <c:pt idx="1952">
                  <c:v>30.23</c:v>
                </c:pt>
                <c:pt idx="1953">
                  <c:v>30.22</c:v>
                </c:pt>
                <c:pt idx="1954">
                  <c:v>30.21</c:v>
                </c:pt>
                <c:pt idx="1955">
                  <c:v>30.2</c:v>
                </c:pt>
                <c:pt idx="1956">
                  <c:v>30.2</c:v>
                </c:pt>
                <c:pt idx="1957">
                  <c:v>30.19</c:v>
                </c:pt>
                <c:pt idx="1958">
                  <c:v>30.19</c:v>
                </c:pt>
                <c:pt idx="1959">
                  <c:v>30.18</c:v>
                </c:pt>
                <c:pt idx="1960">
                  <c:v>30.18</c:v>
                </c:pt>
                <c:pt idx="1961">
                  <c:v>30.17</c:v>
                </c:pt>
                <c:pt idx="1962">
                  <c:v>30.17</c:v>
                </c:pt>
                <c:pt idx="1963">
                  <c:v>30.16</c:v>
                </c:pt>
                <c:pt idx="1964">
                  <c:v>30.16</c:v>
                </c:pt>
                <c:pt idx="1965">
                  <c:v>30.16</c:v>
                </c:pt>
                <c:pt idx="1966">
                  <c:v>30.15</c:v>
                </c:pt>
                <c:pt idx="1967">
                  <c:v>30.15</c:v>
                </c:pt>
                <c:pt idx="1968">
                  <c:v>30.15</c:v>
                </c:pt>
                <c:pt idx="1969">
                  <c:v>30.14</c:v>
                </c:pt>
                <c:pt idx="1970">
                  <c:v>30.14</c:v>
                </c:pt>
                <c:pt idx="1971">
                  <c:v>30.13</c:v>
                </c:pt>
                <c:pt idx="1972">
                  <c:v>30.13</c:v>
                </c:pt>
                <c:pt idx="1973">
                  <c:v>30.12</c:v>
                </c:pt>
                <c:pt idx="1974">
                  <c:v>30.12</c:v>
                </c:pt>
                <c:pt idx="1975">
                  <c:v>30.11</c:v>
                </c:pt>
                <c:pt idx="1976">
                  <c:v>30.12</c:v>
                </c:pt>
                <c:pt idx="1977">
                  <c:v>30.12</c:v>
                </c:pt>
                <c:pt idx="1978">
                  <c:v>30.12</c:v>
                </c:pt>
                <c:pt idx="1979">
                  <c:v>30.11</c:v>
                </c:pt>
                <c:pt idx="1980">
                  <c:v>30.16</c:v>
                </c:pt>
                <c:pt idx="1981">
                  <c:v>30.12</c:v>
                </c:pt>
                <c:pt idx="1982">
                  <c:v>30.12</c:v>
                </c:pt>
                <c:pt idx="1983">
                  <c:v>30.12</c:v>
                </c:pt>
                <c:pt idx="1984">
                  <c:v>30.13</c:v>
                </c:pt>
                <c:pt idx="1985">
                  <c:v>30.13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F2F-4276-BB2C-7B6A0F2ABD16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F2F-4276-BB2C-7B6A0F2ABD16}"/>
              </c:ext>
            </c:extLst>
          </c:dPt>
          <c:xVal>
            <c:numRef>
              <c:f>PZ!$AA$17:$AA$22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PZ!$AB$17:$AB$22</c:f>
              <c:numCache>
                <c:formatCode>0.00</c:formatCode>
                <c:ptCount val="6"/>
                <c:pt idx="0">
                  <c:v>30.08</c:v>
                </c:pt>
                <c:pt idx="1">
                  <c:v>29.94</c:v>
                </c:pt>
                <c:pt idx="2">
                  <c:v>30.12</c:v>
                </c:pt>
                <c:pt idx="3">
                  <c:v>30.1</c:v>
                </c:pt>
                <c:pt idx="4">
                  <c:v>29.83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F2F-4276-BB2C-7B6A0F2AB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BCB8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BCB800"/>
              </a:solidFill>
              <a:ln w="9525">
                <a:solidFill>
                  <a:srgbClr val="BCB800"/>
                </a:solidFill>
              </a:ln>
              <a:effectLst/>
            </c:spPr>
          </c:marker>
          <c:xVal>
            <c:numRef>
              <c:f>PZ!$A$3:$A$12029</c:f>
              <c:numCache>
                <c:formatCode>m/d/yyyy</c:formatCode>
                <c:ptCount val="1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PZ!$AF$3:$AF$2029</c:f>
              <c:numCache>
                <c:formatCode>General</c:formatCode>
                <c:ptCount val="2027"/>
                <c:pt idx="0">
                  <c:v>48</c:v>
                </c:pt>
                <c:pt idx="1">
                  <c:v>48.02</c:v>
                </c:pt>
                <c:pt idx="2">
                  <c:v>48.02</c:v>
                </c:pt>
                <c:pt idx="3">
                  <c:v>47.97</c:v>
                </c:pt>
                <c:pt idx="4">
                  <c:v>47.94</c:v>
                </c:pt>
                <c:pt idx="5">
                  <c:v>47.92</c:v>
                </c:pt>
                <c:pt idx="6">
                  <c:v>47.89</c:v>
                </c:pt>
                <c:pt idx="7">
                  <c:v>47.87</c:v>
                </c:pt>
                <c:pt idx="8">
                  <c:v>47.87</c:v>
                </c:pt>
                <c:pt idx="9">
                  <c:v>47.85</c:v>
                </c:pt>
                <c:pt idx="10">
                  <c:v>47.8</c:v>
                </c:pt>
                <c:pt idx="11">
                  <c:v>47.77</c:v>
                </c:pt>
                <c:pt idx="12">
                  <c:v>47.74</c:v>
                </c:pt>
                <c:pt idx="13">
                  <c:v>47.73</c:v>
                </c:pt>
                <c:pt idx="14">
                  <c:v>47.74</c:v>
                </c:pt>
                <c:pt idx="15">
                  <c:v>47.75</c:v>
                </c:pt>
                <c:pt idx="16">
                  <c:v>47.74</c:v>
                </c:pt>
                <c:pt idx="17">
                  <c:v>47.73</c:v>
                </c:pt>
                <c:pt idx="18">
                  <c:v>47.73</c:v>
                </c:pt>
                <c:pt idx="19">
                  <c:v>47.69</c:v>
                </c:pt>
                <c:pt idx="20">
                  <c:v>47.66</c:v>
                </c:pt>
                <c:pt idx="21">
                  <c:v>47.64</c:v>
                </c:pt>
                <c:pt idx="22">
                  <c:v>47.65</c:v>
                </c:pt>
                <c:pt idx="23">
                  <c:v>47.65</c:v>
                </c:pt>
                <c:pt idx="24">
                  <c:v>47.62</c:v>
                </c:pt>
                <c:pt idx="25">
                  <c:v>47.62</c:v>
                </c:pt>
                <c:pt idx="26">
                  <c:v>47.58</c:v>
                </c:pt>
                <c:pt idx="27">
                  <c:v>47.58</c:v>
                </c:pt>
                <c:pt idx="28">
                  <c:v>47.56</c:v>
                </c:pt>
                <c:pt idx="29">
                  <c:v>47.57</c:v>
                </c:pt>
                <c:pt idx="30">
                  <c:v>47.56</c:v>
                </c:pt>
                <c:pt idx="31">
                  <c:v>47.54</c:v>
                </c:pt>
                <c:pt idx="32">
                  <c:v>47.51</c:v>
                </c:pt>
                <c:pt idx="33">
                  <c:v>47.49</c:v>
                </c:pt>
                <c:pt idx="34">
                  <c:v>47.47</c:v>
                </c:pt>
                <c:pt idx="35">
                  <c:v>47.47</c:v>
                </c:pt>
                <c:pt idx="36">
                  <c:v>47.48</c:v>
                </c:pt>
                <c:pt idx="37">
                  <c:v>47.48</c:v>
                </c:pt>
                <c:pt idx="38">
                  <c:v>47.48</c:v>
                </c:pt>
                <c:pt idx="39">
                  <c:v>47.43</c:v>
                </c:pt>
                <c:pt idx="40">
                  <c:v>47.41</c:v>
                </c:pt>
                <c:pt idx="41">
                  <c:v>47.4</c:v>
                </c:pt>
                <c:pt idx="42">
                  <c:v>47.42</c:v>
                </c:pt>
                <c:pt idx="43">
                  <c:v>47.43</c:v>
                </c:pt>
                <c:pt idx="44">
                  <c:v>47.43</c:v>
                </c:pt>
                <c:pt idx="45">
                  <c:v>47.41</c:v>
                </c:pt>
                <c:pt idx="46">
                  <c:v>47.38</c:v>
                </c:pt>
                <c:pt idx="47">
                  <c:v>47.36</c:v>
                </c:pt>
                <c:pt idx="48">
                  <c:v>47.33</c:v>
                </c:pt>
                <c:pt idx="49">
                  <c:v>47.34</c:v>
                </c:pt>
                <c:pt idx="50">
                  <c:v>47.35</c:v>
                </c:pt>
                <c:pt idx="51">
                  <c:v>47.35</c:v>
                </c:pt>
                <c:pt idx="52">
                  <c:v>47.32</c:v>
                </c:pt>
                <c:pt idx="53">
                  <c:v>47.3</c:v>
                </c:pt>
                <c:pt idx="54">
                  <c:v>47.28</c:v>
                </c:pt>
                <c:pt idx="55">
                  <c:v>47.27</c:v>
                </c:pt>
                <c:pt idx="56">
                  <c:v>47.27</c:v>
                </c:pt>
                <c:pt idx="57">
                  <c:v>47.27</c:v>
                </c:pt>
                <c:pt idx="58">
                  <c:v>47.27</c:v>
                </c:pt>
                <c:pt idx="59">
                  <c:v>47.27</c:v>
                </c:pt>
                <c:pt idx="60">
                  <c:v>47.26</c:v>
                </c:pt>
                <c:pt idx="61">
                  <c:v>47.24</c:v>
                </c:pt>
                <c:pt idx="62">
                  <c:v>47.24</c:v>
                </c:pt>
                <c:pt idx="63">
                  <c:v>47.24</c:v>
                </c:pt>
                <c:pt idx="64">
                  <c:v>47.23</c:v>
                </c:pt>
                <c:pt idx="65">
                  <c:v>47.22</c:v>
                </c:pt>
                <c:pt idx="66">
                  <c:v>47.19</c:v>
                </c:pt>
                <c:pt idx="67">
                  <c:v>47.17</c:v>
                </c:pt>
                <c:pt idx="68">
                  <c:v>47.16</c:v>
                </c:pt>
                <c:pt idx="69">
                  <c:v>47.13</c:v>
                </c:pt>
                <c:pt idx="70">
                  <c:v>47.14</c:v>
                </c:pt>
                <c:pt idx="71">
                  <c:v>47.14</c:v>
                </c:pt>
                <c:pt idx="72">
                  <c:v>47.14</c:v>
                </c:pt>
                <c:pt idx="73">
                  <c:v>47.1</c:v>
                </c:pt>
                <c:pt idx="74">
                  <c:v>47.09</c:v>
                </c:pt>
                <c:pt idx="75">
                  <c:v>47.09</c:v>
                </c:pt>
                <c:pt idx="76">
                  <c:v>47.08</c:v>
                </c:pt>
                <c:pt idx="77">
                  <c:v>47.06</c:v>
                </c:pt>
                <c:pt idx="78">
                  <c:v>47.06</c:v>
                </c:pt>
                <c:pt idx="79">
                  <c:v>47.06</c:v>
                </c:pt>
                <c:pt idx="80">
                  <c:v>47.03</c:v>
                </c:pt>
                <c:pt idx="81">
                  <c:v>47.03</c:v>
                </c:pt>
                <c:pt idx="82">
                  <c:v>47.04</c:v>
                </c:pt>
                <c:pt idx="83">
                  <c:v>47.03</c:v>
                </c:pt>
                <c:pt idx="84">
                  <c:v>47.02</c:v>
                </c:pt>
                <c:pt idx="85">
                  <c:v>47.03</c:v>
                </c:pt>
                <c:pt idx="86">
                  <c:v>47.01</c:v>
                </c:pt>
                <c:pt idx="87">
                  <c:v>46.97</c:v>
                </c:pt>
                <c:pt idx="88">
                  <c:v>46.95</c:v>
                </c:pt>
                <c:pt idx="89">
                  <c:v>46.94</c:v>
                </c:pt>
                <c:pt idx="90">
                  <c:v>46.9</c:v>
                </c:pt>
                <c:pt idx="91">
                  <c:v>46.91</c:v>
                </c:pt>
                <c:pt idx="92">
                  <c:v>46.93</c:v>
                </c:pt>
                <c:pt idx="93">
                  <c:v>46.93</c:v>
                </c:pt>
                <c:pt idx="94">
                  <c:v>46.91</c:v>
                </c:pt>
                <c:pt idx="95">
                  <c:v>46.9</c:v>
                </c:pt>
                <c:pt idx="96">
                  <c:v>46.9</c:v>
                </c:pt>
                <c:pt idx="97">
                  <c:v>46.86</c:v>
                </c:pt>
                <c:pt idx="98">
                  <c:v>46.87</c:v>
                </c:pt>
                <c:pt idx="99">
                  <c:v>46.87</c:v>
                </c:pt>
                <c:pt idx="100">
                  <c:v>46.86</c:v>
                </c:pt>
                <c:pt idx="101">
                  <c:v>46.81</c:v>
                </c:pt>
                <c:pt idx="102">
                  <c:v>46.79</c:v>
                </c:pt>
                <c:pt idx="103">
                  <c:v>46.78</c:v>
                </c:pt>
                <c:pt idx="104">
                  <c:v>46.78</c:v>
                </c:pt>
                <c:pt idx="105">
                  <c:v>46.77</c:v>
                </c:pt>
                <c:pt idx="106">
                  <c:v>46.78</c:v>
                </c:pt>
                <c:pt idx="107">
                  <c:v>46.77</c:v>
                </c:pt>
                <c:pt idx="108">
                  <c:v>46.71</c:v>
                </c:pt>
                <c:pt idx="109">
                  <c:v>46.69</c:v>
                </c:pt>
                <c:pt idx="110">
                  <c:v>46.68</c:v>
                </c:pt>
                <c:pt idx="111">
                  <c:v>46.66</c:v>
                </c:pt>
                <c:pt idx="112">
                  <c:v>46.67</c:v>
                </c:pt>
                <c:pt idx="113">
                  <c:v>46.67</c:v>
                </c:pt>
                <c:pt idx="114">
                  <c:v>46.67</c:v>
                </c:pt>
                <c:pt idx="115">
                  <c:v>46.63</c:v>
                </c:pt>
                <c:pt idx="116">
                  <c:v>46.62</c:v>
                </c:pt>
                <c:pt idx="117">
                  <c:v>46.63</c:v>
                </c:pt>
                <c:pt idx="118">
                  <c:v>46.59</c:v>
                </c:pt>
                <c:pt idx="119">
                  <c:v>46.58</c:v>
                </c:pt>
                <c:pt idx="120">
                  <c:v>46.59</c:v>
                </c:pt>
                <c:pt idx="121">
                  <c:v>46.59</c:v>
                </c:pt>
                <c:pt idx="122">
                  <c:v>46.57</c:v>
                </c:pt>
                <c:pt idx="123">
                  <c:v>46.54</c:v>
                </c:pt>
                <c:pt idx="124">
                  <c:v>46.54</c:v>
                </c:pt>
                <c:pt idx="125">
                  <c:v>46.51</c:v>
                </c:pt>
                <c:pt idx="126">
                  <c:v>46.49</c:v>
                </c:pt>
                <c:pt idx="127">
                  <c:v>46.5</c:v>
                </c:pt>
                <c:pt idx="128">
                  <c:v>46.49</c:v>
                </c:pt>
                <c:pt idx="129">
                  <c:v>46.48</c:v>
                </c:pt>
                <c:pt idx="130">
                  <c:v>46.48</c:v>
                </c:pt>
                <c:pt idx="131">
                  <c:v>46.46</c:v>
                </c:pt>
                <c:pt idx="132">
                  <c:v>46.45</c:v>
                </c:pt>
                <c:pt idx="133">
                  <c:v>46.46</c:v>
                </c:pt>
                <c:pt idx="134">
                  <c:v>46.46</c:v>
                </c:pt>
                <c:pt idx="135">
                  <c:v>46.46</c:v>
                </c:pt>
                <c:pt idx="136">
                  <c:v>46.44</c:v>
                </c:pt>
                <c:pt idx="137">
                  <c:v>46.43</c:v>
                </c:pt>
                <c:pt idx="138">
                  <c:v>46.41</c:v>
                </c:pt>
                <c:pt idx="139">
                  <c:v>46.39</c:v>
                </c:pt>
                <c:pt idx="140">
                  <c:v>46.4</c:v>
                </c:pt>
                <c:pt idx="141">
                  <c:v>46.41</c:v>
                </c:pt>
                <c:pt idx="142">
                  <c:v>46.41</c:v>
                </c:pt>
                <c:pt idx="143">
                  <c:v>46.37</c:v>
                </c:pt>
                <c:pt idx="144">
                  <c:v>46.36</c:v>
                </c:pt>
                <c:pt idx="145">
                  <c:v>46.36</c:v>
                </c:pt>
                <c:pt idx="146">
                  <c:v>46.36</c:v>
                </c:pt>
                <c:pt idx="147">
                  <c:v>46.37</c:v>
                </c:pt>
                <c:pt idx="148">
                  <c:v>46.37</c:v>
                </c:pt>
                <c:pt idx="149">
                  <c:v>46.37</c:v>
                </c:pt>
                <c:pt idx="150">
                  <c:v>46.37</c:v>
                </c:pt>
                <c:pt idx="151">
                  <c:v>46.37</c:v>
                </c:pt>
                <c:pt idx="152">
                  <c:v>46.36</c:v>
                </c:pt>
                <c:pt idx="153">
                  <c:v>46.35</c:v>
                </c:pt>
                <c:pt idx="154">
                  <c:v>46.35</c:v>
                </c:pt>
                <c:pt idx="155">
                  <c:v>46.35</c:v>
                </c:pt>
                <c:pt idx="156">
                  <c:v>46.35</c:v>
                </c:pt>
                <c:pt idx="157">
                  <c:v>46.31</c:v>
                </c:pt>
                <c:pt idx="158">
                  <c:v>46.3</c:v>
                </c:pt>
                <c:pt idx="159">
                  <c:v>46.29</c:v>
                </c:pt>
                <c:pt idx="160">
                  <c:v>46.27</c:v>
                </c:pt>
                <c:pt idx="161">
                  <c:v>46.28</c:v>
                </c:pt>
                <c:pt idx="162">
                  <c:v>46.28</c:v>
                </c:pt>
                <c:pt idx="163">
                  <c:v>46.28</c:v>
                </c:pt>
                <c:pt idx="164">
                  <c:v>46.25</c:v>
                </c:pt>
                <c:pt idx="165">
                  <c:v>46.25</c:v>
                </c:pt>
                <c:pt idx="166">
                  <c:v>46.24</c:v>
                </c:pt>
                <c:pt idx="167">
                  <c:v>46.24</c:v>
                </c:pt>
                <c:pt idx="168">
                  <c:v>46.23</c:v>
                </c:pt>
                <c:pt idx="169">
                  <c:v>46.23</c:v>
                </c:pt>
                <c:pt idx="170">
                  <c:v>46.23</c:v>
                </c:pt>
                <c:pt idx="171">
                  <c:v>46.2</c:v>
                </c:pt>
                <c:pt idx="172">
                  <c:v>46.19</c:v>
                </c:pt>
                <c:pt idx="173">
                  <c:v>46.19</c:v>
                </c:pt>
                <c:pt idx="174">
                  <c:v>46.19</c:v>
                </c:pt>
                <c:pt idx="175">
                  <c:v>46.18</c:v>
                </c:pt>
                <c:pt idx="176">
                  <c:v>46.19</c:v>
                </c:pt>
                <c:pt idx="177">
                  <c:v>46.19</c:v>
                </c:pt>
                <c:pt idx="178">
                  <c:v>46.18</c:v>
                </c:pt>
                <c:pt idx="179">
                  <c:v>46.19</c:v>
                </c:pt>
                <c:pt idx="180">
                  <c:v>46.2</c:v>
                </c:pt>
                <c:pt idx="181">
                  <c:v>46.19</c:v>
                </c:pt>
                <c:pt idx="182">
                  <c:v>46.22</c:v>
                </c:pt>
                <c:pt idx="183">
                  <c:v>46.23</c:v>
                </c:pt>
                <c:pt idx="184">
                  <c:v>46.24</c:v>
                </c:pt>
                <c:pt idx="185">
                  <c:v>46.22</c:v>
                </c:pt>
                <c:pt idx="186">
                  <c:v>46.22</c:v>
                </c:pt>
                <c:pt idx="187">
                  <c:v>46.23</c:v>
                </c:pt>
                <c:pt idx="188">
                  <c:v>46.23</c:v>
                </c:pt>
                <c:pt idx="189">
                  <c:v>46.22</c:v>
                </c:pt>
                <c:pt idx="190">
                  <c:v>46.22</c:v>
                </c:pt>
                <c:pt idx="191">
                  <c:v>46.22</c:v>
                </c:pt>
                <c:pt idx="192">
                  <c:v>46.19</c:v>
                </c:pt>
                <c:pt idx="193">
                  <c:v>46.18</c:v>
                </c:pt>
                <c:pt idx="194">
                  <c:v>46.19</c:v>
                </c:pt>
                <c:pt idx="195">
                  <c:v>46.19</c:v>
                </c:pt>
                <c:pt idx="196">
                  <c:v>46.19</c:v>
                </c:pt>
                <c:pt idx="197">
                  <c:v>46.21</c:v>
                </c:pt>
                <c:pt idx="198">
                  <c:v>46.22</c:v>
                </c:pt>
                <c:pt idx="199">
                  <c:v>46.21</c:v>
                </c:pt>
                <c:pt idx="200">
                  <c:v>46.2</c:v>
                </c:pt>
                <c:pt idx="201">
                  <c:v>46.2</c:v>
                </c:pt>
                <c:pt idx="202">
                  <c:v>46.21</c:v>
                </c:pt>
                <c:pt idx="203">
                  <c:v>46.24</c:v>
                </c:pt>
                <c:pt idx="204">
                  <c:v>46.28</c:v>
                </c:pt>
                <c:pt idx="205">
                  <c:v>46.29</c:v>
                </c:pt>
                <c:pt idx="206">
                  <c:v>46.29</c:v>
                </c:pt>
                <c:pt idx="207">
                  <c:v>46.32</c:v>
                </c:pt>
                <c:pt idx="208">
                  <c:v>46.35</c:v>
                </c:pt>
                <c:pt idx="209">
                  <c:v>46.38</c:v>
                </c:pt>
                <c:pt idx="210">
                  <c:v>46.42</c:v>
                </c:pt>
                <c:pt idx="211">
                  <c:v>46.45</c:v>
                </c:pt>
                <c:pt idx="212">
                  <c:v>46.46</c:v>
                </c:pt>
                <c:pt idx="213">
                  <c:v>46.43</c:v>
                </c:pt>
                <c:pt idx="214">
                  <c:v>46.48</c:v>
                </c:pt>
                <c:pt idx="215">
                  <c:v>46.49</c:v>
                </c:pt>
                <c:pt idx="216">
                  <c:v>46.48</c:v>
                </c:pt>
                <c:pt idx="217">
                  <c:v>46.5</c:v>
                </c:pt>
                <c:pt idx="218">
                  <c:v>46.51</c:v>
                </c:pt>
                <c:pt idx="219">
                  <c:v>46.52</c:v>
                </c:pt>
                <c:pt idx="220">
                  <c:v>46.51</c:v>
                </c:pt>
                <c:pt idx="221">
                  <c:v>46.49</c:v>
                </c:pt>
                <c:pt idx="222">
                  <c:v>46.47</c:v>
                </c:pt>
                <c:pt idx="223">
                  <c:v>46.46</c:v>
                </c:pt>
                <c:pt idx="224">
                  <c:v>46.46</c:v>
                </c:pt>
                <c:pt idx="225">
                  <c:v>46.49</c:v>
                </c:pt>
                <c:pt idx="226">
                  <c:v>46.49</c:v>
                </c:pt>
                <c:pt idx="227">
                  <c:v>46.46</c:v>
                </c:pt>
                <c:pt idx="228">
                  <c:v>46.45</c:v>
                </c:pt>
                <c:pt idx="229">
                  <c:v>46.46</c:v>
                </c:pt>
                <c:pt idx="230">
                  <c:v>46.44</c:v>
                </c:pt>
                <c:pt idx="231">
                  <c:v>46.48</c:v>
                </c:pt>
                <c:pt idx="232">
                  <c:v>46.51</c:v>
                </c:pt>
                <c:pt idx="233">
                  <c:v>46.54</c:v>
                </c:pt>
                <c:pt idx="234">
                  <c:v>46.55</c:v>
                </c:pt>
                <c:pt idx="235">
                  <c:v>46.58</c:v>
                </c:pt>
                <c:pt idx="236">
                  <c:v>46.59</c:v>
                </c:pt>
                <c:pt idx="237">
                  <c:v>46.61</c:v>
                </c:pt>
                <c:pt idx="238">
                  <c:v>46.61</c:v>
                </c:pt>
                <c:pt idx="239">
                  <c:v>46.62</c:v>
                </c:pt>
                <c:pt idx="240">
                  <c:v>46.62</c:v>
                </c:pt>
                <c:pt idx="241">
                  <c:v>46.62</c:v>
                </c:pt>
                <c:pt idx="242">
                  <c:v>46.62</c:v>
                </c:pt>
                <c:pt idx="243">
                  <c:v>46.65</c:v>
                </c:pt>
                <c:pt idx="244">
                  <c:v>46.63</c:v>
                </c:pt>
                <c:pt idx="245">
                  <c:v>46.64</c:v>
                </c:pt>
                <c:pt idx="246">
                  <c:v>46.67</c:v>
                </c:pt>
                <c:pt idx="247">
                  <c:v>46.66</c:v>
                </c:pt>
                <c:pt idx="248">
                  <c:v>46.69</c:v>
                </c:pt>
                <c:pt idx="249">
                  <c:v>46.71</c:v>
                </c:pt>
                <c:pt idx="250">
                  <c:v>46.75</c:v>
                </c:pt>
                <c:pt idx="251">
                  <c:v>46.82</c:v>
                </c:pt>
                <c:pt idx="252">
                  <c:v>46.9</c:v>
                </c:pt>
                <c:pt idx="253">
                  <c:v>46.98</c:v>
                </c:pt>
                <c:pt idx="254">
                  <c:v>47.02</c:v>
                </c:pt>
                <c:pt idx="255">
                  <c:v>47.04</c:v>
                </c:pt>
                <c:pt idx="256">
                  <c:v>47.05</c:v>
                </c:pt>
                <c:pt idx="257">
                  <c:v>47.05</c:v>
                </c:pt>
                <c:pt idx="258">
                  <c:v>47.05</c:v>
                </c:pt>
                <c:pt idx="259">
                  <c:v>47.03</c:v>
                </c:pt>
                <c:pt idx="260">
                  <c:v>47.02</c:v>
                </c:pt>
                <c:pt idx="261">
                  <c:v>47.02</c:v>
                </c:pt>
                <c:pt idx="262">
                  <c:v>47.02</c:v>
                </c:pt>
                <c:pt idx="263">
                  <c:v>47.01</c:v>
                </c:pt>
                <c:pt idx="264">
                  <c:v>47</c:v>
                </c:pt>
                <c:pt idx="265">
                  <c:v>46.99</c:v>
                </c:pt>
                <c:pt idx="266">
                  <c:v>46.94</c:v>
                </c:pt>
                <c:pt idx="267">
                  <c:v>46.94</c:v>
                </c:pt>
                <c:pt idx="268">
                  <c:v>46.95</c:v>
                </c:pt>
                <c:pt idx="269">
                  <c:v>46.94</c:v>
                </c:pt>
                <c:pt idx="270">
                  <c:v>46.94</c:v>
                </c:pt>
                <c:pt idx="271">
                  <c:v>46.92</c:v>
                </c:pt>
                <c:pt idx="272">
                  <c:v>46.9</c:v>
                </c:pt>
                <c:pt idx="273">
                  <c:v>46.89</c:v>
                </c:pt>
                <c:pt idx="274">
                  <c:v>46.9</c:v>
                </c:pt>
                <c:pt idx="275">
                  <c:v>46.91</c:v>
                </c:pt>
                <c:pt idx="276">
                  <c:v>46.89</c:v>
                </c:pt>
                <c:pt idx="277">
                  <c:v>46.89</c:v>
                </c:pt>
                <c:pt idx="278">
                  <c:v>46.88</c:v>
                </c:pt>
                <c:pt idx="279">
                  <c:v>46.86</c:v>
                </c:pt>
                <c:pt idx="280">
                  <c:v>46.89</c:v>
                </c:pt>
                <c:pt idx="281">
                  <c:v>46.89</c:v>
                </c:pt>
                <c:pt idx="282">
                  <c:v>46.87</c:v>
                </c:pt>
                <c:pt idx="283">
                  <c:v>46.88</c:v>
                </c:pt>
                <c:pt idx="284">
                  <c:v>46.93</c:v>
                </c:pt>
                <c:pt idx="285">
                  <c:v>46.92</c:v>
                </c:pt>
                <c:pt idx="286">
                  <c:v>46.93</c:v>
                </c:pt>
                <c:pt idx="287">
                  <c:v>46.97</c:v>
                </c:pt>
                <c:pt idx="288">
                  <c:v>47</c:v>
                </c:pt>
                <c:pt idx="289">
                  <c:v>47.03</c:v>
                </c:pt>
                <c:pt idx="290">
                  <c:v>47.08</c:v>
                </c:pt>
                <c:pt idx="291">
                  <c:v>47.13</c:v>
                </c:pt>
                <c:pt idx="292">
                  <c:v>47.22</c:v>
                </c:pt>
                <c:pt idx="293">
                  <c:v>47.3</c:v>
                </c:pt>
                <c:pt idx="294">
                  <c:v>47.31</c:v>
                </c:pt>
                <c:pt idx="295">
                  <c:v>47.31</c:v>
                </c:pt>
                <c:pt idx="296">
                  <c:v>47.33</c:v>
                </c:pt>
                <c:pt idx="297">
                  <c:v>47.36</c:v>
                </c:pt>
                <c:pt idx="298">
                  <c:v>47.4</c:v>
                </c:pt>
                <c:pt idx="299">
                  <c:v>47.41</c:v>
                </c:pt>
                <c:pt idx="300">
                  <c:v>47.42</c:v>
                </c:pt>
                <c:pt idx="301">
                  <c:v>47.44</c:v>
                </c:pt>
                <c:pt idx="302">
                  <c:v>47.45</c:v>
                </c:pt>
                <c:pt idx="303">
                  <c:v>47.42</c:v>
                </c:pt>
                <c:pt idx="304">
                  <c:v>47.38</c:v>
                </c:pt>
                <c:pt idx="305">
                  <c:v>47.38</c:v>
                </c:pt>
                <c:pt idx="306">
                  <c:v>47.37</c:v>
                </c:pt>
                <c:pt idx="307">
                  <c:v>47.37</c:v>
                </c:pt>
                <c:pt idx="308">
                  <c:v>47.37</c:v>
                </c:pt>
                <c:pt idx="309">
                  <c:v>47.38</c:v>
                </c:pt>
                <c:pt idx="310">
                  <c:v>47.38</c:v>
                </c:pt>
                <c:pt idx="311">
                  <c:v>47.35</c:v>
                </c:pt>
                <c:pt idx="312">
                  <c:v>47.32</c:v>
                </c:pt>
                <c:pt idx="313">
                  <c:v>47.3</c:v>
                </c:pt>
                <c:pt idx="314">
                  <c:v>47.28</c:v>
                </c:pt>
                <c:pt idx="315">
                  <c:v>47.28</c:v>
                </c:pt>
                <c:pt idx="316">
                  <c:v>47.28</c:v>
                </c:pt>
                <c:pt idx="317">
                  <c:v>47.27</c:v>
                </c:pt>
                <c:pt idx="318">
                  <c:v>47.25</c:v>
                </c:pt>
                <c:pt idx="319">
                  <c:v>47.24</c:v>
                </c:pt>
                <c:pt idx="320">
                  <c:v>47.21</c:v>
                </c:pt>
                <c:pt idx="321">
                  <c:v>47.23</c:v>
                </c:pt>
                <c:pt idx="322">
                  <c:v>47.23</c:v>
                </c:pt>
                <c:pt idx="323">
                  <c:v>47.27</c:v>
                </c:pt>
                <c:pt idx="324">
                  <c:v>47.27</c:v>
                </c:pt>
                <c:pt idx="325">
                  <c:v>47.24</c:v>
                </c:pt>
                <c:pt idx="326">
                  <c:v>47.27</c:v>
                </c:pt>
                <c:pt idx="327">
                  <c:v>47.25</c:v>
                </c:pt>
                <c:pt idx="328">
                  <c:v>47.19</c:v>
                </c:pt>
                <c:pt idx="329">
                  <c:v>47.19</c:v>
                </c:pt>
                <c:pt idx="330">
                  <c:v>47.2</c:v>
                </c:pt>
                <c:pt idx="331">
                  <c:v>47.2</c:v>
                </c:pt>
                <c:pt idx="332">
                  <c:v>47.21</c:v>
                </c:pt>
                <c:pt idx="333">
                  <c:v>47.21</c:v>
                </c:pt>
                <c:pt idx="334">
                  <c:v>47.2</c:v>
                </c:pt>
                <c:pt idx="335">
                  <c:v>47.19</c:v>
                </c:pt>
                <c:pt idx="336">
                  <c:v>47.23</c:v>
                </c:pt>
                <c:pt idx="337">
                  <c:v>47.24</c:v>
                </c:pt>
                <c:pt idx="338">
                  <c:v>47.22</c:v>
                </c:pt>
                <c:pt idx="339">
                  <c:v>47.2</c:v>
                </c:pt>
                <c:pt idx="340">
                  <c:v>47.18</c:v>
                </c:pt>
                <c:pt idx="341">
                  <c:v>47.19</c:v>
                </c:pt>
                <c:pt idx="342">
                  <c:v>47.18</c:v>
                </c:pt>
                <c:pt idx="343">
                  <c:v>47.18</c:v>
                </c:pt>
                <c:pt idx="344">
                  <c:v>47.19</c:v>
                </c:pt>
                <c:pt idx="345">
                  <c:v>47.18</c:v>
                </c:pt>
                <c:pt idx="346">
                  <c:v>47.13</c:v>
                </c:pt>
                <c:pt idx="347">
                  <c:v>47.12</c:v>
                </c:pt>
                <c:pt idx="348">
                  <c:v>47.12</c:v>
                </c:pt>
                <c:pt idx="349">
                  <c:v>47.12</c:v>
                </c:pt>
                <c:pt idx="350">
                  <c:v>47.13</c:v>
                </c:pt>
                <c:pt idx="351">
                  <c:v>47.14</c:v>
                </c:pt>
                <c:pt idx="352">
                  <c:v>47.14</c:v>
                </c:pt>
                <c:pt idx="353">
                  <c:v>47.1</c:v>
                </c:pt>
                <c:pt idx="354">
                  <c:v>47.12</c:v>
                </c:pt>
                <c:pt idx="355">
                  <c:v>47.13</c:v>
                </c:pt>
                <c:pt idx="356">
                  <c:v>47.11</c:v>
                </c:pt>
                <c:pt idx="357">
                  <c:v>47.14</c:v>
                </c:pt>
                <c:pt idx="358">
                  <c:v>47.14</c:v>
                </c:pt>
                <c:pt idx="359">
                  <c:v>47.15</c:v>
                </c:pt>
                <c:pt idx="360">
                  <c:v>47.12</c:v>
                </c:pt>
                <c:pt idx="361">
                  <c:v>47.12</c:v>
                </c:pt>
                <c:pt idx="362">
                  <c:v>47.09</c:v>
                </c:pt>
                <c:pt idx="363">
                  <c:v>47.08</c:v>
                </c:pt>
                <c:pt idx="364">
                  <c:v>47.08</c:v>
                </c:pt>
                <c:pt idx="365">
                  <c:v>47.09</c:v>
                </c:pt>
                <c:pt idx="366">
                  <c:v>47.09</c:v>
                </c:pt>
                <c:pt idx="367">
                  <c:v>47.08</c:v>
                </c:pt>
                <c:pt idx="368">
                  <c:v>47.08</c:v>
                </c:pt>
                <c:pt idx="369">
                  <c:v>47.08</c:v>
                </c:pt>
                <c:pt idx="370">
                  <c:v>47.05</c:v>
                </c:pt>
                <c:pt idx="371">
                  <c:v>47.04</c:v>
                </c:pt>
                <c:pt idx="372">
                  <c:v>47.06</c:v>
                </c:pt>
                <c:pt idx="373">
                  <c:v>47.09</c:v>
                </c:pt>
                <c:pt idx="374">
                  <c:v>47.1</c:v>
                </c:pt>
                <c:pt idx="375">
                  <c:v>47.1</c:v>
                </c:pt>
                <c:pt idx="376">
                  <c:v>47.1</c:v>
                </c:pt>
                <c:pt idx="377">
                  <c:v>47.09</c:v>
                </c:pt>
                <c:pt idx="378">
                  <c:v>47.1</c:v>
                </c:pt>
                <c:pt idx="379">
                  <c:v>47.13</c:v>
                </c:pt>
                <c:pt idx="380">
                  <c:v>47.15</c:v>
                </c:pt>
                <c:pt idx="381">
                  <c:v>47.16</c:v>
                </c:pt>
                <c:pt idx="382">
                  <c:v>47.15</c:v>
                </c:pt>
                <c:pt idx="383">
                  <c:v>47.14</c:v>
                </c:pt>
                <c:pt idx="384">
                  <c:v>47.12</c:v>
                </c:pt>
                <c:pt idx="385">
                  <c:v>47.11</c:v>
                </c:pt>
                <c:pt idx="386">
                  <c:v>47.09</c:v>
                </c:pt>
                <c:pt idx="387">
                  <c:v>47.09</c:v>
                </c:pt>
                <c:pt idx="388">
                  <c:v>47.09</c:v>
                </c:pt>
                <c:pt idx="389">
                  <c:v>47.09</c:v>
                </c:pt>
                <c:pt idx="390">
                  <c:v>47.09</c:v>
                </c:pt>
                <c:pt idx="391">
                  <c:v>47.06</c:v>
                </c:pt>
                <c:pt idx="392">
                  <c:v>47.02</c:v>
                </c:pt>
                <c:pt idx="393">
                  <c:v>47.01</c:v>
                </c:pt>
                <c:pt idx="394">
                  <c:v>47.01</c:v>
                </c:pt>
                <c:pt idx="395">
                  <c:v>47.01</c:v>
                </c:pt>
                <c:pt idx="396">
                  <c:v>47</c:v>
                </c:pt>
                <c:pt idx="397">
                  <c:v>47</c:v>
                </c:pt>
                <c:pt idx="398">
                  <c:v>47.01</c:v>
                </c:pt>
                <c:pt idx="399">
                  <c:v>46.99</c:v>
                </c:pt>
                <c:pt idx="400">
                  <c:v>46.98</c:v>
                </c:pt>
                <c:pt idx="401">
                  <c:v>46.98</c:v>
                </c:pt>
                <c:pt idx="402">
                  <c:v>46.97</c:v>
                </c:pt>
                <c:pt idx="403">
                  <c:v>46.96</c:v>
                </c:pt>
                <c:pt idx="404">
                  <c:v>46.95</c:v>
                </c:pt>
                <c:pt idx="405">
                  <c:v>46.94</c:v>
                </c:pt>
                <c:pt idx="406">
                  <c:v>46.93</c:v>
                </c:pt>
                <c:pt idx="407">
                  <c:v>46.93</c:v>
                </c:pt>
                <c:pt idx="408">
                  <c:v>46.94</c:v>
                </c:pt>
                <c:pt idx="409">
                  <c:v>46.93</c:v>
                </c:pt>
                <c:pt idx="410">
                  <c:v>46.9</c:v>
                </c:pt>
                <c:pt idx="411">
                  <c:v>46.88</c:v>
                </c:pt>
                <c:pt idx="412">
                  <c:v>46.89</c:v>
                </c:pt>
                <c:pt idx="413">
                  <c:v>46.89</c:v>
                </c:pt>
                <c:pt idx="414">
                  <c:v>46.88</c:v>
                </c:pt>
                <c:pt idx="415">
                  <c:v>46.87</c:v>
                </c:pt>
                <c:pt idx="416">
                  <c:v>46.85</c:v>
                </c:pt>
                <c:pt idx="417">
                  <c:v>46.86</c:v>
                </c:pt>
                <c:pt idx="418">
                  <c:v>46.87</c:v>
                </c:pt>
                <c:pt idx="419">
                  <c:v>46.87</c:v>
                </c:pt>
                <c:pt idx="420">
                  <c:v>46.89</c:v>
                </c:pt>
                <c:pt idx="421">
                  <c:v>46.91</c:v>
                </c:pt>
                <c:pt idx="422">
                  <c:v>46.9</c:v>
                </c:pt>
                <c:pt idx="423">
                  <c:v>46.92</c:v>
                </c:pt>
                <c:pt idx="424">
                  <c:v>46.93</c:v>
                </c:pt>
                <c:pt idx="425">
                  <c:v>46.95</c:v>
                </c:pt>
                <c:pt idx="426">
                  <c:v>46.96</c:v>
                </c:pt>
                <c:pt idx="427">
                  <c:v>46.96</c:v>
                </c:pt>
                <c:pt idx="428">
                  <c:v>46.97</c:v>
                </c:pt>
                <c:pt idx="429">
                  <c:v>46.97</c:v>
                </c:pt>
                <c:pt idx="430">
                  <c:v>46.95</c:v>
                </c:pt>
                <c:pt idx="431">
                  <c:v>46.96</c:v>
                </c:pt>
                <c:pt idx="432">
                  <c:v>46.95</c:v>
                </c:pt>
                <c:pt idx="433">
                  <c:v>46.93</c:v>
                </c:pt>
                <c:pt idx="434">
                  <c:v>46.93</c:v>
                </c:pt>
                <c:pt idx="435">
                  <c:v>46.94</c:v>
                </c:pt>
                <c:pt idx="436">
                  <c:v>46.93</c:v>
                </c:pt>
                <c:pt idx="437">
                  <c:v>46.88</c:v>
                </c:pt>
                <c:pt idx="438">
                  <c:v>46.85</c:v>
                </c:pt>
                <c:pt idx="439">
                  <c:v>46.83</c:v>
                </c:pt>
                <c:pt idx="440">
                  <c:v>46.82</c:v>
                </c:pt>
                <c:pt idx="441">
                  <c:v>46.8</c:v>
                </c:pt>
                <c:pt idx="442">
                  <c:v>46.81</c:v>
                </c:pt>
                <c:pt idx="443">
                  <c:v>46.8</c:v>
                </c:pt>
                <c:pt idx="444">
                  <c:v>46.76</c:v>
                </c:pt>
                <c:pt idx="445">
                  <c:v>46.76</c:v>
                </c:pt>
                <c:pt idx="446">
                  <c:v>46.74</c:v>
                </c:pt>
                <c:pt idx="447">
                  <c:v>46.72</c:v>
                </c:pt>
                <c:pt idx="448">
                  <c:v>46.73</c:v>
                </c:pt>
                <c:pt idx="449">
                  <c:v>46.73</c:v>
                </c:pt>
                <c:pt idx="450">
                  <c:v>46.73</c:v>
                </c:pt>
                <c:pt idx="451">
                  <c:v>46.7</c:v>
                </c:pt>
                <c:pt idx="452">
                  <c:v>46.66</c:v>
                </c:pt>
                <c:pt idx="453">
                  <c:v>46.65</c:v>
                </c:pt>
                <c:pt idx="454">
                  <c:v>46.63</c:v>
                </c:pt>
                <c:pt idx="455">
                  <c:v>46.65</c:v>
                </c:pt>
                <c:pt idx="456">
                  <c:v>46.65</c:v>
                </c:pt>
                <c:pt idx="457">
                  <c:v>46.64</c:v>
                </c:pt>
                <c:pt idx="458">
                  <c:v>46.59</c:v>
                </c:pt>
                <c:pt idx="459">
                  <c:v>46.58</c:v>
                </c:pt>
                <c:pt idx="460">
                  <c:v>46.56</c:v>
                </c:pt>
                <c:pt idx="461">
                  <c:v>46.56</c:v>
                </c:pt>
                <c:pt idx="462">
                  <c:v>46.55</c:v>
                </c:pt>
                <c:pt idx="463">
                  <c:v>46.54</c:v>
                </c:pt>
                <c:pt idx="464">
                  <c:v>46.53</c:v>
                </c:pt>
                <c:pt idx="465">
                  <c:v>46.51</c:v>
                </c:pt>
                <c:pt idx="466">
                  <c:v>46.5</c:v>
                </c:pt>
                <c:pt idx="467">
                  <c:v>46.49</c:v>
                </c:pt>
                <c:pt idx="468">
                  <c:v>46.47</c:v>
                </c:pt>
                <c:pt idx="469">
                  <c:v>46.52</c:v>
                </c:pt>
                <c:pt idx="470">
                  <c:v>46.53</c:v>
                </c:pt>
                <c:pt idx="471">
                  <c:v>46.54</c:v>
                </c:pt>
                <c:pt idx="472">
                  <c:v>46.5</c:v>
                </c:pt>
                <c:pt idx="473">
                  <c:v>46.46</c:v>
                </c:pt>
                <c:pt idx="474">
                  <c:v>46.46</c:v>
                </c:pt>
                <c:pt idx="475">
                  <c:v>46.43</c:v>
                </c:pt>
                <c:pt idx="476">
                  <c:v>46.44</c:v>
                </c:pt>
                <c:pt idx="477">
                  <c:v>46.44</c:v>
                </c:pt>
                <c:pt idx="478">
                  <c:v>46.44</c:v>
                </c:pt>
                <c:pt idx="479">
                  <c:v>46.42</c:v>
                </c:pt>
                <c:pt idx="480">
                  <c:v>46.42</c:v>
                </c:pt>
                <c:pt idx="481">
                  <c:v>46.41</c:v>
                </c:pt>
                <c:pt idx="482">
                  <c:v>46.39</c:v>
                </c:pt>
                <c:pt idx="483">
                  <c:v>46.37</c:v>
                </c:pt>
                <c:pt idx="484">
                  <c:v>46.39</c:v>
                </c:pt>
                <c:pt idx="485">
                  <c:v>46.4</c:v>
                </c:pt>
                <c:pt idx="486">
                  <c:v>46.38</c:v>
                </c:pt>
                <c:pt idx="487">
                  <c:v>46.38</c:v>
                </c:pt>
                <c:pt idx="488">
                  <c:v>46.37</c:v>
                </c:pt>
                <c:pt idx="489">
                  <c:v>46.38</c:v>
                </c:pt>
                <c:pt idx="490">
                  <c:v>46.38</c:v>
                </c:pt>
                <c:pt idx="491">
                  <c:v>46.38</c:v>
                </c:pt>
                <c:pt idx="492">
                  <c:v>46.36</c:v>
                </c:pt>
                <c:pt idx="493">
                  <c:v>46.34</c:v>
                </c:pt>
                <c:pt idx="494">
                  <c:v>46.33</c:v>
                </c:pt>
                <c:pt idx="495">
                  <c:v>46.32</c:v>
                </c:pt>
                <c:pt idx="496">
                  <c:v>46.31</c:v>
                </c:pt>
                <c:pt idx="497">
                  <c:v>46.31</c:v>
                </c:pt>
                <c:pt idx="498">
                  <c:v>46.31</c:v>
                </c:pt>
                <c:pt idx="499">
                  <c:v>46.3</c:v>
                </c:pt>
                <c:pt idx="500">
                  <c:v>46.28</c:v>
                </c:pt>
                <c:pt idx="501">
                  <c:v>46.25</c:v>
                </c:pt>
                <c:pt idx="502">
                  <c:v>46.24</c:v>
                </c:pt>
                <c:pt idx="503">
                  <c:v>46.24</c:v>
                </c:pt>
                <c:pt idx="504">
                  <c:v>46.25</c:v>
                </c:pt>
                <c:pt idx="505">
                  <c:v>46.25</c:v>
                </c:pt>
                <c:pt idx="506">
                  <c:v>46.25</c:v>
                </c:pt>
                <c:pt idx="507">
                  <c:v>46.22</c:v>
                </c:pt>
                <c:pt idx="508">
                  <c:v>46.22</c:v>
                </c:pt>
                <c:pt idx="509">
                  <c:v>46.21</c:v>
                </c:pt>
                <c:pt idx="510">
                  <c:v>46.19</c:v>
                </c:pt>
                <c:pt idx="511">
                  <c:v>46.21</c:v>
                </c:pt>
                <c:pt idx="512">
                  <c:v>46.21</c:v>
                </c:pt>
                <c:pt idx="513">
                  <c:v>46.21</c:v>
                </c:pt>
                <c:pt idx="514">
                  <c:v>46.2</c:v>
                </c:pt>
                <c:pt idx="515">
                  <c:v>46.17</c:v>
                </c:pt>
                <c:pt idx="516">
                  <c:v>46.16</c:v>
                </c:pt>
                <c:pt idx="517">
                  <c:v>46.16</c:v>
                </c:pt>
                <c:pt idx="518">
                  <c:v>46.16</c:v>
                </c:pt>
                <c:pt idx="519">
                  <c:v>46.16</c:v>
                </c:pt>
                <c:pt idx="520">
                  <c:v>46.16</c:v>
                </c:pt>
                <c:pt idx="521">
                  <c:v>46.13</c:v>
                </c:pt>
                <c:pt idx="522">
                  <c:v>46.13</c:v>
                </c:pt>
                <c:pt idx="523">
                  <c:v>46.1</c:v>
                </c:pt>
                <c:pt idx="524">
                  <c:v>46.1</c:v>
                </c:pt>
                <c:pt idx="525">
                  <c:v>46.12</c:v>
                </c:pt>
                <c:pt idx="526">
                  <c:v>46.12</c:v>
                </c:pt>
                <c:pt idx="527">
                  <c:v>46.12</c:v>
                </c:pt>
                <c:pt idx="528">
                  <c:v>46.13</c:v>
                </c:pt>
                <c:pt idx="529">
                  <c:v>46.12</c:v>
                </c:pt>
                <c:pt idx="530">
                  <c:v>46.12</c:v>
                </c:pt>
                <c:pt idx="531">
                  <c:v>46.13</c:v>
                </c:pt>
                <c:pt idx="532">
                  <c:v>46.14</c:v>
                </c:pt>
                <c:pt idx="533">
                  <c:v>46.15</c:v>
                </c:pt>
                <c:pt idx="534">
                  <c:v>46.15</c:v>
                </c:pt>
                <c:pt idx="535">
                  <c:v>46.13</c:v>
                </c:pt>
                <c:pt idx="536">
                  <c:v>46.12</c:v>
                </c:pt>
                <c:pt idx="537">
                  <c:v>46.1</c:v>
                </c:pt>
                <c:pt idx="538">
                  <c:v>46.11</c:v>
                </c:pt>
                <c:pt idx="539">
                  <c:v>46.11</c:v>
                </c:pt>
                <c:pt idx="540">
                  <c:v>46.11</c:v>
                </c:pt>
                <c:pt idx="541">
                  <c:v>46.11</c:v>
                </c:pt>
                <c:pt idx="542">
                  <c:v>46.08</c:v>
                </c:pt>
                <c:pt idx="543">
                  <c:v>46.08</c:v>
                </c:pt>
                <c:pt idx="544">
                  <c:v>46.07</c:v>
                </c:pt>
                <c:pt idx="545">
                  <c:v>46.07</c:v>
                </c:pt>
                <c:pt idx="546">
                  <c:v>46.08</c:v>
                </c:pt>
                <c:pt idx="547">
                  <c:v>46.08</c:v>
                </c:pt>
                <c:pt idx="548">
                  <c:v>46.09</c:v>
                </c:pt>
                <c:pt idx="549">
                  <c:v>46.09</c:v>
                </c:pt>
                <c:pt idx="550">
                  <c:v>46.11</c:v>
                </c:pt>
                <c:pt idx="551">
                  <c:v>46.13</c:v>
                </c:pt>
                <c:pt idx="552">
                  <c:v>46.13</c:v>
                </c:pt>
                <c:pt idx="553">
                  <c:v>46.15</c:v>
                </c:pt>
                <c:pt idx="554">
                  <c:v>46.17</c:v>
                </c:pt>
                <c:pt idx="555">
                  <c:v>46.17</c:v>
                </c:pt>
                <c:pt idx="556">
                  <c:v>46.17</c:v>
                </c:pt>
                <c:pt idx="557">
                  <c:v>46.21</c:v>
                </c:pt>
                <c:pt idx="558">
                  <c:v>46.23</c:v>
                </c:pt>
                <c:pt idx="559">
                  <c:v>46.25</c:v>
                </c:pt>
                <c:pt idx="560">
                  <c:v>46.3</c:v>
                </c:pt>
                <c:pt idx="561">
                  <c:v>46.31</c:v>
                </c:pt>
                <c:pt idx="562">
                  <c:v>46.33</c:v>
                </c:pt>
                <c:pt idx="563">
                  <c:v>46.32</c:v>
                </c:pt>
                <c:pt idx="564">
                  <c:v>46.3</c:v>
                </c:pt>
                <c:pt idx="565">
                  <c:v>46.3</c:v>
                </c:pt>
                <c:pt idx="566">
                  <c:v>46.33</c:v>
                </c:pt>
                <c:pt idx="567">
                  <c:v>46.39</c:v>
                </c:pt>
                <c:pt idx="568">
                  <c:v>46.47</c:v>
                </c:pt>
                <c:pt idx="569">
                  <c:v>46.6</c:v>
                </c:pt>
                <c:pt idx="570">
                  <c:v>46.72</c:v>
                </c:pt>
                <c:pt idx="571">
                  <c:v>46.84</c:v>
                </c:pt>
                <c:pt idx="572">
                  <c:v>46.95</c:v>
                </c:pt>
                <c:pt idx="573">
                  <c:v>47.04</c:v>
                </c:pt>
                <c:pt idx="574">
                  <c:v>47.13</c:v>
                </c:pt>
                <c:pt idx="575">
                  <c:v>47.19</c:v>
                </c:pt>
                <c:pt idx="576">
                  <c:v>47.24</c:v>
                </c:pt>
                <c:pt idx="577">
                  <c:v>47.28</c:v>
                </c:pt>
                <c:pt idx="578">
                  <c:v>47.31</c:v>
                </c:pt>
                <c:pt idx="579">
                  <c:v>47.38</c:v>
                </c:pt>
                <c:pt idx="580">
                  <c:v>47.41</c:v>
                </c:pt>
                <c:pt idx="581">
                  <c:v>47.46</c:v>
                </c:pt>
                <c:pt idx="582">
                  <c:v>47.52</c:v>
                </c:pt>
                <c:pt idx="583">
                  <c:v>47.52</c:v>
                </c:pt>
                <c:pt idx="584">
                  <c:v>47.5</c:v>
                </c:pt>
                <c:pt idx="585">
                  <c:v>47.51</c:v>
                </c:pt>
                <c:pt idx="586">
                  <c:v>47.51</c:v>
                </c:pt>
                <c:pt idx="587">
                  <c:v>47.55</c:v>
                </c:pt>
                <c:pt idx="588">
                  <c:v>47.56</c:v>
                </c:pt>
                <c:pt idx="589">
                  <c:v>47.55</c:v>
                </c:pt>
                <c:pt idx="590">
                  <c:v>47.57</c:v>
                </c:pt>
                <c:pt idx="591">
                  <c:v>47.56</c:v>
                </c:pt>
                <c:pt idx="592">
                  <c:v>47.59</c:v>
                </c:pt>
                <c:pt idx="593">
                  <c:v>47.68</c:v>
                </c:pt>
                <c:pt idx="594">
                  <c:v>47.72</c:v>
                </c:pt>
                <c:pt idx="595">
                  <c:v>47.79</c:v>
                </c:pt>
                <c:pt idx="596">
                  <c:v>47.83</c:v>
                </c:pt>
                <c:pt idx="597">
                  <c:v>47.83</c:v>
                </c:pt>
                <c:pt idx="598">
                  <c:v>47.82</c:v>
                </c:pt>
                <c:pt idx="599">
                  <c:v>47.82</c:v>
                </c:pt>
                <c:pt idx="600">
                  <c:v>47.79</c:v>
                </c:pt>
                <c:pt idx="601">
                  <c:v>47.75</c:v>
                </c:pt>
                <c:pt idx="602">
                  <c:v>47.74</c:v>
                </c:pt>
                <c:pt idx="603">
                  <c:v>47.75</c:v>
                </c:pt>
                <c:pt idx="604">
                  <c:v>47.75</c:v>
                </c:pt>
                <c:pt idx="605">
                  <c:v>47.75</c:v>
                </c:pt>
                <c:pt idx="606">
                  <c:v>47.78</c:v>
                </c:pt>
                <c:pt idx="607">
                  <c:v>47.88</c:v>
                </c:pt>
                <c:pt idx="608">
                  <c:v>48</c:v>
                </c:pt>
                <c:pt idx="609">
                  <c:v>48.12</c:v>
                </c:pt>
                <c:pt idx="610">
                  <c:v>48.15</c:v>
                </c:pt>
                <c:pt idx="611">
                  <c:v>48.16</c:v>
                </c:pt>
                <c:pt idx="612">
                  <c:v>48.14</c:v>
                </c:pt>
                <c:pt idx="613">
                  <c:v>48.06</c:v>
                </c:pt>
                <c:pt idx="614">
                  <c:v>48.05</c:v>
                </c:pt>
                <c:pt idx="615">
                  <c:v>48.08</c:v>
                </c:pt>
                <c:pt idx="616">
                  <c:v>48.1</c:v>
                </c:pt>
                <c:pt idx="617">
                  <c:v>48.1</c:v>
                </c:pt>
                <c:pt idx="618">
                  <c:v>48.07</c:v>
                </c:pt>
                <c:pt idx="619">
                  <c:v>48.08</c:v>
                </c:pt>
                <c:pt idx="620">
                  <c:v>48.09</c:v>
                </c:pt>
                <c:pt idx="621">
                  <c:v>48.09</c:v>
                </c:pt>
                <c:pt idx="622">
                  <c:v>48.04</c:v>
                </c:pt>
                <c:pt idx="623">
                  <c:v>48.03</c:v>
                </c:pt>
                <c:pt idx="624">
                  <c:v>48.03</c:v>
                </c:pt>
                <c:pt idx="625">
                  <c:v>48.02</c:v>
                </c:pt>
                <c:pt idx="626">
                  <c:v>48</c:v>
                </c:pt>
                <c:pt idx="627">
                  <c:v>47.98</c:v>
                </c:pt>
                <c:pt idx="628">
                  <c:v>47.98</c:v>
                </c:pt>
                <c:pt idx="629">
                  <c:v>47.95</c:v>
                </c:pt>
                <c:pt idx="630">
                  <c:v>47.92</c:v>
                </c:pt>
                <c:pt idx="631">
                  <c:v>47.91</c:v>
                </c:pt>
                <c:pt idx="632">
                  <c:v>47.92</c:v>
                </c:pt>
                <c:pt idx="633">
                  <c:v>47.88</c:v>
                </c:pt>
                <c:pt idx="634">
                  <c:v>47.85</c:v>
                </c:pt>
                <c:pt idx="635">
                  <c:v>47.85</c:v>
                </c:pt>
                <c:pt idx="636">
                  <c:v>47.83</c:v>
                </c:pt>
                <c:pt idx="637">
                  <c:v>47.8</c:v>
                </c:pt>
                <c:pt idx="638">
                  <c:v>47.8</c:v>
                </c:pt>
                <c:pt idx="639">
                  <c:v>47.81</c:v>
                </c:pt>
                <c:pt idx="640">
                  <c:v>47.79</c:v>
                </c:pt>
                <c:pt idx="641">
                  <c:v>47.77</c:v>
                </c:pt>
                <c:pt idx="642">
                  <c:v>47.72</c:v>
                </c:pt>
                <c:pt idx="643">
                  <c:v>47.71</c:v>
                </c:pt>
                <c:pt idx="644">
                  <c:v>47.73</c:v>
                </c:pt>
                <c:pt idx="645">
                  <c:v>47.73</c:v>
                </c:pt>
                <c:pt idx="646">
                  <c:v>47.71</c:v>
                </c:pt>
                <c:pt idx="647">
                  <c:v>47.68</c:v>
                </c:pt>
                <c:pt idx="648">
                  <c:v>47.69</c:v>
                </c:pt>
                <c:pt idx="649">
                  <c:v>47.71</c:v>
                </c:pt>
                <c:pt idx="650">
                  <c:v>47.71</c:v>
                </c:pt>
                <c:pt idx="651">
                  <c:v>47.73</c:v>
                </c:pt>
                <c:pt idx="652">
                  <c:v>47.74</c:v>
                </c:pt>
                <c:pt idx="653">
                  <c:v>47.74</c:v>
                </c:pt>
                <c:pt idx="654">
                  <c:v>47.74</c:v>
                </c:pt>
                <c:pt idx="655">
                  <c:v>47.73</c:v>
                </c:pt>
                <c:pt idx="656">
                  <c:v>47.77</c:v>
                </c:pt>
                <c:pt idx="657">
                  <c:v>47.83</c:v>
                </c:pt>
                <c:pt idx="658">
                  <c:v>47.87</c:v>
                </c:pt>
                <c:pt idx="659">
                  <c:v>47.89</c:v>
                </c:pt>
                <c:pt idx="660">
                  <c:v>47.89</c:v>
                </c:pt>
                <c:pt idx="661">
                  <c:v>47.87</c:v>
                </c:pt>
                <c:pt idx="662">
                  <c:v>47.83</c:v>
                </c:pt>
                <c:pt idx="663">
                  <c:v>47.85</c:v>
                </c:pt>
                <c:pt idx="664">
                  <c:v>47.83</c:v>
                </c:pt>
                <c:pt idx="665">
                  <c:v>47.8</c:v>
                </c:pt>
                <c:pt idx="666">
                  <c:v>47.8</c:v>
                </c:pt>
                <c:pt idx="667">
                  <c:v>47.79</c:v>
                </c:pt>
                <c:pt idx="668">
                  <c:v>47.75</c:v>
                </c:pt>
                <c:pt idx="669">
                  <c:v>47.74</c:v>
                </c:pt>
                <c:pt idx="670">
                  <c:v>47.73</c:v>
                </c:pt>
                <c:pt idx="671">
                  <c:v>47.7</c:v>
                </c:pt>
                <c:pt idx="672">
                  <c:v>47.71</c:v>
                </c:pt>
                <c:pt idx="673">
                  <c:v>47.72</c:v>
                </c:pt>
                <c:pt idx="674">
                  <c:v>47.71</c:v>
                </c:pt>
                <c:pt idx="675">
                  <c:v>47.66</c:v>
                </c:pt>
                <c:pt idx="676">
                  <c:v>47.65</c:v>
                </c:pt>
                <c:pt idx="677">
                  <c:v>47.66</c:v>
                </c:pt>
                <c:pt idx="678">
                  <c:v>47.62</c:v>
                </c:pt>
                <c:pt idx="679">
                  <c:v>47.61</c:v>
                </c:pt>
                <c:pt idx="680">
                  <c:v>47.61</c:v>
                </c:pt>
                <c:pt idx="681">
                  <c:v>47.62</c:v>
                </c:pt>
                <c:pt idx="682">
                  <c:v>47.61</c:v>
                </c:pt>
                <c:pt idx="683">
                  <c:v>47.61</c:v>
                </c:pt>
                <c:pt idx="684">
                  <c:v>47.65</c:v>
                </c:pt>
                <c:pt idx="685">
                  <c:v>47.72</c:v>
                </c:pt>
                <c:pt idx="686">
                  <c:v>47.79</c:v>
                </c:pt>
                <c:pt idx="687">
                  <c:v>47.83</c:v>
                </c:pt>
                <c:pt idx="688">
                  <c:v>47.87</c:v>
                </c:pt>
                <c:pt idx="689">
                  <c:v>47.91</c:v>
                </c:pt>
                <c:pt idx="690">
                  <c:v>47.96</c:v>
                </c:pt>
                <c:pt idx="691">
                  <c:v>48.03</c:v>
                </c:pt>
                <c:pt idx="692">
                  <c:v>48.07</c:v>
                </c:pt>
                <c:pt idx="693">
                  <c:v>48.09</c:v>
                </c:pt>
                <c:pt idx="694">
                  <c:v>48.12</c:v>
                </c:pt>
                <c:pt idx="695">
                  <c:v>48.12</c:v>
                </c:pt>
                <c:pt idx="696">
                  <c:v>48.1</c:v>
                </c:pt>
                <c:pt idx="697">
                  <c:v>48.08</c:v>
                </c:pt>
                <c:pt idx="698">
                  <c:v>48.05</c:v>
                </c:pt>
                <c:pt idx="699">
                  <c:v>48.02</c:v>
                </c:pt>
                <c:pt idx="700">
                  <c:v>48.01</c:v>
                </c:pt>
                <c:pt idx="701">
                  <c:v>48.02</c:v>
                </c:pt>
                <c:pt idx="702">
                  <c:v>48.05</c:v>
                </c:pt>
                <c:pt idx="703">
                  <c:v>48.04</c:v>
                </c:pt>
                <c:pt idx="704">
                  <c:v>48.06</c:v>
                </c:pt>
                <c:pt idx="705">
                  <c:v>48.07</c:v>
                </c:pt>
                <c:pt idx="706">
                  <c:v>48.07</c:v>
                </c:pt>
                <c:pt idx="707">
                  <c:v>48.06</c:v>
                </c:pt>
                <c:pt idx="708">
                  <c:v>48.04</c:v>
                </c:pt>
                <c:pt idx="709">
                  <c:v>48.01</c:v>
                </c:pt>
                <c:pt idx="710">
                  <c:v>47.98</c:v>
                </c:pt>
                <c:pt idx="711">
                  <c:v>47.97</c:v>
                </c:pt>
                <c:pt idx="712">
                  <c:v>47.96</c:v>
                </c:pt>
                <c:pt idx="713">
                  <c:v>47.92</c:v>
                </c:pt>
                <c:pt idx="714">
                  <c:v>47.89</c:v>
                </c:pt>
                <c:pt idx="715">
                  <c:v>47.87</c:v>
                </c:pt>
                <c:pt idx="716">
                  <c:v>47.85</c:v>
                </c:pt>
                <c:pt idx="717">
                  <c:v>47.86</c:v>
                </c:pt>
                <c:pt idx="718">
                  <c:v>47.86</c:v>
                </c:pt>
                <c:pt idx="719">
                  <c:v>47.84</c:v>
                </c:pt>
                <c:pt idx="720">
                  <c:v>47.81</c:v>
                </c:pt>
                <c:pt idx="721">
                  <c:v>47.8</c:v>
                </c:pt>
                <c:pt idx="722">
                  <c:v>47.8</c:v>
                </c:pt>
                <c:pt idx="723">
                  <c:v>47.78</c:v>
                </c:pt>
                <c:pt idx="724">
                  <c:v>47.75</c:v>
                </c:pt>
                <c:pt idx="725">
                  <c:v>47.73</c:v>
                </c:pt>
                <c:pt idx="726">
                  <c:v>47.73</c:v>
                </c:pt>
                <c:pt idx="727">
                  <c:v>47.72</c:v>
                </c:pt>
                <c:pt idx="728">
                  <c:v>47.7</c:v>
                </c:pt>
                <c:pt idx="729">
                  <c:v>47.71</c:v>
                </c:pt>
                <c:pt idx="730">
                  <c:v>47.71</c:v>
                </c:pt>
                <c:pt idx="731">
                  <c:v>47.69</c:v>
                </c:pt>
                <c:pt idx="732">
                  <c:v>47.66</c:v>
                </c:pt>
                <c:pt idx="733">
                  <c:v>47.64</c:v>
                </c:pt>
                <c:pt idx="734">
                  <c:v>47.62</c:v>
                </c:pt>
                <c:pt idx="735">
                  <c:v>47.6</c:v>
                </c:pt>
                <c:pt idx="736">
                  <c:v>47.62</c:v>
                </c:pt>
                <c:pt idx="737">
                  <c:v>47.62</c:v>
                </c:pt>
                <c:pt idx="738">
                  <c:v>47.62</c:v>
                </c:pt>
                <c:pt idx="739">
                  <c:v>47.6</c:v>
                </c:pt>
                <c:pt idx="740">
                  <c:v>47.59</c:v>
                </c:pt>
                <c:pt idx="741">
                  <c:v>47.59</c:v>
                </c:pt>
                <c:pt idx="742">
                  <c:v>47.6</c:v>
                </c:pt>
                <c:pt idx="743">
                  <c:v>47.6</c:v>
                </c:pt>
                <c:pt idx="744">
                  <c:v>47.6</c:v>
                </c:pt>
                <c:pt idx="745">
                  <c:v>47.59</c:v>
                </c:pt>
                <c:pt idx="746">
                  <c:v>47.59</c:v>
                </c:pt>
                <c:pt idx="747">
                  <c:v>47.63</c:v>
                </c:pt>
                <c:pt idx="748">
                  <c:v>47.74</c:v>
                </c:pt>
                <c:pt idx="749">
                  <c:v>47.85</c:v>
                </c:pt>
                <c:pt idx="750">
                  <c:v>47.92</c:v>
                </c:pt>
                <c:pt idx="751">
                  <c:v>47.95</c:v>
                </c:pt>
                <c:pt idx="752">
                  <c:v>47.95</c:v>
                </c:pt>
                <c:pt idx="753">
                  <c:v>47.93</c:v>
                </c:pt>
                <c:pt idx="754">
                  <c:v>47.9</c:v>
                </c:pt>
                <c:pt idx="755">
                  <c:v>47.89</c:v>
                </c:pt>
                <c:pt idx="756">
                  <c:v>47.9</c:v>
                </c:pt>
                <c:pt idx="757">
                  <c:v>47.99</c:v>
                </c:pt>
                <c:pt idx="758">
                  <c:v>48.13</c:v>
                </c:pt>
                <c:pt idx="759">
                  <c:v>48.2</c:v>
                </c:pt>
                <c:pt idx="760">
                  <c:v>48.23</c:v>
                </c:pt>
                <c:pt idx="761">
                  <c:v>48.22</c:v>
                </c:pt>
                <c:pt idx="762">
                  <c:v>48.19</c:v>
                </c:pt>
                <c:pt idx="763">
                  <c:v>48.13</c:v>
                </c:pt>
                <c:pt idx="764">
                  <c:v>48.1</c:v>
                </c:pt>
                <c:pt idx="765">
                  <c:v>48.07</c:v>
                </c:pt>
                <c:pt idx="766">
                  <c:v>48.02</c:v>
                </c:pt>
                <c:pt idx="767">
                  <c:v>48</c:v>
                </c:pt>
                <c:pt idx="768">
                  <c:v>47.97</c:v>
                </c:pt>
                <c:pt idx="769">
                  <c:v>47.95</c:v>
                </c:pt>
                <c:pt idx="770">
                  <c:v>47.89</c:v>
                </c:pt>
                <c:pt idx="771">
                  <c:v>47.87</c:v>
                </c:pt>
                <c:pt idx="772">
                  <c:v>47.85</c:v>
                </c:pt>
                <c:pt idx="773">
                  <c:v>47.82</c:v>
                </c:pt>
                <c:pt idx="774">
                  <c:v>47.78</c:v>
                </c:pt>
                <c:pt idx="775">
                  <c:v>47.75</c:v>
                </c:pt>
                <c:pt idx="776">
                  <c:v>47.73</c:v>
                </c:pt>
                <c:pt idx="777">
                  <c:v>47.71</c:v>
                </c:pt>
                <c:pt idx="778">
                  <c:v>47.71</c:v>
                </c:pt>
                <c:pt idx="779">
                  <c:v>47.69</c:v>
                </c:pt>
                <c:pt idx="780">
                  <c:v>47.68</c:v>
                </c:pt>
                <c:pt idx="781">
                  <c:v>47.65</c:v>
                </c:pt>
                <c:pt idx="782">
                  <c:v>47.64</c:v>
                </c:pt>
                <c:pt idx="783">
                  <c:v>47.6</c:v>
                </c:pt>
                <c:pt idx="784">
                  <c:v>47.59</c:v>
                </c:pt>
                <c:pt idx="785">
                  <c:v>47.59</c:v>
                </c:pt>
                <c:pt idx="786">
                  <c:v>47.56</c:v>
                </c:pt>
                <c:pt idx="787">
                  <c:v>47.52</c:v>
                </c:pt>
                <c:pt idx="788">
                  <c:v>47.51</c:v>
                </c:pt>
                <c:pt idx="789">
                  <c:v>47.55</c:v>
                </c:pt>
                <c:pt idx="790">
                  <c:v>47.58</c:v>
                </c:pt>
                <c:pt idx="791">
                  <c:v>47.57</c:v>
                </c:pt>
                <c:pt idx="792">
                  <c:v>47.58</c:v>
                </c:pt>
                <c:pt idx="793">
                  <c:v>47.57</c:v>
                </c:pt>
                <c:pt idx="794">
                  <c:v>47.55</c:v>
                </c:pt>
                <c:pt idx="795">
                  <c:v>47.55</c:v>
                </c:pt>
                <c:pt idx="796">
                  <c:v>47.59</c:v>
                </c:pt>
                <c:pt idx="797">
                  <c:v>47.61</c:v>
                </c:pt>
                <c:pt idx="798">
                  <c:v>47.64</c:v>
                </c:pt>
                <c:pt idx="799">
                  <c:v>47.64</c:v>
                </c:pt>
                <c:pt idx="800">
                  <c:v>47.62</c:v>
                </c:pt>
                <c:pt idx="801">
                  <c:v>47.59</c:v>
                </c:pt>
                <c:pt idx="802">
                  <c:v>47.58</c:v>
                </c:pt>
                <c:pt idx="803">
                  <c:v>47.55</c:v>
                </c:pt>
                <c:pt idx="804">
                  <c:v>47.53</c:v>
                </c:pt>
                <c:pt idx="805">
                  <c:v>47.51</c:v>
                </c:pt>
                <c:pt idx="806">
                  <c:v>47.51</c:v>
                </c:pt>
                <c:pt idx="807">
                  <c:v>47.5</c:v>
                </c:pt>
                <c:pt idx="808">
                  <c:v>47.46</c:v>
                </c:pt>
                <c:pt idx="809">
                  <c:v>47.44</c:v>
                </c:pt>
                <c:pt idx="810">
                  <c:v>47.4</c:v>
                </c:pt>
                <c:pt idx="811">
                  <c:v>47.35</c:v>
                </c:pt>
                <c:pt idx="812">
                  <c:v>47.35</c:v>
                </c:pt>
                <c:pt idx="813">
                  <c:v>47.35</c:v>
                </c:pt>
                <c:pt idx="814">
                  <c:v>47.34</c:v>
                </c:pt>
                <c:pt idx="815">
                  <c:v>47.3</c:v>
                </c:pt>
                <c:pt idx="816">
                  <c:v>47.28</c:v>
                </c:pt>
                <c:pt idx="817">
                  <c:v>47.26</c:v>
                </c:pt>
                <c:pt idx="818">
                  <c:v>47.24</c:v>
                </c:pt>
                <c:pt idx="819">
                  <c:v>47.23</c:v>
                </c:pt>
                <c:pt idx="820">
                  <c:v>47.23</c:v>
                </c:pt>
                <c:pt idx="821">
                  <c:v>47.21</c:v>
                </c:pt>
                <c:pt idx="822">
                  <c:v>47.18</c:v>
                </c:pt>
                <c:pt idx="823">
                  <c:v>47.17</c:v>
                </c:pt>
                <c:pt idx="824">
                  <c:v>47.12</c:v>
                </c:pt>
                <c:pt idx="825">
                  <c:v>47.11</c:v>
                </c:pt>
                <c:pt idx="826">
                  <c:v>47.11</c:v>
                </c:pt>
                <c:pt idx="827">
                  <c:v>47.11</c:v>
                </c:pt>
                <c:pt idx="828">
                  <c:v>47.1</c:v>
                </c:pt>
                <c:pt idx="829">
                  <c:v>47.05</c:v>
                </c:pt>
                <c:pt idx="830">
                  <c:v>47.02</c:v>
                </c:pt>
                <c:pt idx="831">
                  <c:v>47.01</c:v>
                </c:pt>
                <c:pt idx="832">
                  <c:v>46.99</c:v>
                </c:pt>
                <c:pt idx="833">
                  <c:v>46.99</c:v>
                </c:pt>
                <c:pt idx="834">
                  <c:v>46.99</c:v>
                </c:pt>
                <c:pt idx="835">
                  <c:v>46.99</c:v>
                </c:pt>
                <c:pt idx="836">
                  <c:v>46.95</c:v>
                </c:pt>
                <c:pt idx="837">
                  <c:v>46.92</c:v>
                </c:pt>
                <c:pt idx="838">
                  <c:v>46.91</c:v>
                </c:pt>
                <c:pt idx="839">
                  <c:v>46.88</c:v>
                </c:pt>
                <c:pt idx="840">
                  <c:v>46.86</c:v>
                </c:pt>
                <c:pt idx="841">
                  <c:v>46.86</c:v>
                </c:pt>
                <c:pt idx="842">
                  <c:v>46.85</c:v>
                </c:pt>
                <c:pt idx="843">
                  <c:v>46.8</c:v>
                </c:pt>
                <c:pt idx="844">
                  <c:v>46.78</c:v>
                </c:pt>
                <c:pt idx="845">
                  <c:v>46.78</c:v>
                </c:pt>
                <c:pt idx="846">
                  <c:v>46.76</c:v>
                </c:pt>
                <c:pt idx="847">
                  <c:v>46.76</c:v>
                </c:pt>
                <c:pt idx="848">
                  <c:v>46.77</c:v>
                </c:pt>
                <c:pt idx="849">
                  <c:v>46.77</c:v>
                </c:pt>
                <c:pt idx="850">
                  <c:v>46.71</c:v>
                </c:pt>
                <c:pt idx="851">
                  <c:v>46.75</c:v>
                </c:pt>
                <c:pt idx="852">
                  <c:v>46.76</c:v>
                </c:pt>
                <c:pt idx="853">
                  <c:v>46.8</c:v>
                </c:pt>
                <c:pt idx="854">
                  <c:v>46.82</c:v>
                </c:pt>
                <c:pt idx="855">
                  <c:v>46.82</c:v>
                </c:pt>
                <c:pt idx="856">
                  <c:v>46.81</c:v>
                </c:pt>
                <c:pt idx="857">
                  <c:v>46.79</c:v>
                </c:pt>
                <c:pt idx="858">
                  <c:v>46.79</c:v>
                </c:pt>
                <c:pt idx="859">
                  <c:v>46.77</c:v>
                </c:pt>
                <c:pt idx="860">
                  <c:v>46.75</c:v>
                </c:pt>
                <c:pt idx="861">
                  <c:v>46.72</c:v>
                </c:pt>
                <c:pt idx="862">
                  <c:v>46.72</c:v>
                </c:pt>
                <c:pt idx="863">
                  <c:v>46.73</c:v>
                </c:pt>
                <c:pt idx="864">
                  <c:v>46.72</c:v>
                </c:pt>
                <c:pt idx="865">
                  <c:v>46.68</c:v>
                </c:pt>
                <c:pt idx="866">
                  <c:v>46.66</c:v>
                </c:pt>
                <c:pt idx="867">
                  <c:v>46.68</c:v>
                </c:pt>
                <c:pt idx="868">
                  <c:v>46.68</c:v>
                </c:pt>
                <c:pt idx="869">
                  <c:v>46.68</c:v>
                </c:pt>
                <c:pt idx="870">
                  <c:v>46.66</c:v>
                </c:pt>
                <c:pt idx="871">
                  <c:v>46.64</c:v>
                </c:pt>
                <c:pt idx="872">
                  <c:v>46.63</c:v>
                </c:pt>
                <c:pt idx="873">
                  <c:v>46.6</c:v>
                </c:pt>
                <c:pt idx="874">
                  <c:v>46.59</c:v>
                </c:pt>
                <c:pt idx="875">
                  <c:v>46.58</c:v>
                </c:pt>
                <c:pt idx="876">
                  <c:v>46.59</c:v>
                </c:pt>
                <c:pt idx="877">
                  <c:v>46.59</c:v>
                </c:pt>
                <c:pt idx="878">
                  <c:v>46.55</c:v>
                </c:pt>
                <c:pt idx="879">
                  <c:v>46.54</c:v>
                </c:pt>
                <c:pt idx="880">
                  <c:v>46.53</c:v>
                </c:pt>
                <c:pt idx="881">
                  <c:v>46.52</c:v>
                </c:pt>
                <c:pt idx="882">
                  <c:v>46.52</c:v>
                </c:pt>
                <c:pt idx="883">
                  <c:v>46.52</c:v>
                </c:pt>
                <c:pt idx="884">
                  <c:v>46.52</c:v>
                </c:pt>
                <c:pt idx="885">
                  <c:v>46.47</c:v>
                </c:pt>
                <c:pt idx="886">
                  <c:v>46.47</c:v>
                </c:pt>
                <c:pt idx="887">
                  <c:v>46.47</c:v>
                </c:pt>
                <c:pt idx="888">
                  <c:v>46.46</c:v>
                </c:pt>
                <c:pt idx="889">
                  <c:v>46.46</c:v>
                </c:pt>
                <c:pt idx="890">
                  <c:v>46.46</c:v>
                </c:pt>
                <c:pt idx="891">
                  <c:v>46.46</c:v>
                </c:pt>
                <c:pt idx="892">
                  <c:v>46.46</c:v>
                </c:pt>
                <c:pt idx="893">
                  <c:v>46.46</c:v>
                </c:pt>
                <c:pt idx="894">
                  <c:v>46.45</c:v>
                </c:pt>
                <c:pt idx="895">
                  <c:v>46.46</c:v>
                </c:pt>
                <c:pt idx="896">
                  <c:v>46.52</c:v>
                </c:pt>
                <c:pt idx="897">
                  <c:v>46.55</c:v>
                </c:pt>
                <c:pt idx="898">
                  <c:v>46.56</c:v>
                </c:pt>
                <c:pt idx="899">
                  <c:v>46.56</c:v>
                </c:pt>
                <c:pt idx="900">
                  <c:v>46.56</c:v>
                </c:pt>
                <c:pt idx="901">
                  <c:v>46.58</c:v>
                </c:pt>
                <c:pt idx="902">
                  <c:v>46.63</c:v>
                </c:pt>
                <c:pt idx="903">
                  <c:v>46.69</c:v>
                </c:pt>
                <c:pt idx="904">
                  <c:v>46.78</c:v>
                </c:pt>
                <c:pt idx="905">
                  <c:v>46.81</c:v>
                </c:pt>
                <c:pt idx="906">
                  <c:v>46.87</c:v>
                </c:pt>
                <c:pt idx="907">
                  <c:v>46.92</c:v>
                </c:pt>
                <c:pt idx="908">
                  <c:v>46.96</c:v>
                </c:pt>
                <c:pt idx="909">
                  <c:v>46.98</c:v>
                </c:pt>
                <c:pt idx="910">
                  <c:v>46.98</c:v>
                </c:pt>
                <c:pt idx="911">
                  <c:v>46.99</c:v>
                </c:pt>
                <c:pt idx="912">
                  <c:v>46.99</c:v>
                </c:pt>
                <c:pt idx="913">
                  <c:v>47.02</c:v>
                </c:pt>
                <c:pt idx="914">
                  <c:v>47.05</c:v>
                </c:pt>
                <c:pt idx="915">
                  <c:v>47.04</c:v>
                </c:pt>
                <c:pt idx="916">
                  <c:v>47.03</c:v>
                </c:pt>
                <c:pt idx="917">
                  <c:v>47.04</c:v>
                </c:pt>
                <c:pt idx="918">
                  <c:v>47.04</c:v>
                </c:pt>
                <c:pt idx="919">
                  <c:v>47.04</c:v>
                </c:pt>
                <c:pt idx="920">
                  <c:v>47.05</c:v>
                </c:pt>
                <c:pt idx="921">
                  <c:v>47.06</c:v>
                </c:pt>
                <c:pt idx="922">
                  <c:v>47.04</c:v>
                </c:pt>
                <c:pt idx="923">
                  <c:v>47.05</c:v>
                </c:pt>
                <c:pt idx="924">
                  <c:v>47.11</c:v>
                </c:pt>
                <c:pt idx="925">
                  <c:v>47.16</c:v>
                </c:pt>
                <c:pt idx="926">
                  <c:v>47.17</c:v>
                </c:pt>
                <c:pt idx="927">
                  <c:v>47.22</c:v>
                </c:pt>
                <c:pt idx="928">
                  <c:v>47.24</c:v>
                </c:pt>
                <c:pt idx="929">
                  <c:v>47.26</c:v>
                </c:pt>
                <c:pt idx="930">
                  <c:v>47.27</c:v>
                </c:pt>
                <c:pt idx="931">
                  <c:v>47.28</c:v>
                </c:pt>
                <c:pt idx="932">
                  <c:v>47.29</c:v>
                </c:pt>
                <c:pt idx="933">
                  <c:v>47.29</c:v>
                </c:pt>
                <c:pt idx="934">
                  <c:v>47.24</c:v>
                </c:pt>
                <c:pt idx="935">
                  <c:v>47.23</c:v>
                </c:pt>
                <c:pt idx="936">
                  <c:v>47.21</c:v>
                </c:pt>
                <c:pt idx="937">
                  <c:v>47.22</c:v>
                </c:pt>
                <c:pt idx="938">
                  <c:v>47.23</c:v>
                </c:pt>
                <c:pt idx="939">
                  <c:v>47.22</c:v>
                </c:pt>
                <c:pt idx="940">
                  <c:v>47.22</c:v>
                </c:pt>
                <c:pt idx="941">
                  <c:v>47.17</c:v>
                </c:pt>
                <c:pt idx="942">
                  <c:v>47.18</c:v>
                </c:pt>
                <c:pt idx="943">
                  <c:v>47.18</c:v>
                </c:pt>
                <c:pt idx="944">
                  <c:v>47.16</c:v>
                </c:pt>
                <c:pt idx="945">
                  <c:v>47.16</c:v>
                </c:pt>
                <c:pt idx="946">
                  <c:v>47.16</c:v>
                </c:pt>
                <c:pt idx="947">
                  <c:v>47.15</c:v>
                </c:pt>
                <c:pt idx="948">
                  <c:v>47.12</c:v>
                </c:pt>
                <c:pt idx="949">
                  <c:v>47.13</c:v>
                </c:pt>
                <c:pt idx="950">
                  <c:v>47.1</c:v>
                </c:pt>
                <c:pt idx="951">
                  <c:v>47.09</c:v>
                </c:pt>
                <c:pt idx="952">
                  <c:v>47.1</c:v>
                </c:pt>
                <c:pt idx="953">
                  <c:v>47.11</c:v>
                </c:pt>
                <c:pt idx="954">
                  <c:v>47.1</c:v>
                </c:pt>
                <c:pt idx="955">
                  <c:v>47.1</c:v>
                </c:pt>
                <c:pt idx="956">
                  <c:v>47.1</c:v>
                </c:pt>
                <c:pt idx="957">
                  <c:v>47.08</c:v>
                </c:pt>
                <c:pt idx="958">
                  <c:v>47.07</c:v>
                </c:pt>
                <c:pt idx="959">
                  <c:v>47.06</c:v>
                </c:pt>
                <c:pt idx="960">
                  <c:v>47.05</c:v>
                </c:pt>
                <c:pt idx="961">
                  <c:v>47.03</c:v>
                </c:pt>
                <c:pt idx="962">
                  <c:v>47</c:v>
                </c:pt>
                <c:pt idx="963">
                  <c:v>47</c:v>
                </c:pt>
                <c:pt idx="964">
                  <c:v>47.1</c:v>
                </c:pt>
                <c:pt idx="965">
                  <c:v>47.19</c:v>
                </c:pt>
                <c:pt idx="966">
                  <c:v>47.31</c:v>
                </c:pt>
                <c:pt idx="967">
                  <c:v>47.39</c:v>
                </c:pt>
                <c:pt idx="968">
                  <c:v>47.49</c:v>
                </c:pt>
                <c:pt idx="969">
                  <c:v>47.52</c:v>
                </c:pt>
                <c:pt idx="970">
                  <c:v>47.58</c:v>
                </c:pt>
                <c:pt idx="971">
                  <c:v>47.64</c:v>
                </c:pt>
                <c:pt idx="972">
                  <c:v>47.74</c:v>
                </c:pt>
                <c:pt idx="973">
                  <c:v>47.79</c:v>
                </c:pt>
                <c:pt idx="974">
                  <c:v>47.84</c:v>
                </c:pt>
                <c:pt idx="975">
                  <c:v>47.85</c:v>
                </c:pt>
                <c:pt idx="976">
                  <c:v>47.84</c:v>
                </c:pt>
                <c:pt idx="977">
                  <c:v>47.85</c:v>
                </c:pt>
                <c:pt idx="978">
                  <c:v>47.82</c:v>
                </c:pt>
                <c:pt idx="979">
                  <c:v>47.81</c:v>
                </c:pt>
                <c:pt idx="980">
                  <c:v>47.81</c:v>
                </c:pt>
                <c:pt idx="981">
                  <c:v>47.8</c:v>
                </c:pt>
                <c:pt idx="982">
                  <c:v>47.79</c:v>
                </c:pt>
                <c:pt idx="983">
                  <c:v>47.77</c:v>
                </c:pt>
                <c:pt idx="984">
                  <c:v>47.77</c:v>
                </c:pt>
                <c:pt idx="985">
                  <c:v>47.75</c:v>
                </c:pt>
                <c:pt idx="986">
                  <c:v>47.75</c:v>
                </c:pt>
                <c:pt idx="987">
                  <c:v>47.76</c:v>
                </c:pt>
                <c:pt idx="988">
                  <c:v>47.88</c:v>
                </c:pt>
                <c:pt idx="989">
                  <c:v>47.95</c:v>
                </c:pt>
                <c:pt idx="990">
                  <c:v>47.98</c:v>
                </c:pt>
                <c:pt idx="991">
                  <c:v>47.98</c:v>
                </c:pt>
                <c:pt idx="992">
                  <c:v>48.07</c:v>
                </c:pt>
                <c:pt idx="993">
                  <c:v>48.13</c:v>
                </c:pt>
                <c:pt idx="994">
                  <c:v>48.12</c:v>
                </c:pt>
                <c:pt idx="995">
                  <c:v>48.13</c:v>
                </c:pt>
                <c:pt idx="996">
                  <c:v>48.13</c:v>
                </c:pt>
                <c:pt idx="997">
                  <c:v>48.1</c:v>
                </c:pt>
                <c:pt idx="998">
                  <c:v>48.07</c:v>
                </c:pt>
                <c:pt idx="999">
                  <c:v>48.03</c:v>
                </c:pt>
                <c:pt idx="1000">
                  <c:v>48</c:v>
                </c:pt>
                <c:pt idx="1001">
                  <c:v>47.98</c:v>
                </c:pt>
                <c:pt idx="1002">
                  <c:v>47.97</c:v>
                </c:pt>
                <c:pt idx="1003">
                  <c:v>47.93</c:v>
                </c:pt>
                <c:pt idx="1004">
                  <c:v>47.87</c:v>
                </c:pt>
                <c:pt idx="1005">
                  <c:v>47.86</c:v>
                </c:pt>
                <c:pt idx="1006">
                  <c:v>47.85</c:v>
                </c:pt>
                <c:pt idx="1007">
                  <c:v>47.85</c:v>
                </c:pt>
                <c:pt idx="1008">
                  <c:v>47.85</c:v>
                </c:pt>
                <c:pt idx="1009">
                  <c:v>47.85</c:v>
                </c:pt>
                <c:pt idx="1010">
                  <c:v>47.85</c:v>
                </c:pt>
                <c:pt idx="1011">
                  <c:v>47.84</c:v>
                </c:pt>
                <c:pt idx="1012">
                  <c:v>47.85</c:v>
                </c:pt>
                <c:pt idx="1013">
                  <c:v>47.86</c:v>
                </c:pt>
                <c:pt idx="1014">
                  <c:v>47.89</c:v>
                </c:pt>
                <c:pt idx="1015">
                  <c:v>48</c:v>
                </c:pt>
                <c:pt idx="1016">
                  <c:v>48.08</c:v>
                </c:pt>
                <c:pt idx="1017">
                  <c:v>48.11</c:v>
                </c:pt>
                <c:pt idx="1018">
                  <c:v>48.09</c:v>
                </c:pt>
                <c:pt idx="1019">
                  <c:v>48.08</c:v>
                </c:pt>
                <c:pt idx="1020">
                  <c:v>48.08</c:v>
                </c:pt>
                <c:pt idx="1021">
                  <c:v>48.09</c:v>
                </c:pt>
                <c:pt idx="1022">
                  <c:v>48.18</c:v>
                </c:pt>
                <c:pt idx="1023">
                  <c:v>48.27</c:v>
                </c:pt>
                <c:pt idx="1024">
                  <c:v>48.31</c:v>
                </c:pt>
                <c:pt idx="1025">
                  <c:v>48.32</c:v>
                </c:pt>
                <c:pt idx="1026">
                  <c:v>48.33</c:v>
                </c:pt>
                <c:pt idx="1027">
                  <c:v>48.29</c:v>
                </c:pt>
                <c:pt idx="1028">
                  <c:v>48.26</c:v>
                </c:pt>
                <c:pt idx="1029">
                  <c:v>48.26</c:v>
                </c:pt>
                <c:pt idx="1030">
                  <c:v>48.27</c:v>
                </c:pt>
                <c:pt idx="1031">
                  <c:v>48.28</c:v>
                </c:pt>
                <c:pt idx="1032">
                  <c:v>48.27</c:v>
                </c:pt>
                <c:pt idx="1033">
                  <c:v>48.29</c:v>
                </c:pt>
                <c:pt idx="1034">
                  <c:v>48.3</c:v>
                </c:pt>
                <c:pt idx="1035">
                  <c:v>48.32</c:v>
                </c:pt>
                <c:pt idx="1036">
                  <c:v>48.31</c:v>
                </c:pt>
                <c:pt idx="1037">
                  <c:v>48.29</c:v>
                </c:pt>
                <c:pt idx="1038">
                  <c:v>48.27</c:v>
                </c:pt>
                <c:pt idx="1039">
                  <c:v>48.22</c:v>
                </c:pt>
                <c:pt idx="1040">
                  <c:v>48.17</c:v>
                </c:pt>
                <c:pt idx="1041">
                  <c:v>48.16</c:v>
                </c:pt>
                <c:pt idx="1042">
                  <c:v>48.11</c:v>
                </c:pt>
                <c:pt idx="1043">
                  <c:v>48.11</c:v>
                </c:pt>
                <c:pt idx="1044">
                  <c:v>48.1</c:v>
                </c:pt>
                <c:pt idx="1045">
                  <c:v>48.08</c:v>
                </c:pt>
                <c:pt idx="1046">
                  <c:v>47.99</c:v>
                </c:pt>
                <c:pt idx="1047">
                  <c:v>47.96</c:v>
                </c:pt>
                <c:pt idx="1048">
                  <c:v>47.95</c:v>
                </c:pt>
                <c:pt idx="1049">
                  <c:v>47.91</c:v>
                </c:pt>
                <c:pt idx="1050">
                  <c:v>47.92</c:v>
                </c:pt>
                <c:pt idx="1051">
                  <c:v>47.92</c:v>
                </c:pt>
                <c:pt idx="1052">
                  <c:v>47.92</c:v>
                </c:pt>
                <c:pt idx="1053">
                  <c:v>47.88</c:v>
                </c:pt>
                <c:pt idx="1054">
                  <c:v>47.85</c:v>
                </c:pt>
                <c:pt idx="1055">
                  <c:v>47.85</c:v>
                </c:pt>
                <c:pt idx="1056">
                  <c:v>47.84</c:v>
                </c:pt>
                <c:pt idx="1057">
                  <c:v>47.82</c:v>
                </c:pt>
                <c:pt idx="1058">
                  <c:v>47.83</c:v>
                </c:pt>
                <c:pt idx="1059">
                  <c:v>47.83</c:v>
                </c:pt>
                <c:pt idx="1060">
                  <c:v>47.81</c:v>
                </c:pt>
                <c:pt idx="1061">
                  <c:v>47.78</c:v>
                </c:pt>
                <c:pt idx="1062">
                  <c:v>47.77</c:v>
                </c:pt>
                <c:pt idx="1063">
                  <c:v>47.77</c:v>
                </c:pt>
                <c:pt idx="1064">
                  <c:v>47.78</c:v>
                </c:pt>
                <c:pt idx="1065">
                  <c:v>47.78</c:v>
                </c:pt>
                <c:pt idx="1066">
                  <c:v>47.77</c:v>
                </c:pt>
                <c:pt idx="1067">
                  <c:v>47.74</c:v>
                </c:pt>
                <c:pt idx="1068">
                  <c:v>47.73</c:v>
                </c:pt>
                <c:pt idx="1069">
                  <c:v>47.73</c:v>
                </c:pt>
                <c:pt idx="1070">
                  <c:v>47.73</c:v>
                </c:pt>
                <c:pt idx="1071">
                  <c:v>47.71</c:v>
                </c:pt>
                <c:pt idx="1072">
                  <c:v>47.7</c:v>
                </c:pt>
                <c:pt idx="1073">
                  <c:v>47.69</c:v>
                </c:pt>
                <c:pt idx="1074">
                  <c:v>47.67</c:v>
                </c:pt>
                <c:pt idx="1075">
                  <c:v>47.66</c:v>
                </c:pt>
                <c:pt idx="1076">
                  <c:v>47.64</c:v>
                </c:pt>
                <c:pt idx="1077">
                  <c:v>47.64</c:v>
                </c:pt>
                <c:pt idx="1078">
                  <c:v>47.62</c:v>
                </c:pt>
                <c:pt idx="1079">
                  <c:v>47.62</c:v>
                </c:pt>
                <c:pt idx="1080">
                  <c:v>47.62</c:v>
                </c:pt>
                <c:pt idx="1081">
                  <c:v>47.6</c:v>
                </c:pt>
                <c:pt idx="1082">
                  <c:v>47.59</c:v>
                </c:pt>
                <c:pt idx="1083">
                  <c:v>47.59</c:v>
                </c:pt>
                <c:pt idx="1084">
                  <c:v>47.57</c:v>
                </c:pt>
                <c:pt idx="1085">
                  <c:v>47.55</c:v>
                </c:pt>
                <c:pt idx="1086">
                  <c:v>47.55</c:v>
                </c:pt>
                <c:pt idx="1087">
                  <c:v>47.54</c:v>
                </c:pt>
                <c:pt idx="1088">
                  <c:v>47.53</c:v>
                </c:pt>
                <c:pt idx="1089">
                  <c:v>47.49</c:v>
                </c:pt>
                <c:pt idx="1090">
                  <c:v>47.47</c:v>
                </c:pt>
                <c:pt idx="1091">
                  <c:v>47.47</c:v>
                </c:pt>
                <c:pt idx="1092">
                  <c:v>47.48</c:v>
                </c:pt>
                <c:pt idx="1093">
                  <c:v>47.49</c:v>
                </c:pt>
                <c:pt idx="1094">
                  <c:v>47.46</c:v>
                </c:pt>
                <c:pt idx="1095">
                  <c:v>47.43</c:v>
                </c:pt>
                <c:pt idx="1096">
                  <c:v>47.42</c:v>
                </c:pt>
                <c:pt idx="1097">
                  <c:v>47.4</c:v>
                </c:pt>
                <c:pt idx="1098">
                  <c:v>47.4</c:v>
                </c:pt>
                <c:pt idx="1099">
                  <c:v>47.39</c:v>
                </c:pt>
                <c:pt idx="1100">
                  <c:v>47.39</c:v>
                </c:pt>
                <c:pt idx="1101">
                  <c:v>47.39</c:v>
                </c:pt>
                <c:pt idx="1102">
                  <c:v>47.36</c:v>
                </c:pt>
                <c:pt idx="1103">
                  <c:v>47.34</c:v>
                </c:pt>
                <c:pt idx="1104">
                  <c:v>47.31</c:v>
                </c:pt>
                <c:pt idx="1105">
                  <c:v>47.28</c:v>
                </c:pt>
                <c:pt idx="1106">
                  <c:v>47.3</c:v>
                </c:pt>
                <c:pt idx="1107">
                  <c:v>47.31</c:v>
                </c:pt>
                <c:pt idx="1108">
                  <c:v>47.31</c:v>
                </c:pt>
                <c:pt idx="1109">
                  <c:v>47.29</c:v>
                </c:pt>
                <c:pt idx="1110">
                  <c:v>47.28</c:v>
                </c:pt>
                <c:pt idx="1111">
                  <c:v>47.26</c:v>
                </c:pt>
                <c:pt idx="1112">
                  <c:v>47.24</c:v>
                </c:pt>
                <c:pt idx="1113">
                  <c:v>47.24</c:v>
                </c:pt>
                <c:pt idx="1114">
                  <c:v>47.23</c:v>
                </c:pt>
                <c:pt idx="1115">
                  <c:v>47.21</c:v>
                </c:pt>
                <c:pt idx="1116">
                  <c:v>47.2</c:v>
                </c:pt>
                <c:pt idx="1117">
                  <c:v>47.2</c:v>
                </c:pt>
                <c:pt idx="1118">
                  <c:v>47.16</c:v>
                </c:pt>
                <c:pt idx="1119">
                  <c:v>47.21</c:v>
                </c:pt>
                <c:pt idx="1120">
                  <c:v>47.27</c:v>
                </c:pt>
                <c:pt idx="1121">
                  <c:v>47.31</c:v>
                </c:pt>
                <c:pt idx="1122">
                  <c:v>47.31</c:v>
                </c:pt>
                <c:pt idx="1123">
                  <c:v>47.32</c:v>
                </c:pt>
                <c:pt idx="1124">
                  <c:v>47.36</c:v>
                </c:pt>
                <c:pt idx="1125">
                  <c:v>47.4</c:v>
                </c:pt>
                <c:pt idx="1126">
                  <c:v>47.4</c:v>
                </c:pt>
                <c:pt idx="1127">
                  <c:v>47.46</c:v>
                </c:pt>
                <c:pt idx="1128">
                  <c:v>47.51</c:v>
                </c:pt>
                <c:pt idx="1129">
                  <c:v>47.52</c:v>
                </c:pt>
                <c:pt idx="1130">
                  <c:v>47.53</c:v>
                </c:pt>
                <c:pt idx="1131">
                  <c:v>47.51</c:v>
                </c:pt>
                <c:pt idx="1132">
                  <c:v>47.51</c:v>
                </c:pt>
                <c:pt idx="1133">
                  <c:v>47.52</c:v>
                </c:pt>
                <c:pt idx="1134">
                  <c:v>47.54</c:v>
                </c:pt>
                <c:pt idx="1135">
                  <c:v>47.56</c:v>
                </c:pt>
                <c:pt idx="1136">
                  <c:v>47.57</c:v>
                </c:pt>
                <c:pt idx="1137">
                  <c:v>47.55</c:v>
                </c:pt>
                <c:pt idx="1138">
                  <c:v>47.51</c:v>
                </c:pt>
                <c:pt idx="1139">
                  <c:v>47.5</c:v>
                </c:pt>
                <c:pt idx="1140">
                  <c:v>47.49</c:v>
                </c:pt>
                <c:pt idx="1141">
                  <c:v>47.48</c:v>
                </c:pt>
                <c:pt idx="1142">
                  <c:v>47.48</c:v>
                </c:pt>
                <c:pt idx="1143">
                  <c:v>47.47</c:v>
                </c:pt>
                <c:pt idx="1144">
                  <c:v>47.44</c:v>
                </c:pt>
                <c:pt idx="1145">
                  <c:v>47.42</c:v>
                </c:pt>
                <c:pt idx="1146">
                  <c:v>47.38</c:v>
                </c:pt>
                <c:pt idx="1147">
                  <c:v>47.4</c:v>
                </c:pt>
                <c:pt idx="1148">
                  <c:v>47.43</c:v>
                </c:pt>
                <c:pt idx="1149">
                  <c:v>47.44</c:v>
                </c:pt>
                <c:pt idx="1150">
                  <c:v>47.45</c:v>
                </c:pt>
                <c:pt idx="1151">
                  <c:v>47.42</c:v>
                </c:pt>
                <c:pt idx="1152">
                  <c:v>47.41</c:v>
                </c:pt>
                <c:pt idx="1153">
                  <c:v>47.38</c:v>
                </c:pt>
                <c:pt idx="1154">
                  <c:v>47.36</c:v>
                </c:pt>
                <c:pt idx="1155">
                  <c:v>47.32</c:v>
                </c:pt>
                <c:pt idx="1156">
                  <c:v>47.32</c:v>
                </c:pt>
                <c:pt idx="1157">
                  <c:v>47.31</c:v>
                </c:pt>
                <c:pt idx="1158">
                  <c:v>47.27</c:v>
                </c:pt>
                <c:pt idx="1159">
                  <c:v>47.27</c:v>
                </c:pt>
                <c:pt idx="1160">
                  <c:v>47.26</c:v>
                </c:pt>
                <c:pt idx="1161">
                  <c:v>47.26</c:v>
                </c:pt>
                <c:pt idx="1162">
                  <c:v>47.45</c:v>
                </c:pt>
                <c:pt idx="1163">
                  <c:v>47.55</c:v>
                </c:pt>
                <c:pt idx="1164">
                  <c:v>47.58</c:v>
                </c:pt>
                <c:pt idx="1165">
                  <c:v>47.59</c:v>
                </c:pt>
                <c:pt idx="1166">
                  <c:v>47.59</c:v>
                </c:pt>
                <c:pt idx="1167">
                  <c:v>47.57</c:v>
                </c:pt>
                <c:pt idx="1168">
                  <c:v>47.56</c:v>
                </c:pt>
                <c:pt idx="1169">
                  <c:v>47.57</c:v>
                </c:pt>
                <c:pt idx="1170">
                  <c:v>47.57</c:v>
                </c:pt>
                <c:pt idx="1171">
                  <c:v>47.55</c:v>
                </c:pt>
                <c:pt idx="1172">
                  <c:v>47.54</c:v>
                </c:pt>
                <c:pt idx="1173">
                  <c:v>47.54</c:v>
                </c:pt>
                <c:pt idx="1174">
                  <c:v>47.52</c:v>
                </c:pt>
                <c:pt idx="1175">
                  <c:v>47.51</c:v>
                </c:pt>
                <c:pt idx="1176">
                  <c:v>47.5</c:v>
                </c:pt>
                <c:pt idx="1177">
                  <c:v>47.5</c:v>
                </c:pt>
                <c:pt idx="1178">
                  <c:v>47.5</c:v>
                </c:pt>
                <c:pt idx="1179">
                  <c:v>47.48</c:v>
                </c:pt>
                <c:pt idx="1180">
                  <c:v>47.45</c:v>
                </c:pt>
                <c:pt idx="1181">
                  <c:v>47.42</c:v>
                </c:pt>
                <c:pt idx="1182">
                  <c:v>47.4</c:v>
                </c:pt>
                <c:pt idx="1183">
                  <c:v>47.4</c:v>
                </c:pt>
                <c:pt idx="1184">
                  <c:v>47.4</c:v>
                </c:pt>
                <c:pt idx="1185">
                  <c:v>47.4</c:v>
                </c:pt>
                <c:pt idx="1186">
                  <c:v>47.37</c:v>
                </c:pt>
                <c:pt idx="1187">
                  <c:v>47.38</c:v>
                </c:pt>
                <c:pt idx="1188">
                  <c:v>47.38</c:v>
                </c:pt>
                <c:pt idx="1189">
                  <c:v>47.35</c:v>
                </c:pt>
                <c:pt idx="1190">
                  <c:v>47.34</c:v>
                </c:pt>
                <c:pt idx="1191">
                  <c:v>47.34</c:v>
                </c:pt>
                <c:pt idx="1192">
                  <c:v>47.34</c:v>
                </c:pt>
                <c:pt idx="1193">
                  <c:v>47.3</c:v>
                </c:pt>
                <c:pt idx="1194">
                  <c:v>47.26</c:v>
                </c:pt>
                <c:pt idx="1195">
                  <c:v>47.24</c:v>
                </c:pt>
                <c:pt idx="1196">
                  <c:v>47.22</c:v>
                </c:pt>
                <c:pt idx="1197">
                  <c:v>47.21</c:v>
                </c:pt>
                <c:pt idx="1198">
                  <c:v>47.22</c:v>
                </c:pt>
                <c:pt idx="1199">
                  <c:v>47.21</c:v>
                </c:pt>
                <c:pt idx="1200">
                  <c:v>47.18</c:v>
                </c:pt>
                <c:pt idx="1201">
                  <c:v>47.16</c:v>
                </c:pt>
                <c:pt idx="1202">
                  <c:v>47.14</c:v>
                </c:pt>
                <c:pt idx="1203">
                  <c:v>47.13</c:v>
                </c:pt>
                <c:pt idx="1204">
                  <c:v>47.12</c:v>
                </c:pt>
                <c:pt idx="1205">
                  <c:v>47.12</c:v>
                </c:pt>
                <c:pt idx="1206">
                  <c:v>47.12</c:v>
                </c:pt>
                <c:pt idx="1207">
                  <c:v>47.09</c:v>
                </c:pt>
                <c:pt idx="1208">
                  <c:v>47.09</c:v>
                </c:pt>
                <c:pt idx="1209">
                  <c:v>47.08</c:v>
                </c:pt>
                <c:pt idx="1210">
                  <c:v>47.08</c:v>
                </c:pt>
                <c:pt idx="1211">
                  <c:v>47.08</c:v>
                </c:pt>
                <c:pt idx="1212">
                  <c:v>47.08</c:v>
                </c:pt>
                <c:pt idx="1213">
                  <c:v>47.06</c:v>
                </c:pt>
                <c:pt idx="1214">
                  <c:v>47.05</c:v>
                </c:pt>
                <c:pt idx="1215">
                  <c:v>47.02</c:v>
                </c:pt>
                <c:pt idx="1216">
                  <c:v>47.02</c:v>
                </c:pt>
                <c:pt idx="1217">
                  <c:v>46.99</c:v>
                </c:pt>
                <c:pt idx="1218">
                  <c:v>47</c:v>
                </c:pt>
                <c:pt idx="1219">
                  <c:v>47</c:v>
                </c:pt>
                <c:pt idx="1220">
                  <c:v>46.99</c:v>
                </c:pt>
                <c:pt idx="1221">
                  <c:v>46.96</c:v>
                </c:pt>
                <c:pt idx="1222">
                  <c:v>46.95</c:v>
                </c:pt>
                <c:pt idx="1223">
                  <c:v>46.95</c:v>
                </c:pt>
                <c:pt idx="1224">
                  <c:v>46.95</c:v>
                </c:pt>
                <c:pt idx="1225">
                  <c:v>46.93</c:v>
                </c:pt>
                <c:pt idx="1226">
                  <c:v>46.92</c:v>
                </c:pt>
                <c:pt idx="1227">
                  <c:v>46.91</c:v>
                </c:pt>
                <c:pt idx="1228">
                  <c:v>46.9</c:v>
                </c:pt>
                <c:pt idx="1229">
                  <c:v>46.9</c:v>
                </c:pt>
                <c:pt idx="1230">
                  <c:v>46.88</c:v>
                </c:pt>
                <c:pt idx="1231">
                  <c:v>46.86</c:v>
                </c:pt>
                <c:pt idx="1232">
                  <c:v>46.85</c:v>
                </c:pt>
                <c:pt idx="1233">
                  <c:v>46.85</c:v>
                </c:pt>
                <c:pt idx="1234">
                  <c:v>46.84</c:v>
                </c:pt>
                <c:pt idx="1235">
                  <c:v>46.79</c:v>
                </c:pt>
                <c:pt idx="1236">
                  <c:v>46.77</c:v>
                </c:pt>
                <c:pt idx="1237">
                  <c:v>46.77</c:v>
                </c:pt>
                <c:pt idx="1238">
                  <c:v>46.77</c:v>
                </c:pt>
                <c:pt idx="1239">
                  <c:v>46.77</c:v>
                </c:pt>
                <c:pt idx="1240">
                  <c:v>46.77</c:v>
                </c:pt>
                <c:pt idx="1241">
                  <c:v>46.75</c:v>
                </c:pt>
                <c:pt idx="1242">
                  <c:v>46.72</c:v>
                </c:pt>
                <c:pt idx="1243">
                  <c:v>46.73</c:v>
                </c:pt>
                <c:pt idx="1244">
                  <c:v>46.73</c:v>
                </c:pt>
                <c:pt idx="1245">
                  <c:v>46.72</c:v>
                </c:pt>
                <c:pt idx="1246">
                  <c:v>46.71</c:v>
                </c:pt>
                <c:pt idx="1247">
                  <c:v>46.72</c:v>
                </c:pt>
                <c:pt idx="1248">
                  <c:v>46.71</c:v>
                </c:pt>
                <c:pt idx="1249">
                  <c:v>46.68</c:v>
                </c:pt>
                <c:pt idx="1250">
                  <c:v>46.67</c:v>
                </c:pt>
                <c:pt idx="1251">
                  <c:v>46.64</c:v>
                </c:pt>
                <c:pt idx="1252">
                  <c:v>46.63</c:v>
                </c:pt>
                <c:pt idx="1253">
                  <c:v>46.65</c:v>
                </c:pt>
                <c:pt idx="1254">
                  <c:v>46.66</c:v>
                </c:pt>
                <c:pt idx="1255">
                  <c:v>46.67</c:v>
                </c:pt>
                <c:pt idx="1256">
                  <c:v>46.66</c:v>
                </c:pt>
                <c:pt idx="1257">
                  <c:v>46.66</c:v>
                </c:pt>
                <c:pt idx="1258">
                  <c:v>46.66</c:v>
                </c:pt>
                <c:pt idx="1259">
                  <c:v>46.65</c:v>
                </c:pt>
                <c:pt idx="1260">
                  <c:v>46.65</c:v>
                </c:pt>
                <c:pt idx="1261">
                  <c:v>46.65</c:v>
                </c:pt>
                <c:pt idx="1262">
                  <c:v>46.65</c:v>
                </c:pt>
                <c:pt idx="1263">
                  <c:v>46.61</c:v>
                </c:pt>
                <c:pt idx="1264">
                  <c:v>46.59</c:v>
                </c:pt>
                <c:pt idx="1265">
                  <c:v>46.58</c:v>
                </c:pt>
                <c:pt idx="1266">
                  <c:v>46.59</c:v>
                </c:pt>
                <c:pt idx="1267">
                  <c:v>46.62</c:v>
                </c:pt>
                <c:pt idx="1268">
                  <c:v>46.63</c:v>
                </c:pt>
                <c:pt idx="1269">
                  <c:v>46.6</c:v>
                </c:pt>
                <c:pt idx="1270">
                  <c:v>46.6</c:v>
                </c:pt>
                <c:pt idx="1271">
                  <c:v>46.57</c:v>
                </c:pt>
                <c:pt idx="1272">
                  <c:v>46.56</c:v>
                </c:pt>
                <c:pt idx="1273">
                  <c:v>46.56</c:v>
                </c:pt>
                <c:pt idx="1274">
                  <c:v>46.56</c:v>
                </c:pt>
                <c:pt idx="1275">
                  <c:v>46.56</c:v>
                </c:pt>
                <c:pt idx="1276">
                  <c:v>46.55</c:v>
                </c:pt>
                <c:pt idx="1277">
                  <c:v>46.53</c:v>
                </c:pt>
                <c:pt idx="1278">
                  <c:v>46.52</c:v>
                </c:pt>
                <c:pt idx="1279">
                  <c:v>46.52</c:v>
                </c:pt>
                <c:pt idx="1280">
                  <c:v>46.52</c:v>
                </c:pt>
                <c:pt idx="1281">
                  <c:v>46.54</c:v>
                </c:pt>
                <c:pt idx="1282">
                  <c:v>46.54</c:v>
                </c:pt>
                <c:pt idx="1283">
                  <c:v>46.53</c:v>
                </c:pt>
                <c:pt idx="1284">
                  <c:v>46.5</c:v>
                </c:pt>
                <c:pt idx="1285">
                  <c:v>46.5</c:v>
                </c:pt>
                <c:pt idx="1286">
                  <c:v>46.5</c:v>
                </c:pt>
                <c:pt idx="1287">
                  <c:v>46.49</c:v>
                </c:pt>
                <c:pt idx="1288">
                  <c:v>46.49</c:v>
                </c:pt>
                <c:pt idx="1289">
                  <c:v>46.49</c:v>
                </c:pt>
                <c:pt idx="1290">
                  <c:v>46.49</c:v>
                </c:pt>
                <c:pt idx="1291">
                  <c:v>46.46</c:v>
                </c:pt>
                <c:pt idx="1292">
                  <c:v>46.46</c:v>
                </c:pt>
                <c:pt idx="1293">
                  <c:v>46.46</c:v>
                </c:pt>
                <c:pt idx="1294">
                  <c:v>46.47</c:v>
                </c:pt>
                <c:pt idx="1295">
                  <c:v>46.48</c:v>
                </c:pt>
                <c:pt idx="1296">
                  <c:v>46.48</c:v>
                </c:pt>
                <c:pt idx="1297">
                  <c:v>46.48</c:v>
                </c:pt>
                <c:pt idx="1298">
                  <c:v>46.5</c:v>
                </c:pt>
                <c:pt idx="1299">
                  <c:v>46.52</c:v>
                </c:pt>
                <c:pt idx="1300">
                  <c:v>46.53</c:v>
                </c:pt>
                <c:pt idx="1301">
                  <c:v>46.52</c:v>
                </c:pt>
                <c:pt idx="1302">
                  <c:v>46.54</c:v>
                </c:pt>
                <c:pt idx="1303">
                  <c:v>46.56</c:v>
                </c:pt>
                <c:pt idx="1304">
                  <c:v>46.57</c:v>
                </c:pt>
                <c:pt idx="1305">
                  <c:v>46.55</c:v>
                </c:pt>
                <c:pt idx="1306">
                  <c:v>46.54</c:v>
                </c:pt>
                <c:pt idx="1307">
                  <c:v>46.54</c:v>
                </c:pt>
                <c:pt idx="1308">
                  <c:v>46.55</c:v>
                </c:pt>
                <c:pt idx="1309">
                  <c:v>46.53</c:v>
                </c:pt>
                <c:pt idx="1310">
                  <c:v>46.53</c:v>
                </c:pt>
                <c:pt idx="1311">
                  <c:v>46.53</c:v>
                </c:pt>
                <c:pt idx="1312">
                  <c:v>46.5</c:v>
                </c:pt>
                <c:pt idx="1313">
                  <c:v>46.49</c:v>
                </c:pt>
                <c:pt idx="1314">
                  <c:v>46.47</c:v>
                </c:pt>
                <c:pt idx="1315">
                  <c:v>46.47</c:v>
                </c:pt>
                <c:pt idx="1316">
                  <c:v>46.49</c:v>
                </c:pt>
                <c:pt idx="1317">
                  <c:v>46.5</c:v>
                </c:pt>
                <c:pt idx="1318">
                  <c:v>46.5</c:v>
                </c:pt>
                <c:pt idx="1319">
                  <c:v>46.46</c:v>
                </c:pt>
                <c:pt idx="1320">
                  <c:v>46.45</c:v>
                </c:pt>
                <c:pt idx="1321">
                  <c:v>46.47</c:v>
                </c:pt>
                <c:pt idx="1322">
                  <c:v>46.46</c:v>
                </c:pt>
                <c:pt idx="1323">
                  <c:v>46.49</c:v>
                </c:pt>
                <c:pt idx="1324">
                  <c:v>46.51</c:v>
                </c:pt>
                <c:pt idx="1325">
                  <c:v>46.51</c:v>
                </c:pt>
                <c:pt idx="1326">
                  <c:v>46.48</c:v>
                </c:pt>
                <c:pt idx="1327">
                  <c:v>46.51</c:v>
                </c:pt>
                <c:pt idx="1328">
                  <c:v>46.52</c:v>
                </c:pt>
                <c:pt idx="1329">
                  <c:v>46.52</c:v>
                </c:pt>
                <c:pt idx="1330">
                  <c:v>46.57</c:v>
                </c:pt>
                <c:pt idx="1331">
                  <c:v>46.63</c:v>
                </c:pt>
                <c:pt idx="1332">
                  <c:v>46.66</c:v>
                </c:pt>
                <c:pt idx="1333">
                  <c:v>46.72</c:v>
                </c:pt>
                <c:pt idx="1334">
                  <c:v>46.77</c:v>
                </c:pt>
                <c:pt idx="1335">
                  <c:v>46.84</c:v>
                </c:pt>
                <c:pt idx="1336">
                  <c:v>46.91</c:v>
                </c:pt>
                <c:pt idx="1337">
                  <c:v>46.97</c:v>
                </c:pt>
                <c:pt idx="1338">
                  <c:v>47.01</c:v>
                </c:pt>
                <c:pt idx="1339">
                  <c:v>47.03</c:v>
                </c:pt>
                <c:pt idx="1340">
                  <c:v>47.03</c:v>
                </c:pt>
                <c:pt idx="1341">
                  <c:v>47.02</c:v>
                </c:pt>
                <c:pt idx="1342">
                  <c:v>47.01</c:v>
                </c:pt>
                <c:pt idx="1343">
                  <c:v>47.01</c:v>
                </c:pt>
                <c:pt idx="1344">
                  <c:v>47.01</c:v>
                </c:pt>
                <c:pt idx="1345">
                  <c:v>47.02</c:v>
                </c:pt>
                <c:pt idx="1346">
                  <c:v>47.02</c:v>
                </c:pt>
                <c:pt idx="1347">
                  <c:v>47</c:v>
                </c:pt>
                <c:pt idx="1348">
                  <c:v>46.99</c:v>
                </c:pt>
                <c:pt idx="1349">
                  <c:v>46.97</c:v>
                </c:pt>
                <c:pt idx="1350">
                  <c:v>46.99</c:v>
                </c:pt>
                <c:pt idx="1351">
                  <c:v>47</c:v>
                </c:pt>
                <c:pt idx="1352">
                  <c:v>46.99</c:v>
                </c:pt>
                <c:pt idx="1353">
                  <c:v>47.01</c:v>
                </c:pt>
                <c:pt idx="1354">
                  <c:v>47.09</c:v>
                </c:pt>
                <c:pt idx="1355">
                  <c:v>47.18</c:v>
                </c:pt>
                <c:pt idx="1356">
                  <c:v>47.25</c:v>
                </c:pt>
                <c:pt idx="1357">
                  <c:v>47.26</c:v>
                </c:pt>
                <c:pt idx="1358">
                  <c:v>47.28</c:v>
                </c:pt>
                <c:pt idx="1359">
                  <c:v>47.28</c:v>
                </c:pt>
                <c:pt idx="1360">
                  <c:v>47.3</c:v>
                </c:pt>
                <c:pt idx="1361">
                  <c:v>47.32</c:v>
                </c:pt>
                <c:pt idx="1362">
                  <c:v>47.29</c:v>
                </c:pt>
                <c:pt idx="1363">
                  <c:v>47.24</c:v>
                </c:pt>
                <c:pt idx="1364">
                  <c:v>47.21</c:v>
                </c:pt>
                <c:pt idx="1365">
                  <c:v>47.24</c:v>
                </c:pt>
                <c:pt idx="1366">
                  <c:v>47.29</c:v>
                </c:pt>
                <c:pt idx="1367">
                  <c:v>47.34</c:v>
                </c:pt>
                <c:pt idx="1368">
                  <c:v>47.37</c:v>
                </c:pt>
                <c:pt idx="1369">
                  <c:v>47.41</c:v>
                </c:pt>
                <c:pt idx="1370">
                  <c:v>47.42</c:v>
                </c:pt>
                <c:pt idx="1371">
                  <c:v>47.42</c:v>
                </c:pt>
                <c:pt idx="1372">
                  <c:v>47.43</c:v>
                </c:pt>
                <c:pt idx="1373">
                  <c:v>47.43</c:v>
                </c:pt>
                <c:pt idx="1374">
                  <c:v>47.4</c:v>
                </c:pt>
                <c:pt idx="1375">
                  <c:v>47.38</c:v>
                </c:pt>
                <c:pt idx="1376">
                  <c:v>47.37</c:v>
                </c:pt>
                <c:pt idx="1377">
                  <c:v>47.37</c:v>
                </c:pt>
                <c:pt idx="1378">
                  <c:v>47.35</c:v>
                </c:pt>
                <c:pt idx="1379">
                  <c:v>47.34</c:v>
                </c:pt>
                <c:pt idx="1380">
                  <c:v>47.34</c:v>
                </c:pt>
                <c:pt idx="1381">
                  <c:v>47.34</c:v>
                </c:pt>
                <c:pt idx="1382">
                  <c:v>47.3</c:v>
                </c:pt>
                <c:pt idx="1383">
                  <c:v>47.27</c:v>
                </c:pt>
                <c:pt idx="1384">
                  <c:v>47.27</c:v>
                </c:pt>
                <c:pt idx="1385">
                  <c:v>47.25</c:v>
                </c:pt>
                <c:pt idx="1386">
                  <c:v>47.24</c:v>
                </c:pt>
                <c:pt idx="1387">
                  <c:v>47.25</c:v>
                </c:pt>
                <c:pt idx="1388">
                  <c:v>47.25</c:v>
                </c:pt>
                <c:pt idx="1389">
                  <c:v>47.21</c:v>
                </c:pt>
                <c:pt idx="1390">
                  <c:v>47.21</c:v>
                </c:pt>
                <c:pt idx="1391">
                  <c:v>47.22</c:v>
                </c:pt>
                <c:pt idx="1392">
                  <c:v>47.21</c:v>
                </c:pt>
                <c:pt idx="1393">
                  <c:v>47.18</c:v>
                </c:pt>
                <c:pt idx="1394">
                  <c:v>47.18</c:v>
                </c:pt>
                <c:pt idx="1395">
                  <c:v>47.18</c:v>
                </c:pt>
                <c:pt idx="1396">
                  <c:v>47.15</c:v>
                </c:pt>
                <c:pt idx="1397">
                  <c:v>47.16</c:v>
                </c:pt>
                <c:pt idx="1398">
                  <c:v>47.14</c:v>
                </c:pt>
                <c:pt idx="1399">
                  <c:v>47.13</c:v>
                </c:pt>
                <c:pt idx="1400">
                  <c:v>47.14</c:v>
                </c:pt>
                <c:pt idx="1401">
                  <c:v>47.17</c:v>
                </c:pt>
                <c:pt idx="1402">
                  <c:v>47.17</c:v>
                </c:pt>
                <c:pt idx="1403">
                  <c:v>47.12</c:v>
                </c:pt>
                <c:pt idx="1404">
                  <c:v>47.17</c:v>
                </c:pt>
                <c:pt idx="1405">
                  <c:v>47.24</c:v>
                </c:pt>
                <c:pt idx="1406">
                  <c:v>47.3</c:v>
                </c:pt>
                <c:pt idx="1407">
                  <c:v>47.33</c:v>
                </c:pt>
                <c:pt idx="1408">
                  <c:v>47.36</c:v>
                </c:pt>
                <c:pt idx="1409">
                  <c:v>47.37</c:v>
                </c:pt>
                <c:pt idx="1410">
                  <c:v>47.32</c:v>
                </c:pt>
                <c:pt idx="1411">
                  <c:v>47.34</c:v>
                </c:pt>
                <c:pt idx="1412">
                  <c:v>47.36</c:v>
                </c:pt>
                <c:pt idx="1413">
                  <c:v>47.33</c:v>
                </c:pt>
                <c:pt idx="1414">
                  <c:v>47.36</c:v>
                </c:pt>
                <c:pt idx="1415">
                  <c:v>47.36</c:v>
                </c:pt>
                <c:pt idx="1416">
                  <c:v>47.35</c:v>
                </c:pt>
                <c:pt idx="1417">
                  <c:v>47.32</c:v>
                </c:pt>
                <c:pt idx="1418">
                  <c:v>47.32</c:v>
                </c:pt>
                <c:pt idx="1419">
                  <c:v>47.31</c:v>
                </c:pt>
                <c:pt idx="1420">
                  <c:v>47.29</c:v>
                </c:pt>
                <c:pt idx="1421">
                  <c:v>47.29</c:v>
                </c:pt>
                <c:pt idx="1422">
                  <c:v>47.29</c:v>
                </c:pt>
                <c:pt idx="1423">
                  <c:v>47.29</c:v>
                </c:pt>
                <c:pt idx="1424">
                  <c:v>47.26</c:v>
                </c:pt>
                <c:pt idx="1425">
                  <c:v>47.23</c:v>
                </c:pt>
                <c:pt idx="1426">
                  <c:v>47.22</c:v>
                </c:pt>
                <c:pt idx="1427">
                  <c:v>47.24</c:v>
                </c:pt>
                <c:pt idx="1428">
                  <c:v>47.27</c:v>
                </c:pt>
                <c:pt idx="1429">
                  <c:v>47.29</c:v>
                </c:pt>
                <c:pt idx="1430">
                  <c:v>47.28</c:v>
                </c:pt>
                <c:pt idx="1431">
                  <c:v>47.28</c:v>
                </c:pt>
                <c:pt idx="1432">
                  <c:v>47.28</c:v>
                </c:pt>
                <c:pt idx="1433">
                  <c:v>47.25</c:v>
                </c:pt>
                <c:pt idx="1434">
                  <c:v>47.24</c:v>
                </c:pt>
                <c:pt idx="1435">
                  <c:v>47.25</c:v>
                </c:pt>
                <c:pt idx="1436">
                  <c:v>47.25</c:v>
                </c:pt>
                <c:pt idx="1437">
                  <c:v>47.25</c:v>
                </c:pt>
                <c:pt idx="1438">
                  <c:v>47.22</c:v>
                </c:pt>
                <c:pt idx="1439">
                  <c:v>47.19</c:v>
                </c:pt>
                <c:pt idx="1440">
                  <c:v>47.19</c:v>
                </c:pt>
                <c:pt idx="1441">
                  <c:v>47.19</c:v>
                </c:pt>
                <c:pt idx="1442">
                  <c:v>47.16</c:v>
                </c:pt>
                <c:pt idx="1443">
                  <c:v>47.16</c:v>
                </c:pt>
                <c:pt idx="1444">
                  <c:v>47.16</c:v>
                </c:pt>
                <c:pt idx="1445">
                  <c:v>47.17</c:v>
                </c:pt>
                <c:pt idx="1446">
                  <c:v>47.17</c:v>
                </c:pt>
                <c:pt idx="1447">
                  <c:v>47.16</c:v>
                </c:pt>
                <c:pt idx="1448">
                  <c:v>47.13</c:v>
                </c:pt>
                <c:pt idx="1449">
                  <c:v>47.1</c:v>
                </c:pt>
                <c:pt idx="1450">
                  <c:v>47.09</c:v>
                </c:pt>
                <c:pt idx="1451">
                  <c:v>47.08</c:v>
                </c:pt>
                <c:pt idx="1452">
                  <c:v>47.08</c:v>
                </c:pt>
                <c:pt idx="1453">
                  <c:v>47.08</c:v>
                </c:pt>
                <c:pt idx="1454">
                  <c:v>47.07</c:v>
                </c:pt>
                <c:pt idx="1455">
                  <c:v>47.1</c:v>
                </c:pt>
                <c:pt idx="1456">
                  <c:v>47.1</c:v>
                </c:pt>
                <c:pt idx="1457">
                  <c:v>47.13</c:v>
                </c:pt>
                <c:pt idx="1458">
                  <c:v>47.14</c:v>
                </c:pt>
                <c:pt idx="1459">
                  <c:v>47.13</c:v>
                </c:pt>
                <c:pt idx="1460">
                  <c:v>47.1</c:v>
                </c:pt>
                <c:pt idx="1461">
                  <c:v>47.07</c:v>
                </c:pt>
                <c:pt idx="1462">
                  <c:v>47.05</c:v>
                </c:pt>
                <c:pt idx="1463">
                  <c:v>47.05</c:v>
                </c:pt>
                <c:pt idx="1464">
                  <c:v>47.06</c:v>
                </c:pt>
                <c:pt idx="1465">
                  <c:v>47.05</c:v>
                </c:pt>
                <c:pt idx="1466">
                  <c:v>47.05</c:v>
                </c:pt>
                <c:pt idx="1467">
                  <c:v>47.06</c:v>
                </c:pt>
                <c:pt idx="1468">
                  <c:v>47.08</c:v>
                </c:pt>
                <c:pt idx="1469">
                  <c:v>47.09</c:v>
                </c:pt>
                <c:pt idx="1470">
                  <c:v>47.13</c:v>
                </c:pt>
                <c:pt idx="1471">
                  <c:v>47.12</c:v>
                </c:pt>
                <c:pt idx="1472">
                  <c:v>47.1</c:v>
                </c:pt>
                <c:pt idx="1473">
                  <c:v>47.09</c:v>
                </c:pt>
                <c:pt idx="1474">
                  <c:v>47.08</c:v>
                </c:pt>
                <c:pt idx="1475">
                  <c:v>47.05</c:v>
                </c:pt>
                <c:pt idx="1476">
                  <c:v>47.03</c:v>
                </c:pt>
                <c:pt idx="1477">
                  <c:v>47.04</c:v>
                </c:pt>
                <c:pt idx="1478">
                  <c:v>47.06</c:v>
                </c:pt>
                <c:pt idx="1479">
                  <c:v>47.06</c:v>
                </c:pt>
                <c:pt idx="1480">
                  <c:v>47.03</c:v>
                </c:pt>
                <c:pt idx="1481">
                  <c:v>47.01</c:v>
                </c:pt>
                <c:pt idx="1482">
                  <c:v>46.98</c:v>
                </c:pt>
                <c:pt idx="1483">
                  <c:v>46.97</c:v>
                </c:pt>
                <c:pt idx="1484">
                  <c:v>46.97</c:v>
                </c:pt>
                <c:pt idx="1485">
                  <c:v>46.97</c:v>
                </c:pt>
                <c:pt idx="1486">
                  <c:v>46.96</c:v>
                </c:pt>
                <c:pt idx="1487">
                  <c:v>46.92</c:v>
                </c:pt>
                <c:pt idx="1488">
                  <c:v>46.9</c:v>
                </c:pt>
                <c:pt idx="1489">
                  <c:v>46.88</c:v>
                </c:pt>
                <c:pt idx="1490">
                  <c:v>46.86</c:v>
                </c:pt>
                <c:pt idx="1491">
                  <c:v>46.87</c:v>
                </c:pt>
                <c:pt idx="1492">
                  <c:v>46.88</c:v>
                </c:pt>
                <c:pt idx="1493">
                  <c:v>46.87</c:v>
                </c:pt>
                <c:pt idx="1494">
                  <c:v>46.84</c:v>
                </c:pt>
                <c:pt idx="1495">
                  <c:v>46.82</c:v>
                </c:pt>
                <c:pt idx="1496">
                  <c:v>46.81</c:v>
                </c:pt>
                <c:pt idx="1497">
                  <c:v>46.8</c:v>
                </c:pt>
                <c:pt idx="1498">
                  <c:v>46.79</c:v>
                </c:pt>
                <c:pt idx="1499">
                  <c:v>46.81</c:v>
                </c:pt>
                <c:pt idx="1500">
                  <c:v>46.8</c:v>
                </c:pt>
                <c:pt idx="1501">
                  <c:v>46.76</c:v>
                </c:pt>
                <c:pt idx="1502">
                  <c:v>46.73</c:v>
                </c:pt>
                <c:pt idx="1503">
                  <c:v>46.71</c:v>
                </c:pt>
                <c:pt idx="1504">
                  <c:v>46.71</c:v>
                </c:pt>
                <c:pt idx="1505">
                  <c:v>46.72</c:v>
                </c:pt>
                <c:pt idx="1506">
                  <c:v>46.72</c:v>
                </c:pt>
                <c:pt idx="1507">
                  <c:v>46.72</c:v>
                </c:pt>
                <c:pt idx="1508">
                  <c:v>46.68</c:v>
                </c:pt>
                <c:pt idx="1509">
                  <c:v>46.66</c:v>
                </c:pt>
                <c:pt idx="1510">
                  <c:v>46.65</c:v>
                </c:pt>
                <c:pt idx="1511">
                  <c:v>46.65</c:v>
                </c:pt>
                <c:pt idx="1512">
                  <c:v>46.66</c:v>
                </c:pt>
                <c:pt idx="1513">
                  <c:v>46.65</c:v>
                </c:pt>
                <c:pt idx="1514">
                  <c:v>46.65</c:v>
                </c:pt>
                <c:pt idx="1515">
                  <c:v>46.64</c:v>
                </c:pt>
                <c:pt idx="1516">
                  <c:v>46.63</c:v>
                </c:pt>
                <c:pt idx="1517">
                  <c:v>46.62</c:v>
                </c:pt>
                <c:pt idx="1518">
                  <c:v>46.62</c:v>
                </c:pt>
                <c:pt idx="1519">
                  <c:v>46.62</c:v>
                </c:pt>
                <c:pt idx="1520">
                  <c:v>46.62</c:v>
                </c:pt>
                <c:pt idx="1521">
                  <c:v>46.61</c:v>
                </c:pt>
                <c:pt idx="1522">
                  <c:v>46.6</c:v>
                </c:pt>
                <c:pt idx="1523">
                  <c:v>46.57</c:v>
                </c:pt>
                <c:pt idx="1524">
                  <c:v>46.54</c:v>
                </c:pt>
                <c:pt idx="1525">
                  <c:v>46.52</c:v>
                </c:pt>
                <c:pt idx="1526">
                  <c:v>46.54</c:v>
                </c:pt>
                <c:pt idx="1527">
                  <c:v>46.56</c:v>
                </c:pt>
                <c:pt idx="1528">
                  <c:v>46.56</c:v>
                </c:pt>
                <c:pt idx="1529">
                  <c:v>46.55</c:v>
                </c:pt>
                <c:pt idx="1530">
                  <c:v>46.56</c:v>
                </c:pt>
                <c:pt idx="1531">
                  <c:v>46.57</c:v>
                </c:pt>
                <c:pt idx="1532">
                  <c:v>46.58</c:v>
                </c:pt>
                <c:pt idx="1533">
                  <c:v>46.61</c:v>
                </c:pt>
                <c:pt idx="1534">
                  <c:v>46.62</c:v>
                </c:pt>
                <c:pt idx="1535">
                  <c:v>46.62</c:v>
                </c:pt>
                <c:pt idx="1536">
                  <c:v>46.59</c:v>
                </c:pt>
                <c:pt idx="1537">
                  <c:v>46.58</c:v>
                </c:pt>
                <c:pt idx="1538">
                  <c:v>46.6</c:v>
                </c:pt>
                <c:pt idx="1539">
                  <c:v>46.59</c:v>
                </c:pt>
                <c:pt idx="1540">
                  <c:v>46.57</c:v>
                </c:pt>
                <c:pt idx="1541">
                  <c:v>46.57</c:v>
                </c:pt>
                <c:pt idx="1542">
                  <c:v>46.56</c:v>
                </c:pt>
                <c:pt idx="1543">
                  <c:v>46.52</c:v>
                </c:pt>
                <c:pt idx="1544">
                  <c:v>46.5</c:v>
                </c:pt>
                <c:pt idx="1545">
                  <c:v>46.49</c:v>
                </c:pt>
                <c:pt idx="1546">
                  <c:v>46.48</c:v>
                </c:pt>
                <c:pt idx="1547">
                  <c:v>46.49</c:v>
                </c:pt>
                <c:pt idx="1548">
                  <c:v>46.5</c:v>
                </c:pt>
                <c:pt idx="1549">
                  <c:v>46.5</c:v>
                </c:pt>
                <c:pt idx="1550">
                  <c:v>46.46</c:v>
                </c:pt>
                <c:pt idx="1551">
                  <c:v>46.43</c:v>
                </c:pt>
                <c:pt idx="1552">
                  <c:v>46.44</c:v>
                </c:pt>
                <c:pt idx="1553">
                  <c:v>46.44</c:v>
                </c:pt>
                <c:pt idx="1554">
                  <c:v>46.42</c:v>
                </c:pt>
                <c:pt idx="1555">
                  <c:v>46.42</c:v>
                </c:pt>
                <c:pt idx="1556">
                  <c:v>46.42</c:v>
                </c:pt>
                <c:pt idx="1557">
                  <c:v>46.39</c:v>
                </c:pt>
                <c:pt idx="1558">
                  <c:v>46.35</c:v>
                </c:pt>
                <c:pt idx="1559">
                  <c:v>46.35</c:v>
                </c:pt>
                <c:pt idx="1560">
                  <c:v>46.34</c:v>
                </c:pt>
                <c:pt idx="1561">
                  <c:v>46.34</c:v>
                </c:pt>
                <c:pt idx="1562">
                  <c:v>46.35</c:v>
                </c:pt>
                <c:pt idx="1563">
                  <c:v>46.34</c:v>
                </c:pt>
                <c:pt idx="1564">
                  <c:v>46.29</c:v>
                </c:pt>
                <c:pt idx="1565">
                  <c:v>46.28</c:v>
                </c:pt>
                <c:pt idx="1566">
                  <c:v>46.29</c:v>
                </c:pt>
                <c:pt idx="1567">
                  <c:v>46.26</c:v>
                </c:pt>
                <c:pt idx="1568">
                  <c:v>46.27</c:v>
                </c:pt>
                <c:pt idx="1569">
                  <c:v>46.27</c:v>
                </c:pt>
                <c:pt idx="1570">
                  <c:v>46.27</c:v>
                </c:pt>
                <c:pt idx="1571">
                  <c:v>46.24</c:v>
                </c:pt>
                <c:pt idx="1572">
                  <c:v>46.24</c:v>
                </c:pt>
                <c:pt idx="1573">
                  <c:v>46.23</c:v>
                </c:pt>
                <c:pt idx="1574">
                  <c:v>46.2</c:v>
                </c:pt>
                <c:pt idx="1575">
                  <c:v>46.21</c:v>
                </c:pt>
                <c:pt idx="1576">
                  <c:v>46.21</c:v>
                </c:pt>
                <c:pt idx="1577">
                  <c:v>46.21</c:v>
                </c:pt>
                <c:pt idx="1578">
                  <c:v>46.18</c:v>
                </c:pt>
                <c:pt idx="1579">
                  <c:v>46.17</c:v>
                </c:pt>
                <c:pt idx="1580">
                  <c:v>46.15</c:v>
                </c:pt>
                <c:pt idx="1581">
                  <c:v>46.15</c:v>
                </c:pt>
                <c:pt idx="1582">
                  <c:v>46.16</c:v>
                </c:pt>
                <c:pt idx="1583">
                  <c:v>46.17</c:v>
                </c:pt>
                <c:pt idx="1584">
                  <c:v>46.18</c:v>
                </c:pt>
                <c:pt idx="1585">
                  <c:v>46.18</c:v>
                </c:pt>
                <c:pt idx="1586">
                  <c:v>46.16</c:v>
                </c:pt>
                <c:pt idx="1587">
                  <c:v>46.15</c:v>
                </c:pt>
                <c:pt idx="1588">
                  <c:v>46.14</c:v>
                </c:pt>
                <c:pt idx="1589">
                  <c:v>46.14</c:v>
                </c:pt>
                <c:pt idx="1590">
                  <c:v>46.15</c:v>
                </c:pt>
                <c:pt idx="1591">
                  <c:v>46.15</c:v>
                </c:pt>
                <c:pt idx="1592">
                  <c:v>46.12</c:v>
                </c:pt>
                <c:pt idx="1593">
                  <c:v>46.11</c:v>
                </c:pt>
                <c:pt idx="1594">
                  <c:v>46.11</c:v>
                </c:pt>
                <c:pt idx="1595">
                  <c:v>46.09</c:v>
                </c:pt>
                <c:pt idx="1596">
                  <c:v>46.11</c:v>
                </c:pt>
                <c:pt idx="1597">
                  <c:v>46.11</c:v>
                </c:pt>
                <c:pt idx="1598">
                  <c:v>46.11</c:v>
                </c:pt>
                <c:pt idx="1599">
                  <c:v>46.08</c:v>
                </c:pt>
                <c:pt idx="1600">
                  <c:v>46.05</c:v>
                </c:pt>
                <c:pt idx="1601">
                  <c:v>46.05</c:v>
                </c:pt>
                <c:pt idx="1602">
                  <c:v>46.06</c:v>
                </c:pt>
                <c:pt idx="1603">
                  <c:v>46.07</c:v>
                </c:pt>
                <c:pt idx="1604">
                  <c:v>46.07</c:v>
                </c:pt>
                <c:pt idx="1605">
                  <c:v>46.06</c:v>
                </c:pt>
                <c:pt idx="1606">
                  <c:v>46.04</c:v>
                </c:pt>
                <c:pt idx="1607">
                  <c:v>46.02</c:v>
                </c:pt>
                <c:pt idx="1608">
                  <c:v>46.02</c:v>
                </c:pt>
                <c:pt idx="1609">
                  <c:v>46.03</c:v>
                </c:pt>
                <c:pt idx="1610">
                  <c:v>46.04</c:v>
                </c:pt>
                <c:pt idx="1611">
                  <c:v>46.05</c:v>
                </c:pt>
                <c:pt idx="1612">
                  <c:v>46.05</c:v>
                </c:pt>
                <c:pt idx="1613">
                  <c:v>46.03</c:v>
                </c:pt>
                <c:pt idx="1614">
                  <c:v>46.02</c:v>
                </c:pt>
                <c:pt idx="1615">
                  <c:v>45.99</c:v>
                </c:pt>
                <c:pt idx="1616">
                  <c:v>45.99</c:v>
                </c:pt>
                <c:pt idx="1617">
                  <c:v>45.99</c:v>
                </c:pt>
                <c:pt idx="1618">
                  <c:v>46</c:v>
                </c:pt>
                <c:pt idx="1619">
                  <c:v>46</c:v>
                </c:pt>
                <c:pt idx="1620">
                  <c:v>45.98</c:v>
                </c:pt>
                <c:pt idx="1621">
                  <c:v>45.96</c:v>
                </c:pt>
                <c:pt idx="1622">
                  <c:v>45.96</c:v>
                </c:pt>
                <c:pt idx="1623">
                  <c:v>45.95</c:v>
                </c:pt>
                <c:pt idx="1624">
                  <c:v>45.96</c:v>
                </c:pt>
                <c:pt idx="1625">
                  <c:v>45.96</c:v>
                </c:pt>
                <c:pt idx="1626">
                  <c:v>45.96</c:v>
                </c:pt>
                <c:pt idx="1627">
                  <c:v>45.94</c:v>
                </c:pt>
                <c:pt idx="1628">
                  <c:v>45.96</c:v>
                </c:pt>
                <c:pt idx="1629">
                  <c:v>45.96</c:v>
                </c:pt>
                <c:pt idx="1630">
                  <c:v>45.94</c:v>
                </c:pt>
                <c:pt idx="1631">
                  <c:v>45.94</c:v>
                </c:pt>
                <c:pt idx="1632">
                  <c:v>45.95</c:v>
                </c:pt>
                <c:pt idx="1633">
                  <c:v>45.96</c:v>
                </c:pt>
                <c:pt idx="1634">
                  <c:v>45.95</c:v>
                </c:pt>
                <c:pt idx="1635">
                  <c:v>45.93</c:v>
                </c:pt>
                <c:pt idx="1636">
                  <c:v>45.91</c:v>
                </c:pt>
                <c:pt idx="1637">
                  <c:v>45.92</c:v>
                </c:pt>
                <c:pt idx="1638">
                  <c:v>45.92</c:v>
                </c:pt>
                <c:pt idx="1639">
                  <c:v>45.94</c:v>
                </c:pt>
                <c:pt idx="1640">
                  <c:v>45.94</c:v>
                </c:pt>
                <c:pt idx="1641">
                  <c:v>45.92</c:v>
                </c:pt>
                <c:pt idx="1642">
                  <c:v>45.93</c:v>
                </c:pt>
                <c:pt idx="1643">
                  <c:v>45.94</c:v>
                </c:pt>
                <c:pt idx="1644">
                  <c:v>45.94</c:v>
                </c:pt>
                <c:pt idx="1645">
                  <c:v>45.96</c:v>
                </c:pt>
                <c:pt idx="1646">
                  <c:v>45.96</c:v>
                </c:pt>
                <c:pt idx="1647">
                  <c:v>45.95</c:v>
                </c:pt>
                <c:pt idx="1648">
                  <c:v>45.95</c:v>
                </c:pt>
                <c:pt idx="1649">
                  <c:v>45.95</c:v>
                </c:pt>
                <c:pt idx="1650">
                  <c:v>45.95</c:v>
                </c:pt>
                <c:pt idx="1651">
                  <c:v>45.96</c:v>
                </c:pt>
                <c:pt idx="1652">
                  <c:v>45.98</c:v>
                </c:pt>
                <c:pt idx="1653">
                  <c:v>45.98</c:v>
                </c:pt>
                <c:pt idx="1654">
                  <c:v>45.98</c:v>
                </c:pt>
                <c:pt idx="1655">
                  <c:v>45.96</c:v>
                </c:pt>
                <c:pt idx="1656">
                  <c:v>45.95</c:v>
                </c:pt>
                <c:pt idx="1657">
                  <c:v>45.94</c:v>
                </c:pt>
                <c:pt idx="1658">
                  <c:v>45.93</c:v>
                </c:pt>
                <c:pt idx="1659">
                  <c:v>45.93</c:v>
                </c:pt>
                <c:pt idx="1660">
                  <c:v>45.93</c:v>
                </c:pt>
                <c:pt idx="1661">
                  <c:v>45.94</c:v>
                </c:pt>
                <c:pt idx="1662">
                  <c:v>45.93</c:v>
                </c:pt>
                <c:pt idx="1663">
                  <c:v>45.92</c:v>
                </c:pt>
                <c:pt idx="1664">
                  <c:v>45.93</c:v>
                </c:pt>
                <c:pt idx="1665">
                  <c:v>45.92</c:v>
                </c:pt>
                <c:pt idx="1666">
                  <c:v>45.92</c:v>
                </c:pt>
                <c:pt idx="1667">
                  <c:v>45.93</c:v>
                </c:pt>
                <c:pt idx="1668">
                  <c:v>45.93</c:v>
                </c:pt>
                <c:pt idx="1669">
                  <c:v>45.92</c:v>
                </c:pt>
                <c:pt idx="1670">
                  <c:v>45.91</c:v>
                </c:pt>
                <c:pt idx="1671">
                  <c:v>45.88</c:v>
                </c:pt>
                <c:pt idx="1672">
                  <c:v>45.89</c:v>
                </c:pt>
                <c:pt idx="1673">
                  <c:v>45.9</c:v>
                </c:pt>
                <c:pt idx="1674">
                  <c:v>45.9</c:v>
                </c:pt>
                <c:pt idx="1675">
                  <c:v>45.9</c:v>
                </c:pt>
                <c:pt idx="1676">
                  <c:v>45.91</c:v>
                </c:pt>
                <c:pt idx="1677">
                  <c:v>45.92</c:v>
                </c:pt>
                <c:pt idx="1678">
                  <c:v>45.94</c:v>
                </c:pt>
                <c:pt idx="1679">
                  <c:v>45.94</c:v>
                </c:pt>
                <c:pt idx="1680">
                  <c:v>46</c:v>
                </c:pt>
                <c:pt idx="1681">
                  <c:v>46.04</c:v>
                </c:pt>
                <c:pt idx="1682">
                  <c:v>46.09</c:v>
                </c:pt>
                <c:pt idx="1683">
                  <c:v>46.12</c:v>
                </c:pt>
                <c:pt idx="1684">
                  <c:v>46.18</c:v>
                </c:pt>
                <c:pt idx="1685">
                  <c:v>46.24</c:v>
                </c:pt>
                <c:pt idx="1686">
                  <c:v>46.26</c:v>
                </c:pt>
                <c:pt idx="1687">
                  <c:v>46.35</c:v>
                </c:pt>
                <c:pt idx="1688">
                  <c:v>46.4</c:v>
                </c:pt>
                <c:pt idx="1689">
                  <c:v>46.42</c:v>
                </c:pt>
                <c:pt idx="1690">
                  <c:v>46.43</c:v>
                </c:pt>
                <c:pt idx="1691">
                  <c:v>46.45</c:v>
                </c:pt>
                <c:pt idx="1692">
                  <c:v>46.46</c:v>
                </c:pt>
                <c:pt idx="1693">
                  <c:v>46.46</c:v>
                </c:pt>
                <c:pt idx="1694">
                  <c:v>46.49</c:v>
                </c:pt>
                <c:pt idx="1695">
                  <c:v>46.49</c:v>
                </c:pt>
                <c:pt idx="1696">
                  <c:v>46.48</c:v>
                </c:pt>
                <c:pt idx="1697">
                  <c:v>46.47</c:v>
                </c:pt>
                <c:pt idx="1698">
                  <c:v>46.45</c:v>
                </c:pt>
                <c:pt idx="1699">
                  <c:v>46.47</c:v>
                </c:pt>
                <c:pt idx="1700">
                  <c:v>46.48</c:v>
                </c:pt>
                <c:pt idx="1701">
                  <c:v>46.44</c:v>
                </c:pt>
                <c:pt idx="1702">
                  <c:v>46.46</c:v>
                </c:pt>
                <c:pt idx="1703">
                  <c:v>46.47</c:v>
                </c:pt>
                <c:pt idx="1704">
                  <c:v>46.47</c:v>
                </c:pt>
                <c:pt idx="1705">
                  <c:v>46.45</c:v>
                </c:pt>
                <c:pt idx="1706">
                  <c:v>46.46</c:v>
                </c:pt>
                <c:pt idx="1707">
                  <c:v>46.45</c:v>
                </c:pt>
                <c:pt idx="1708">
                  <c:v>46.45</c:v>
                </c:pt>
                <c:pt idx="1709">
                  <c:v>46.47</c:v>
                </c:pt>
                <c:pt idx="1710">
                  <c:v>46.48</c:v>
                </c:pt>
                <c:pt idx="1711">
                  <c:v>46.49</c:v>
                </c:pt>
                <c:pt idx="1712">
                  <c:v>46.48</c:v>
                </c:pt>
                <c:pt idx="1713">
                  <c:v>46.47</c:v>
                </c:pt>
                <c:pt idx="1714">
                  <c:v>46.48</c:v>
                </c:pt>
                <c:pt idx="1715">
                  <c:v>46.49</c:v>
                </c:pt>
                <c:pt idx="1716">
                  <c:v>46.5</c:v>
                </c:pt>
                <c:pt idx="1717">
                  <c:v>46.49</c:v>
                </c:pt>
                <c:pt idx="1718">
                  <c:v>46.47</c:v>
                </c:pt>
                <c:pt idx="1719">
                  <c:v>46.49</c:v>
                </c:pt>
                <c:pt idx="1720">
                  <c:v>46.51</c:v>
                </c:pt>
                <c:pt idx="1721">
                  <c:v>46.56</c:v>
                </c:pt>
                <c:pt idx="1722">
                  <c:v>46.59</c:v>
                </c:pt>
                <c:pt idx="1723">
                  <c:v>46.63</c:v>
                </c:pt>
                <c:pt idx="1724">
                  <c:v>46.63</c:v>
                </c:pt>
                <c:pt idx="1725">
                  <c:v>46.62</c:v>
                </c:pt>
                <c:pt idx="1726">
                  <c:v>46.62</c:v>
                </c:pt>
                <c:pt idx="1727">
                  <c:v>46.64</c:v>
                </c:pt>
                <c:pt idx="1728">
                  <c:v>46.65</c:v>
                </c:pt>
                <c:pt idx="1729">
                  <c:v>46.66</c:v>
                </c:pt>
                <c:pt idx="1730">
                  <c:v>46.7</c:v>
                </c:pt>
                <c:pt idx="1731">
                  <c:v>46.69</c:v>
                </c:pt>
                <c:pt idx="1732">
                  <c:v>46.7</c:v>
                </c:pt>
                <c:pt idx="1733">
                  <c:v>46.73</c:v>
                </c:pt>
                <c:pt idx="1734">
                  <c:v>46.74</c:v>
                </c:pt>
                <c:pt idx="1735">
                  <c:v>46.76</c:v>
                </c:pt>
                <c:pt idx="1736">
                  <c:v>46.81</c:v>
                </c:pt>
                <c:pt idx="1737">
                  <c:v>46.84</c:v>
                </c:pt>
                <c:pt idx="1738">
                  <c:v>46.93</c:v>
                </c:pt>
                <c:pt idx="1739">
                  <c:v>47.04</c:v>
                </c:pt>
                <c:pt idx="1740">
                  <c:v>47.1</c:v>
                </c:pt>
                <c:pt idx="1741">
                  <c:v>47.2</c:v>
                </c:pt>
                <c:pt idx="1742">
                  <c:v>47.24</c:v>
                </c:pt>
                <c:pt idx="1743">
                  <c:v>47.3</c:v>
                </c:pt>
                <c:pt idx="1744">
                  <c:v>47.32</c:v>
                </c:pt>
                <c:pt idx="1745">
                  <c:v>47.33</c:v>
                </c:pt>
                <c:pt idx="1746">
                  <c:v>47.31</c:v>
                </c:pt>
                <c:pt idx="1747">
                  <c:v>47.3</c:v>
                </c:pt>
                <c:pt idx="1748">
                  <c:v>47.31</c:v>
                </c:pt>
                <c:pt idx="1749">
                  <c:v>47.3</c:v>
                </c:pt>
                <c:pt idx="1750">
                  <c:v>47.28</c:v>
                </c:pt>
                <c:pt idx="1751">
                  <c:v>47.27</c:v>
                </c:pt>
                <c:pt idx="1752">
                  <c:v>47.26</c:v>
                </c:pt>
                <c:pt idx="1753">
                  <c:v>47.23</c:v>
                </c:pt>
                <c:pt idx="1754">
                  <c:v>47.22</c:v>
                </c:pt>
                <c:pt idx="1755">
                  <c:v>47.21</c:v>
                </c:pt>
                <c:pt idx="1756">
                  <c:v>47.19</c:v>
                </c:pt>
                <c:pt idx="1757">
                  <c:v>47.18</c:v>
                </c:pt>
                <c:pt idx="1758">
                  <c:v>47.18</c:v>
                </c:pt>
                <c:pt idx="1759">
                  <c:v>47.18</c:v>
                </c:pt>
                <c:pt idx="1760">
                  <c:v>47.18</c:v>
                </c:pt>
                <c:pt idx="1761">
                  <c:v>47.12</c:v>
                </c:pt>
                <c:pt idx="1762">
                  <c:v>47.12</c:v>
                </c:pt>
                <c:pt idx="1763">
                  <c:v>47.1</c:v>
                </c:pt>
                <c:pt idx="1764">
                  <c:v>47.1</c:v>
                </c:pt>
                <c:pt idx="1765">
                  <c:v>47.1</c:v>
                </c:pt>
                <c:pt idx="1766">
                  <c:v>47.1</c:v>
                </c:pt>
                <c:pt idx="1767">
                  <c:v>47.07</c:v>
                </c:pt>
                <c:pt idx="1768">
                  <c:v>47.06</c:v>
                </c:pt>
                <c:pt idx="1769">
                  <c:v>47.04</c:v>
                </c:pt>
                <c:pt idx="1770">
                  <c:v>47.03</c:v>
                </c:pt>
                <c:pt idx="1771">
                  <c:v>47.02</c:v>
                </c:pt>
                <c:pt idx="1772">
                  <c:v>47.03</c:v>
                </c:pt>
                <c:pt idx="1773">
                  <c:v>47.03</c:v>
                </c:pt>
                <c:pt idx="1774">
                  <c:v>47.03</c:v>
                </c:pt>
                <c:pt idx="1775">
                  <c:v>47.02</c:v>
                </c:pt>
                <c:pt idx="1776">
                  <c:v>47.05</c:v>
                </c:pt>
                <c:pt idx="1777">
                  <c:v>47.16</c:v>
                </c:pt>
                <c:pt idx="1778">
                  <c:v>47.26</c:v>
                </c:pt>
                <c:pt idx="1779">
                  <c:v>47.28</c:v>
                </c:pt>
                <c:pt idx="1780">
                  <c:v>47.3</c:v>
                </c:pt>
                <c:pt idx="1781">
                  <c:v>47.27</c:v>
                </c:pt>
                <c:pt idx="1782">
                  <c:v>47.26</c:v>
                </c:pt>
                <c:pt idx="1783">
                  <c:v>47.27</c:v>
                </c:pt>
                <c:pt idx="1784">
                  <c:v>47.24</c:v>
                </c:pt>
                <c:pt idx="1785">
                  <c:v>46.89</c:v>
                </c:pt>
                <c:pt idx="1786">
                  <c:v>47.05</c:v>
                </c:pt>
                <c:pt idx="1787">
                  <c:v>47.18</c:v>
                </c:pt>
                <c:pt idx="1788">
                  <c:v>47.22</c:v>
                </c:pt>
                <c:pt idx="1789">
                  <c:v>47.25</c:v>
                </c:pt>
                <c:pt idx="1790">
                  <c:v>47.27</c:v>
                </c:pt>
                <c:pt idx="1791">
                  <c:v>47.27</c:v>
                </c:pt>
                <c:pt idx="1792">
                  <c:v>47.39</c:v>
                </c:pt>
                <c:pt idx="1793">
                  <c:v>47.49</c:v>
                </c:pt>
                <c:pt idx="1794">
                  <c:v>47.54</c:v>
                </c:pt>
                <c:pt idx="1795">
                  <c:v>47.55</c:v>
                </c:pt>
                <c:pt idx="1796">
                  <c:v>47.56</c:v>
                </c:pt>
                <c:pt idx="1797">
                  <c:v>47.6</c:v>
                </c:pt>
                <c:pt idx="1798">
                  <c:v>47.6</c:v>
                </c:pt>
                <c:pt idx="1799">
                  <c:v>47.59</c:v>
                </c:pt>
                <c:pt idx="1800">
                  <c:v>47.58</c:v>
                </c:pt>
                <c:pt idx="1801">
                  <c:v>47.58</c:v>
                </c:pt>
                <c:pt idx="1802">
                  <c:v>47.57</c:v>
                </c:pt>
                <c:pt idx="1803">
                  <c:v>47.55</c:v>
                </c:pt>
                <c:pt idx="1817">
                  <c:v>47.41</c:v>
                </c:pt>
                <c:pt idx="1818">
                  <c:v>47.4</c:v>
                </c:pt>
                <c:pt idx="1819">
                  <c:v>47.38</c:v>
                </c:pt>
                <c:pt idx="1820">
                  <c:v>47.37</c:v>
                </c:pt>
                <c:pt idx="1821">
                  <c:v>47.37</c:v>
                </c:pt>
                <c:pt idx="1822">
                  <c:v>47.36</c:v>
                </c:pt>
                <c:pt idx="1823">
                  <c:v>47.34</c:v>
                </c:pt>
                <c:pt idx="1824">
                  <c:v>47.35</c:v>
                </c:pt>
                <c:pt idx="1825">
                  <c:v>47.34</c:v>
                </c:pt>
                <c:pt idx="1826" formatCode="0.00">
                  <c:v>47.34</c:v>
                </c:pt>
                <c:pt idx="1827" formatCode="0.00">
                  <c:v>47.36</c:v>
                </c:pt>
                <c:pt idx="1828" formatCode="0.00">
                  <c:v>47.37</c:v>
                </c:pt>
                <c:pt idx="1829" formatCode="0.00">
                  <c:v>47.38</c:v>
                </c:pt>
                <c:pt idx="1830" formatCode="0.00">
                  <c:v>47.38</c:v>
                </c:pt>
                <c:pt idx="1831" formatCode="0.00">
                  <c:v>47.38</c:v>
                </c:pt>
                <c:pt idx="1832" formatCode="0.00">
                  <c:v>47.37</c:v>
                </c:pt>
                <c:pt idx="1833" formatCode="0.00">
                  <c:v>47.35</c:v>
                </c:pt>
                <c:pt idx="1834" formatCode="0.00">
                  <c:v>47.34</c:v>
                </c:pt>
                <c:pt idx="1835" formatCode="0.00">
                  <c:v>47.33</c:v>
                </c:pt>
                <c:pt idx="1836" formatCode="0.00">
                  <c:v>47.32</c:v>
                </c:pt>
                <c:pt idx="1837" formatCode="0.00">
                  <c:v>47.3</c:v>
                </c:pt>
                <c:pt idx="1838" formatCode="0.00">
                  <c:v>47.29</c:v>
                </c:pt>
                <c:pt idx="1839" formatCode="0.00">
                  <c:v>47.29</c:v>
                </c:pt>
                <c:pt idx="1840" formatCode="0.00">
                  <c:v>47.29</c:v>
                </c:pt>
                <c:pt idx="1841" formatCode="0.00">
                  <c:v>47.27</c:v>
                </c:pt>
                <c:pt idx="1842" formatCode="0.00">
                  <c:v>47.27</c:v>
                </c:pt>
                <c:pt idx="1843" formatCode="0.00">
                  <c:v>47.26</c:v>
                </c:pt>
                <c:pt idx="1844" formatCode="0.00">
                  <c:v>47.24</c:v>
                </c:pt>
                <c:pt idx="1845" formatCode="0.00">
                  <c:v>47.22</c:v>
                </c:pt>
                <c:pt idx="1846" formatCode="0.00">
                  <c:v>47.22</c:v>
                </c:pt>
                <c:pt idx="1847" formatCode="0.00">
                  <c:v>47.19</c:v>
                </c:pt>
                <c:pt idx="1848" formatCode="0.00">
                  <c:v>47.19</c:v>
                </c:pt>
                <c:pt idx="1849" formatCode="0.00">
                  <c:v>47.19</c:v>
                </c:pt>
                <c:pt idx="1850" formatCode="0.00">
                  <c:v>47.17</c:v>
                </c:pt>
                <c:pt idx="1851" formatCode="0.00">
                  <c:v>47.16</c:v>
                </c:pt>
                <c:pt idx="1852" formatCode="0.00">
                  <c:v>47.15</c:v>
                </c:pt>
                <c:pt idx="1853" formatCode="0.00">
                  <c:v>47.14</c:v>
                </c:pt>
                <c:pt idx="1854" formatCode="0.00">
                  <c:v>47.15</c:v>
                </c:pt>
                <c:pt idx="1855" formatCode="0.00">
                  <c:v>47.15</c:v>
                </c:pt>
                <c:pt idx="1856" formatCode="0.00">
                  <c:v>47.16</c:v>
                </c:pt>
                <c:pt idx="1857" formatCode="0.00">
                  <c:v>47.16</c:v>
                </c:pt>
                <c:pt idx="1858" formatCode="0.00">
                  <c:v>47.13</c:v>
                </c:pt>
                <c:pt idx="1859" formatCode="0.00">
                  <c:v>47.1</c:v>
                </c:pt>
                <c:pt idx="1860" formatCode="0.00">
                  <c:v>47.09</c:v>
                </c:pt>
                <c:pt idx="1861" formatCode="0.00">
                  <c:v>47.1</c:v>
                </c:pt>
                <c:pt idx="1862" formatCode="0.00">
                  <c:v>47.08</c:v>
                </c:pt>
                <c:pt idx="1863" formatCode="0.00">
                  <c:v>47.09</c:v>
                </c:pt>
                <c:pt idx="1864" formatCode="0.00">
                  <c:v>47.09</c:v>
                </c:pt>
                <c:pt idx="1865" formatCode="0.00">
                  <c:v>47.05</c:v>
                </c:pt>
                <c:pt idx="1866" formatCode="0.00">
                  <c:v>47.05</c:v>
                </c:pt>
                <c:pt idx="1867" formatCode="0.00">
                  <c:v>47.04</c:v>
                </c:pt>
                <c:pt idx="1868" formatCode="0.00">
                  <c:v>47.02</c:v>
                </c:pt>
                <c:pt idx="1869" formatCode="0.00">
                  <c:v>47</c:v>
                </c:pt>
                <c:pt idx="1870" formatCode="0.00">
                  <c:v>47.02</c:v>
                </c:pt>
                <c:pt idx="1871" formatCode="0.00">
                  <c:v>47.02</c:v>
                </c:pt>
                <c:pt idx="1872" formatCode="0.00">
                  <c:v>47</c:v>
                </c:pt>
                <c:pt idx="1873" formatCode="0.00">
                  <c:v>46.94</c:v>
                </c:pt>
                <c:pt idx="1874" formatCode="0.00">
                  <c:v>46.92</c:v>
                </c:pt>
                <c:pt idx="1875" formatCode="0.00">
                  <c:v>46.93</c:v>
                </c:pt>
                <c:pt idx="1876" formatCode="0.00">
                  <c:v>46.92</c:v>
                </c:pt>
                <c:pt idx="1877" formatCode="0.00">
                  <c:v>46.96</c:v>
                </c:pt>
                <c:pt idx="1878" formatCode="0.00">
                  <c:v>47</c:v>
                </c:pt>
                <c:pt idx="1879">
                  <c:v>46.99</c:v>
                </c:pt>
                <c:pt idx="1880">
                  <c:v>46.98</c:v>
                </c:pt>
                <c:pt idx="1881">
                  <c:v>46.97</c:v>
                </c:pt>
                <c:pt idx="1882">
                  <c:v>46.96</c:v>
                </c:pt>
                <c:pt idx="1883">
                  <c:v>46.95</c:v>
                </c:pt>
                <c:pt idx="1884">
                  <c:v>46.95</c:v>
                </c:pt>
                <c:pt idx="1885">
                  <c:v>46.94</c:v>
                </c:pt>
                <c:pt idx="1886">
                  <c:v>46.92</c:v>
                </c:pt>
                <c:pt idx="1887">
                  <c:v>46.9</c:v>
                </c:pt>
                <c:pt idx="1888">
                  <c:v>46.86</c:v>
                </c:pt>
                <c:pt idx="1889">
                  <c:v>46.85</c:v>
                </c:pt>
                <c:pt idx="1890">
                  <c:v>46.86</c:v>
                </c:pt>
                <c:pt idx="1891">
                  <c:v>46.87</c:v>
                </c:pt>
                <c:pt idx="1892">
                  <c:v>46.88</c:v>
                </c:pt>
                <c:pt idx="1893">
                  <c:v>46.85</c:v>
                </c:pt>
                <c:pt idx="1894">
                  <c:v>46.89</c:v>
                </c:pt>
                <c:pt idx="1895">
                  <c:v>46.94</c:v>
                </c:pt>
                <c:pt idx="1896">
                  <c:v>46.97</c:v>
                </c:pt>
                <c:pt idx="1897">
                  <c:v>47</c:v>
                </c:pt>
                <c:pt idx="1898">
                  <c:v>47.03</c:v>
                </c:pt>
                <c:pt idx="1899">
                  <c:v>47.01</c:v>
                </c:pt>
                <c:pt idx="1900">
                  <c:v>46.97</c:v>
                </c:pt>
                <c:pt idx="1901">
                  <c:v>46.95</c:v>
                </c:pt>
                <c:pt idx="1902">
                  <c:v>46.94</c:v>
                </c:pt>
                <c:pt idx="1903">
                  <c:v>46.93</c:v>
                </c:pt>
                <c:pt idx="1904">
                  <c:v>46.91</c:v>
                </c:pt>
                <c:pt idx="1905">
                  <c:v>46.92</c:v>
                </c:pt>
                <c:pt idx="1906">
                  <c:v>46.9</c:v>
                </c:pt>
                <c:pt idx="1907">
                  <c:v>46.87</c:v>
                </c:pt>
                <c:pt idx="1908">
                  <c:v>46.85</c:v>
                </c:pt>
                <c:pt idx="1909">
                  <c:v>46.84</c:v>
                </c:pt>
                <c:pt idx="1910">
                  <c:v>46.81</c:v>
                </c:pt>
                <c:pt idx="1911">
                  <c:v>46.81</c:v>
                </c:pt>
                <c:pt idx="1912">
                  <c:v>46.8</c:v>
                </c:pt>
                <c:pt idx="1913">
                  <c:v>46.78</c:v>
                </c:pt>
                <c:pt idx="1914">
                  <c:v>46.77</c:v>
                </c:pt>
                <c:pt idx="1915">
                  <c:v>46.74</c:v>
                </c:pt>
                <c:pt idx="1916">
                  <c:v>46.72</c:v>
                </c:pt>
                <c:pt idx="1917">
                  <c:v>46.71</c:v>
                </c:pt>
                <c:pt idx="1918">
                  <c:v>46.74</c:v>
                </c:pt>
                <c:pt idx="1919">
                  <c:v>46.72</c:v>
                </c:pt>
                <c:pt idx="1920">
                  <c:v>46.71</c:v>
                </c:pt>
                <c:pt idx="1921">
                  <c:v>46.69</c:v>
                </c:pt>
                <c:pt idx="1922">
                  <c:v>46.65</c:v>
                </c:pt>
                <c:pt idx="1923">
                  <c:v>46.65</c:v>
                </c:pt>
                <c:pt idx="1924">
                  <c:v>46.64</c:v>
                </c:pt>
                <c:pt idx="1925">
                  <c:v>46.62</c:v>
                </c:pt>
                <c:pt idx="1926">
                  <c:v>46.64</c:v>
                </c:pt>
                <c:pt idx="1927">
                  <c:v>46.65</c:v>
                </c:pt>
                <c:pt idx="1928">
                  <c:v>46.61</c:v>
                </c:pt>
                <c:pt idx="1929">
                  <c:v>46.58</c:v>
                </c:pt>
                <c:pt idx="1930">
                  <c:v>46.58</c:v>
                </c:pt>
                <c:pt idx="1931">
                  <c:v>46.57</c:v>
                </c:pt>
                <c:pt idx="1932">
                  <c:v>46.55</c:v>
                </c:pt>
                <c:pt idx="1933">
                  <c:v>46.56</c:v>
                </c:pt>
                <c:pt idx="1934">
                  <c:v>46.55</c:v>
                </c:pt>
                <c:pt idx="1935">
                  <c:v>46.52</c:v>
                </c:pt>
                <c:pt idx="1936">
                  <c:v>46.54</c:v>
                </c:pt>
                <c:pt idx="1937">
                  <c:v>46.52</c:v>
                </c:pt>
                <c:pt idx="1938">
                  <c:v>46.5</c:v>
                </c:pt>
                <c:pt idx="1939">
                  <c:v>46.5</c:v>
                </c:pt>
                <c:pt idx="1940">
                  <c:v>46.53</c:v>
                </c:pt>
                <c:pt idx="1941">
                  <c:v>46.52</c:v>
                </c:pt>
                <c:pt idx="1942">
                  <c:v>46.51</c:v>
                </c:pt>
                <c:pt idx="1943">
                  <c:v>46.5</c:v>
                </c:pt>
                <c:pt idx="1944">
                  <c:v>46.5</c:v>
                </c:pt>
                <c:pt idx="1945">
                  <c:v>46.47</c:v>
                </c:pt>
                <c:pt idx="1946">
                  <c:v>46.47</c:v>
                </c:pt>
                <c:pt idx="1947">
                  <c:v>46.48</c:v>
                </c:pt>
                <c:pt idx="1948">
                  <c:v>46.49</c:v>
                </c:pt>
                <c:pt idx="1949">
                  <c:v>46.48</c:v>
                </c:pt>
                <c:pt idx="1950">
                  <c:v>46.49</c:v>
                </c:pt>
                <c:pt idx="1951">
                  <c:v>46.5</c:v>
                </c:pt>
                <c:pt idx="1952">
                  <c:v>46.49</c:v>
                </c:pt>
                <c:pt idx="1953">
                  <c:v>46.48</c:v>
                </c:pt>
                <c:pt idx="1954">
                  <c:v>46.46</c:v>
                </c:pt>
                <c:pt idx="1955">
                  <c:v>46.45</c:v>
                </c:pt>
                <c:pt idx="1956">
                  <c:v>46.44</c:v>
                </c:pt>
                <c:pt idx="1957">
                  <c:v>46.43</c:v>
                </c:pt>
                <c:pt idx="1958">
                  <c:v>46.42</c:v>
                </c:pt>
                <c:pt idx="1959">
                  <c:v>46.41</c:v>
                </c:pt>
                <c:pt idx="1960">
                  <c:v>46.4</c:v>
                </c:pt>
                <c:pt idx="1961">
                  <c:v>46.4</c:v>
                </c:pt>
                <c:pt idx="1962">
                  <c:v>46.39</c:v>
                </c:pt>
                <c:pt idx="1963">
                  <c:v>46.38</c:v>
                </c:pt>
                <c:pt idx="1964">
                  <c:v>46.35</c:v>
                </c:pt>
                <c:pt idx="1965">
                  <c:v>46.34</c:v>
                </c:pt>
                <c:pt idx="1966">
                  <c:v>46.33</c:v>
                </c:pt>
                <c:pt idx="1967">
                  <c:v>46.34</c:v>
                </c:pt>
                <c:pt idx="1968">
                  <c:v>46.34</c:v>
                </c:pt>
                <c:pt idx="1969">
                  <c:v>46.34</c:v>
                </c:pt>
                <c:pt idx="1970">
                  <c:v>46.33</c:v>
                </c:pt>
                <c:pt idx="1971">
                  <c:v>46.31</c:v>
                </c:pt>
                <c:pt idx="1972">
                  <c:v>46.3</c:v>
                </c:pt>
                <c:pt idx="1973">
                  <c:v>46.28</c:v>
                </c:pt>
                <c:pt idx="1974">
                  <c:v>46.26</c:v>
                </c:pt>
                <c:pt idx="1975">
                  <c:v>46.26</c:v>
                </c:pt>
                <c:pt idx="1976">
                  <c:v>46.26</c:v>
                </c:pt>
                <c:pt idx="1977">
                  <c:v>46.24</c:v>
                </c:pt>
                <c:pt idx="1978">
                  <c:v>46.24</c:v>
                </c:pt>
                <c:pt idx="1979">
                  <c:v>46.25</c:v>
                </c:pt>
                <c:pt idx="1980">
                  <c:v>46.26</c:v>
                </c:pt>
                <c:pt idx="1981">
                  <c:v>46.27</c:v>
                </c:pt>
                <c:pt idx="1982">
                  <c:v>46.31</c:v>
                </c:pt>
                <c:pt idx="1983">
                  <c:v>46.33</c:v>
                </c:pt>
                <c:pt idx="1984">
                  <c:v>46.32</c:v>
                </c:pt>
                <c:pt idx="1985">
                  <c:v>46.33</c:v>
                </c:pt>
                <c:pt idx="1986">
                  <c:v>46.34</c:v>
                </c:pt>
                <c:pt idx="1987">
                  <c:v>46.35</c:v>
                </c:pt>
                <c:pt idx="1988">
                  <c:v>46.36</c:v>
                </c:pt>
                <c:pt idx="1989">
                  <c:v>46.38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C1F-4B7E-B0DE-67F9126977BA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C1F-4B7E-B0DE-67F9126977BA}"/>
              </c:ext>
            </c:extLst>
          </c:dPt>
          <c:xVal>
            <c:numRef>
              <c:f>PZ!$AG$17:$AG$22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PZ!$AH$17:$AH$22</c:f>
              <c:numCache>
                <c:formatCode>0.00</c:formatCode>
                <c:ptCount val="6"/>
                <c:pt idx="0">
                  <c:v>46.28</c:v>
                </c:pt>
                <c:pt idx="1">
                  <c:v>46.13</c:v>
                </c:pt>
                <c:pt idx="2">
                  <c:v>46.45</c:v>
                </c:pt>
                <c:pt idx="3">
                  <c:v>46.65</c:v>
                </c:pt>
                <c:pt idx="4">
                  <c:v>45.96</c:v>
                </c:pt>
                <c:pt idx="5" formatCode="General">
                  <c:v>46.38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C1F-4B7E-B0DE-67F912697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>
                    <a:latin typeface="Trebuchet MS" panose="020B0603020202020204" pitchFamily="34" charset="0"/>
                  </a:rPr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1.9188785612324774E-2"/>
              <c:y val="0.29799875974648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F6AA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FFC000"/>
              </a:solidFill>
              <a:ln w="9525">
                <a:solidFill>
                  <a:srgbClr val="F6AA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PZ!$AO$3:$AO$2029</c:f>
              <c:numCache>
                <c:formatCode>General</c:formatCode>
                <c:ptCount val="2027"/>
                <c:pt idx="0">
                  <c:v>14.48</c:v>
                </c:pt>
                <c:pt idx="1">
                  <c:v>14.47</c:v>
                </c:pt>
                <c:pt idx="2">
                  <c:v>14.34</c:v>
                </c:pt>
                <c:pt idx="3">
                  <c:v>14.34</c:v>
                </c:pt>
                <c:pt idx="4">
                  <c:v>14.32</c:v>
                </c:pt>
                <c:pt idx="5">
                  <c:v>14.35</c:v>
                </c:pt>
                <c:pt idx="6">
                  <c:v>14.45</c:v>
                </c:pt>
                <c:pt idx="7">
                  <c:v>14.38</c:v>
                </c:pt>
                <c:pt idx="8">
                  <c:v>14.37</c:v>
                </c:pt>
                <c:pt idx="9">
                  <c:v>14.22</c:v>
                </c:pt>
                <c:pt idx="10">
                  <c:v>14.17</c:v>
                </c:pt>
                <c:pt idx="11">
                  <c:v>14.18</c:v>
                </c:pt>
                <c:pt idx="12">
                  <c:v>14.12</c:v>
                </c:pt>
                <c:pt idx="13">
                  <c:v>14.21</c:v>
                </c:pt>
                <c:pt idx="14">
                  <c:v>14.18</c:v>
                </c:pt>
                <c:pt idx="15">
                  <c:v>14.29</c:v>
                </c:pt>
                <c:pt idx="16">
                  <c:v>14.18</c:v>
                </c:pt>
                <c:pt idx="17">
                  <c:v>14.17</c:v>
                </c:pt>
                <c:pt idx="18">
                  <c:v>14.14</c:v>
                </c:pt>
                <c:pt idx="19">
                  <c:v>14.22</c:v>
                </c:pt>
                <c:pt idx="20">
                  <c:v>14.19</c:v>
                </c:pt>
                <c:pt idx="21">
                  <c:v>14.34</c:v>
                </c:pt>
                <c:pt idx="22">
                  <c:v>14.41</c:v>
                </c:pt>
                <c:pt idx="23">
                  <c:v>14.21</c:v>
                </c:pt>
                <c:pt idx="24">
                  <c:v>14.19</c:v>
                </c:pt>
                <c:pt idx="25">
                  <c:v>14.19</c:v>
                </c:pt>
                <c:pt idx="26">
                  <c:v>14.09</c:v>
                </c:pt>
                <c:pt idx="27">
                  <c:v>14.12</c:v>
                </c:pt>
                <c:pt idx="28">
                  <c:v>14.06</c:v>
                </c:pt>
                <c:pt idx="29">
                  <c:v>14.07</c:v>
                </c:pt>
                <c:pt idx="30">
                  <c:v>14.04</c:v>
                </c:pt>
                <c:pt idx="31">
                  <c:v>14.08</c:v>
                </c:pt>
                <c:pt idx="32">
                  <c:v>14.23</c:v>
                </c:pt>
                <c:pt idx="33">
                  <c:v>14.08</c:v>
                </c:pt>
                <c:pt idx="34">
                  <c:v>14.07</c:v>
                </c:pt>
                <c:pt idx="35">
                  <c:v>13.98</c:v>
                </c:pt>
                <c:pt idx="36">
                  <c:v>13.93</c:v>
                </c:pt>
                <c:pt idx="37">
                  <c:v>13.93</c:v>
                </c:pt>
                <c:pt idx="38">
                  <c:v>13.91</c:v>
                </c:pt>
                <c:pt idx="39">
                  <c:v>13.92</c:v>
                </c:pt>
                <c:pt idx="40">
                  <c:v>13.86</c:v>
                </c:pt>
                <c:pt idx="41">
                  <c:v>13.83</c:v>
                </c:pt>
                <c:pt idx="42">
                  <c:v>13.82</c:v>
                </c:pt>
                <c:pt idx="43">
                  <c:v>13.75</c:v>
                </c:pt>
                <c:pt idx="44">
                  <c:v>13.85</c:v>
                </c:pt>
                <c:pt idx="45">
                  <c:v>13.92</c:v>
                </c:pt>
                <c:pt idx="46">
                  <c:v>13.92</c:v>
                </c:pt>
                <c:pt idx="47">
                  <c:v>13.88</c:v>
                </c:pt>
                <c:pt idx="48">
                  <c:v>13.89</c:v>
                </c:pt>
                <c:pt idx="49">
                  <c:v>13.96</c:v>
                </c:pt>
                <c:pt idx="50">
                  <c:v>13.89</c:v>
                </c:pt>
                <c:pt idx="51">
                  <c:v>13.83</c:v>
                </c:pt>
                <c:pt idx="52">
                  <c:v>13.96</c:v>
                </c:pt>
                <c:pt idx="53">
                  <c:v>13.96</c:v>
                </c:pt>
                <c:pt idx="54">
                  <c:v>13.93</c:v>
                </c:pt>
                <c:pt idx="55">
                  <c:v>13.98</c:v>
                </c:pt>
                <c:pt idx="56">
                  <c:v>13.98</c:v>
                </c:pt>
                <c:pt idx="57">
                  <c:v>13.83</c:v>
                </c:pt>
                <c:pt idx="58">
                  <c:v>13.84</c:v>
                </c:pt>
                <c:pt idx="59">
                  <c:v>13.92</c:v>
                </c:pt>
                <c:pt idx="60">
                  <c:v>13.93</c:v>
                </c:pt>
                <c:pt idx="61">
                  <c:v>13.93</c:v>
                </c:pt>
                <c:pt idx="62">
                  <c:v>13.96</c:v>
                </c:pt>
                <c:pt idx="63">
                  <c:v>14.01</c:v>
                </c:pt>
                <c:pt idx="64">
                  <c:v>13.94</c:v>
                </c:pt>
                <c:pt idx="65">
                  <c:v>13.98</c:v>
                </c:pt>
                <c:pt idx="66">
                  <c:v>13.95</c:v>
                </c:pt>
                <c:pt idx="67">
                  <c:v>13.96</c:v>
                </c:pt>
                <c:pt idx="68">
                  <c:v>13.85</c:v>
                </c:pt>
                <c:pt idx="69">
                  <c:v>13.61</c:v>
                </c:pt>
                <c:pt idx="70">
                  <c:v>13.65</c:v>
                </c:pt>
                <c:pt idx="71">
                  <c:v>13.53</c:v>
                </c:pt>
                <c:pt idx="72">
                  <c:v>13.28</c:v>
                </c:pt>
                <c:pt idx="73">
                  <c:v>13.33</c:v>
                </c:pt>
                <c:pt idx="74">
                  <c:v>13.12</c:v>
                </c:pt>
                <c:pt idx="75">
                  <c:v>13.27</c:v>
                </c:pt>
                <c:pt idx="76">
                  <c:v>12.98</c:v>
                </c:pt>
                <c:pt idx="77">
                  <c:v>12.87</c:v>
                </c:pt>
                <c:pt idx="78">
                  <c:v>12.91</c:v>
                </c:pt>
                <c:pt idx="79">
                  <c:v>12.9</c:v>
                </c:pt>
                <c:pt idx="80">
                  <c:v>13</c:v>
                </c:pt>
                <c:pt idx="81">
                  <c:v>13.08</c:v>
                </c:pt>
                <c:pt idx="82">
                  <c:v>13.15</c:v>
                </c:pt>
                <c:pt idx="83">
                  <c:v>13.13</c:v>
                </c:pt>
                <c:pt idx="84">
                  <c:v>13.18</c:v>
                </c:pt>
                <c:pt idx="85">
                  <c:v>13.13</c:v>
                </c:pt>
                <c:pt idx="86">
                  <c:v>13.01</c:v>
                </c:pt>
                <c:pt idx="87">
                  <c:v>12.82</c:v>
                </c:pt>
                <c:pt idx="88">
                  <c:v>12.87</c:v>
                </c:pt>
                <c:pt idx="89">
                  <c:v>12.88</c:v>
                </c:pt>
                <c:pt idx="90">
                  <c:v>12.81</c:v>
                </c:pt>
                <c:pt idx="91">
                  <c:v>12.7</c:v>
                </c:pt>
                <c:pt idx="92">
                  <c:v>12.69</c:v>
                </c:pt>
                <c:pt idx="93">
                  <c:v>12.66</c:v>
                </c:pt>
                <c:pt idx="94">
                  <c:v>12.79</c:v>
                </c:pt>
                <c:pt idx="95">
                  <c:v>12.76</c:v>
                </c:pt>
                <c:pt idx="96">
                  <c:v>12.73</c:v>
                </c:pt>
                <c:pt idx="97">
                  <c:v>12.6</c:v>
                </c:pt>
                <c:pt idx="98">
                  <c:v>12.87</c:v>
                </c:pt>
                <c:pt idx="99">
                  <c:v>12.76</c:v>
                </c:pt>
                <c:pt idx="100">
                  <c:v>12.68</c:v>
                </c:pt>
                <c:pt idx="101">
                  <c:v>12.59</c:v>
                </c:pt>
                <c:pt idx="102">
                  <c:v>12.56</c:v>
                </c:pt>
                <c:pt idx="103">
                  <c:v>12.51</c:v>
                </c:pt>
                <c:pt idx="104">
                  <c:v>12.45</c:v>
                </c:pt>
                <c:pt idx="105">
                  <c:v>12.49</c:v>
                </c:pt>
                <c:pt idx="106">
                  <c:v>12.46</c:v>
                </c:pt>
                <c:pt idx="107">
                  <c:v>12.43</c:v>
                </c:pt>
                <c:pt idx="108">
                  <c:v>12.37</c:v>
                </c:pt>
                <c:pt idx="109">
                  <c:v>12.28</c:v>
                </c:pt>
                <c:pt idx="110">
                  <c:v>12.18</c:v>
                </c:pt>
                <c:pt idx="111">
                  <c:v>12.07</c:v>
                </c:pt>
                <c:pt idx="112">
                  <c:v>12.02</c:v>
                </c:pt>
                <c:pt idx="113">
                  <c:v>11.98</c:v>
                </c:pt>
                <c:pt idx="114">
                  <c:v>12.01</c:v>
                </c:pt>
                <c:pt idx="115">
                  <c:v>12.16</c:v>
                </c:pt>
                <c:pt idx="116">
                  <c:v>12.22</c:v>
                </c:pt>
                <c:pt idx="117">
                  <c:v>12.29</c:v>
                </c:pt>
                <c:pt idx="118">
                  <c:v>12.34</c:v>
                </c:pt>
                <c:pt idx="119">
                  <c:v>12.39</c:v>
                </c:pt>
                <c:pt idx="120">
                  <c:v>12.46</c:v>
                </c:pt>
                <c:pt idx="121">
                  <c:v>12.45</c:v>
                </c:pt>
                <c:pt idx="122">
                  <c:v>12.49</c:v>
                </c:pt>
                <c:pt idx="123">
                  <c:v>12.45</c:v>
                </c:pt>
                <c:pt idx="124">
                  <c:v>12.46</c:v>
                </c:pt>
                <c:pt idx="125">
                  <c:v>12.41</c:v>
                </c:pt>
                <c:pt idx="126">
                  <c:v>12.39</c:v>
                </c:pt>
                <c:pt idx="127">
                  <c:v>12.38</c:v>
                </c:pt>
                <c:pt idx="128">
                  <c:v>12.31</c:v>
                </c:pt>
                <c:pt idx="129">
                  <c:v>12.31</c:v>
                </c:pt>
                <c:pt idx="130">
                  <c:v>12.31</c:v>
                </c:pt>
                <c:pt idx="131">
                  <c:v>12.34</c:v>
                </c:pt>
                <c:pt idx="132">
                  <c:v>12.58</c:v>
                </c:pt>
                <c:pt idx="133">
                  <c:v>12.51</c:v>
                </c:pt>
                <c:pt idx="134">
                  <c:v>12.57</c:v>
                </c:pt>
                <c:pt idx="135">
                  <c:v>12.53</c:v>
                </c:pt>
                <c:pt idx="136">
                  <c:v>12.55</c:v>
                </c:pt>
                <c:pt idx="137">
                  <c:v>12.52</c:v>
                </c:pt>
                <c:pt idx="138">
                  <c:v>12.57</c:v>
                </c:pt>
                <c:pt idx="139">
                  <c:v>12.6</c:v>
                </c:pt>
                <c:pt idx="140">
                  <c:v>12.6</c:v>
                </c:pt>
                <c:pt idx="141">
                  <c:v>12.34</c:v>
                </c:pt>
                <c:pt idx="142">
                  <c:v>12.44</c:v>
                </c:pt>
                <c:pt idx="143">
                  <c:v>12.56</c:v>
                </c:pt>
                <c:pt idx="144">
                  <c:v>12.51</c:v>
                </c:pt>
                <c:pt idx="145">
                  <c:v>12.6</c:v>
                </c:pt>
                <c:pt idx="146">
                  <c:v>12.61</c:v>
                </c:pt>
                <c:pt idx="147">
                  <c:v>12.68</c:v>
                </c:pt>
                <c:pt idx="148">
                  <c:v>12.69</c:v>
                </c:pt>
                <c:pt idx="149">
                  <c:v>12.65</c:v>
                </c:pt>
                <c:pt idx="150">
                  <c:v>12.73</c:v>
                </c:pt>
                <c:pt idx="151">
                  <c:v>12.68</c:v>
                </c:pt>
                <c:pt idx="152">
                  <c:v>12.72</c:v>
                </c:pt>
                <c:pt idx="153">
                  <c:v>12.77</c:v>
                </c:pt>
                <c:pt idx="154">
                  <c:v>12.77</c:v>
                </c:pt>
                <c:pt idx="155">
                  <c:v>12.66</c:v>
                </c:pt>
                <c:pt idx="156">
                  <c:v>12.73</c:v>
                </c:pt>
                <c:pt idx="157">
                  <c:v>12.74</c:v>
                </c:pt>
                <c:pt idx="158">
                  <c:v>12.66</c:v>
                </c:pt>
                <c:pt idx="159">
                  <c:v>12.73</c:v>
                </c:pt>
                <c:pt idx="160">
                  <c:v>12.65</c:v>
                </c:pt>
                <c:pt idx="161">
                  <c:v>12.74</c:v>
                </c:pt>
                <c:pt idx="162">
                  <c:v>12.75</c:v>
                </c:pt>
                <c:pt idx="163">
                  <c:v>12.7</c:v>
                </c:pt>
                <c:pt idx="164">
                  <c:v>12.75</c:v>
                </c:pt>
                <c:pt idx="165">
                  <c:v>12.77</c:v>
                </c:pt>
                <c:pt idx="166">
                  <c:v>12.74</c:v>
                </c:pt>
                <c:pt idx="167">
                  <c:v>12.77</c:v>
                </c:pt>
                <c:pt idx="168">
                  <c:v>12.76</c:v>
                </c:pt>
                <c:pt idx="169">
                  <c:v>12.85</c:v>
                </c:pt>
                <c:pt idx="170">
                  <c:v>12.75</c:v>
                </c:pt>
                <c:pt idx="171">
                  <c:v>12.77</c:v>
                </c:pt>
                <c:pt idx="172">
                  <c:v>12.76</c:v>
                </c:pt>
                <c:pt idx="173">
                  <c:v>12.8</c:v>
                </c:pt>
                <c:pt idx="174">
                  <c:v>12.75</c:v>
                </c:pt>
                <c:pt idx="175">
                  <c:v>12.77</c:v>
                </c:pt>
                <c:pt idx="176">
                  <c:v>12.76</c:v>
                </c:pt>
                <c:pt idx="177">
                  <c:v>12.78</c:v>
                </c:pt>
                <c:pt idx="178">
                  <c:v>12.8</c:v>
                </c:pt>
                <c:pt idx="179">
                  <c:v>12.86</c:v>
                </c:pt>
                <c:pt idx="180">
                  <c:v>12.9</c:v>
                </c:pt>
                <c:pt idx="181">
                  <c:v>12.89</c:v>
                </c:pt>
                <c:pt idx="182">
                  <c:v>12.99</c:v>
                </c:pt>
                <c:pt idx="183">
                  <c:v>13.16</c:v>
                </c:pt>
                <c:pt idx="184">
                  <c:v>13.1</c:v>
                </c:pt>
                <c:pt idx="185">
                  <c:v>13.06</c:v>
                </c:pt>
                <c:pt idx="186">
                  <c:v>13.01</c:v>
                </c:pt>
                <c:pt idx="187">
                  <c:v>13.03</c:v>
                </c:pt>
                <c:pt idx="188">
                  <c:v>13.01</c:v>
                </c:pt>
                <c:pt idx="189">
                  <c:v>12.99</c:v>
                </c:pt>
                <c:pt idx="190">
                  <c:v>12.98</c:v>
                </c:pt>
                <c:pt idx="191">
                  <c:v>12.98</c:v>
                </c:pt>
                <c:pt idx="192">
                  <c:v>12.97</c:v>
                </c:pt>
                <c:pt idx="193">
                  <c:v>12.95</c:v>
                </c:pt>
                <c:pt idx="194">
                  <c:v>13.04</c:v>
                </c:pt>
                <c:pt idx="195">
                  <c:v>13.13</c:v>
                </c:pt>
                <c:pt idx="196">
                  <c:v>13.18</c:v>
                </c:pt>
                <c:pt idx="197">
                  <c:v>13.36</c:v>
                </c:pt>
                <c:pt idx="198">
                  <c:v>13.43</c:v>
                </c:pt>
                <c:pt idx="199">
                  <c:v>13.45</c:v>
                </c:pt>
                <c:pt idx="200">
                  <c:v>13.47</c:v>
                </c:pt>
                <c:pt idx="201">
                  <c:v>13.45</c:v>
                </c:pt>
                <c:pt idx="202">
                  <c:v>13.47</c:v>
                </c:pt>
                <c:pt idx="203">
                  <c:v>13.56</c:v>
                </c:pt>
                <c:pt idx="204">
                  <c:v>13.59</c:v>
                </c:pt>
                <c:pt idx="205">
                  <c:v>13.65</c:v>
                </c:pt>
                <c:pt idx="206">
                  <c:v>13.71</c:v>
                </c:pt>
                <c:pt idx="207">
                  <c:v>13.72</c:v>
                </c:pt>
                <c:pt idx="208">
                  <c:v>13.75</c:v>
                </c:pt>
                <c:pt idx="209">
                  <c:v>13.8</c:v>
                </c:pt>
                <c:pt idx="210">
                  <c:v>13.82</c:v>
                </c:pt>
                <c:pt idx="211">
                  <c:v>13.79</c:v>
                </c:pt>
                <c:pt idx="212">
                  <c:v>13.79</c:v>
                </c:pt>
                <c:pt idx="213">
                  <c:v>13.76</c:v>
                </c:pt>
                <c:pt idx="214">
                  <c:v>13.82</c:v>
                </c:pt>
                <c:pt idx="215">
                  <c:v>13.82</c:v>
                </c:pt>
                <c:pt idx="216">
                  <c:v>13.78</c:v>
                </c:pt>
                <c:pt idx="217">
                  <c:v>13.84</c:v>
                </c:pt>
                <c:pt idx="218">
                  <c:v>13.92</c:v>
                </c:pt>
                <c:pt idx="219">
                  <c:v>14.11</c:v>
                </c:pt>
                <c:pt idx="220">
                  <c:v>14.23</c:v>
                </c:pt>
                <c:pt idx="221">
                  <c:v>14.3</c:v>
                </c:pt>
                <c:pt idx="222">
                  <c:v>14.34</c:v>
                </c:pt>
                <c:pt idx="223">
                  <c:v>14.4</c:v>
                </c:pt>
                <c:pt idx="224">
                  <c:v>14.38</c:v>
                </c:pt>
                <c:pt idx="225">
                  <c:v>14.38</c:v>
                </c:pt>
                <c:pt idx="226">
                  <c:v>14.21</c:v>
                </c:pt>
                <c:pt idx="227">
                  <c:v>14.17</c:v>
                </c:pt>
                <c:pt idx="228">
                  <c:v>14.17</c:v>
                </c:pt>
                <c:pt idx="229">
                  <c:v>14.17</c:v>
                </c:pt>
                <c:pt idx="230">
                  <c:v>14.04</c:v>
                </c:pt>
                <c:pt idx="231">
                  <c:v>14.1</c:v>
                </c:pt>
                <c:pt idx="232">
                  <c:v>14.16</c:v>
                </c:pt>
                <c:pt idx="233">
                  <c:v>14.09</c:v>
                </c:pt>
                <c:pt idx="234">
                  <c:v>14.08</c:v>
                </c:pt>
                <c:pt idx="235">
                  <c:v>14.1</c:v>
                </c:pt>
                <c:pt idx="236">
                  <c:v>14.09</c:v>
                </c:pt>
                <c:pt idx="237">
                  <c:v>14.1</c:v>
                </c:pt>
                <c:pt idx="238">
                  <c:v>14.11</c:v>
                </c:pt>
                <c:pt idx="239">
                  <c:v>14.09</c:v>
                </c:pt>
                <c:pt idx="240">
                  <c:v>14.11</c:v>
                </c:pt>
                <c:pt idx="241">
                  <c:v>14.11</c:v>
                </c:pt>
                <c:pt idx="242">
                  <c:v>14.1</c:v>
                </c:pt>
                <c:pt idx="243">
                  <c:v>14.14</c:v>
                </c:pt>
                <c:pt idx="244">
                  <c:v>14.08</c:v>
                </c:pt>
                <c:pt idx="245">
                  <c:v>14.11</c:v>
                </c:pt>
                <c:pt idx="246">
                  <c:v>14.13</c:v>
                </c:pt>
                <c:pt idx="247">
                  <c:v>14.03</c:v>
                </c:pt>
                <c:pt idx="248">
                  <c:v>14.08</c:v>
                </c:pt>
                <c:pt idx="249">
                  <c:v>14.07</c:v>
                </c:pt>
                <c:pt idx="250">
                  <c:v>14.02</c:v>
                </c:pt>
                <c:pt idx="251">
                  <c:v>14.06</c:v>
                </c:pt>
                <c:pt idx="252">
                  <c:v>13.98</c:v>
                </c:pt>
                <c:pt idx="253">
                  <c:v>14.03</c:v>
                </c:pt>
                <c:pt idx="254">
                  <c:v>14</c:v>
                </c:pt>
                <c:pt idx="255">
                  <c:v>14.19</c:v>
                </c:pt>
                <c:pt idx="256">
                  <c:v>14.62</c:v>
                </c:pt>
                <c:pt idx="257">
                  <c:v>14.46</c:v>
                </c:pt>
                <c:pt idx="258">
                  <c:v>14.31</c:v>
                </c:pt>
                <c:pt idx="259">
                  <c:v>14.13</c:v>
                </c:pt>
                <c:pt idx="260">
                  <c:v>14.1</c:v>
                </c:pt>
                <c:pt idx="261">
                  <c:v>13.99</c:v>
                </c:pt>
                <c:pt idx="262">
                  <c:v>13.94</c:v>
                </c:pt>
                <c:pt idx="263">
                  <c:v>14.11</c:v>
                </c:pt>
                <c:pt idx="264">
                  <c:v>13.93</c:v>
                </c:pt>
                <c:pt idx="265">
                  <c:v>13.91</c:v>
                </c:pt>
                <c:pt idx="266">
                  <c:v>13.83</c:v>
                </c:pt>
                <c:pt idx="267">
                  <c:v>13.73</c:v>
                </c:pt>
                <c:pt idx="268">
                  <c:v>13.7</c:v>
                </c:pt>
                <c:pt idx="269">
                  <c:v>13.7</c:v>
                </c:pt>
                <c:pt idx="270">
                  <c:v>13.72</c:v>
                </c:pt>
                <c:pt idx="271">
                  <c:v>13.7</c:v>
                </c:pt>
                <c:pt idx="272">
                  <c:v>13.65</c:v>
                </c:pt>
                <c:pt idx="273">
                  <c:v>13.67</c:v>
                </c:pt>
                <c:pt idx="274">
                  <c:v>13.62</c:v>
                </c:pt>
                <c:pt idx="275">
                  <c:v>13.65</c:v>
                </c:pt>
                <c:pt idx="276">
                  <c:v>13.65</c:v>
                </c:pt>
                <c:pt idx="277">
                  <c:v>13.69</c:v>
                </c:pt>
                <c:pt idx="278">
                  <c:v>13.66</c:v>
                </c:pt>
                <c:pt idx="279">
                  <c:v>13.66</c:v>
                </c:pt>
                <c:pt idx="280">
                  <c:v>13.71</c:v>
                </c:pt>
                <c:pt idx="281">
                  <c:v>13.67</c:v>
                </c:pt>
                <c:pt idx="282">
                  <c:v>13.66</c:v>
                </c:pt>
                <c:pt idx="283">
                  <c:v>13.71</c:v>
                </c:pt>
                <c:pt idx="284">
                  <c:v>13.77</c:v>
                </c:pt>
                <c:pt idx="285">
                  <c:v>13.76</c:v>
                </c:pt>
                <c:pt idx="286">
                  <c:v>13.68</c:v>
                </c:pt>
                <c:pt idx="287">
                  <c:v>13.69</c:v>
                </c:pt>
                <c:pt idx="288">
                  <c:v>13.75</c:v>
                </c:pt>
                <c:pt idx="289">
                  <c:v>13.79</c:v>
                </c:pt>
                <c:pt idx="290">
                  <c:v>13.77</c:v>
                </c:pt>
                <c:pt idx="291">
                  <c:v>13.74</c:v>
                </c:pt>
                <c:pt idx="292">
                  <c:v>13.86</c:v>
                </c:pt>
                <c:pt idx="293">
                  <c:v>13.9</c:v>
                </c:pt>
                <c:pt idx="294">
                  <c:v>13.8</c:v>
                </c:pt>
                <c:pt idx="295">
                  <c:v>13.74</c:v>
                </c:pt>
                <c:pt idx="296">
                  <c:v>13.71</c:v>
                </c:pt>
                <c:pt idx="297">
                  <c:v>13.72</c:v>
                </c:pt>
                <c:pt idx="298">
                  <c:v>13.77</c:v>
                </c:pt>
                <c:pt idx="299">
                  <c:v>13.77</c:v>
                </c:pt>
                <c:pt idx="300">
                  <c:v>13.76</c:v>
                </c:pt>
                <c:pt idx="301">
                  <c:v>13.74</c:v>
                </c:pt>
                <c:pt idx="302">
                  <c:v>13.77</c:v>
                </c:pt>
                <c:pt idx="303">
                  <c:v>13.66</c:v>
                </c:pt>
                <c:pt idx="304">
                  <c:v>13.56</c:v>
                </c:pt>
                <c:pt idx="305">
                  <c:v>13.66</c:v>
                </c:pt>
                <c:pt idx="306">
                  <c:v>13.57</c:v>
                </c:pt>
                <c:pt idx="307">
                  <c:v>13.64</c:v>
                </c:pt>
                <c:pt idx="308">
                  <c:v>13.68</c:v>
                </c:pt>
                <c:pt idx="309">
                  <c:v>13.84</c:v>
                </c:pt>
                <c:pt idx="310">
                  <c:v>13.85</c:v>
                </c:pt>
                <c:pt idx="311">
                  <c:v>13.85</c:v>
                </c:pt>
                <c:pt idx="312">
                  <c:v>13.86</c:v>
                </c:pt>
                <c:pt idx="313">
                  <c:v>13.86</c:v>
                </c:pt>
                <c:pt idx="314">
                  <c:v>13.86</c:v>
                </c:pt>
                <c:pt idx="315">
                  <c:v>13.87</c:v>
                </c:pt>
                <c:pt idx="316">
                  <c:v>13.85</c:v>
                </c:pt>
                <c:pt idx="317">
                  <c:v>13.86</c:v>
                </c:pt>
                <c:pt idx="318">
                  <c:v>13.87</c:v>
                </c:pt>
                <c:pt idx="319">
                  <c:v>13.89</c:v>
                </c:pt>
                <c:pt idx="320">
                  <c:v>13.93</c:v>
                </c:pt>
                <c:pt idx="321">
                  <c:v>14.03</c:v>
                </c:pt>
                <c:pt idx="322">
                  <c:v>14.11</c:v>
                </c:pt>
                <c:pt idx="323">
                  <c:v>14.18</c:v>
                </c:pt>
                <c:pt idx="324">
                  <c:v>14.18</c:v>
                </c:pt>
                <c:pt idx="325">
                  <c:v>14.29</c:v>
                </c:pt>
                <c:pt idx="326">
                  <c:v>14.36</c:v>
                </c:pt>
                <c:pt idx="327">
                  <c:v>14.36</c:v>
                </c:pt>
                <c:pt idx="328">
                  <c:v>14.02</c:v>
                </c:pt>
                <c:pt idx="329">
                  <c:v>14.13</c:v>
                </c:pt>
                <c:pt idx="330">
                  <c:v>14</c:v>
                </c:pt>
                <c:pt idx="331">
                  <c:v>13.82</c:v>
                </c:pt>
                <c:pt idx="332">
                  <c:v>13.89</c:v>
                </c:pt>
                <c:pt idx="333">
                  <c:v>13.94</c:v>
                </c:pt>
                <c:pt idx="334">
                  <c:v>13.96</c:v>
                </c:pt>
                <c:pt idx="335">
                  <c:v>14.05</c:v>
                </c:pt>
                <c:pt idx="336">
                  <c:v>14.21</c:v>
                </c:pt>
                <c:pt idx="337">
                  <c:v>14.3</c:v>
                </c:pt>
                <c:pt idx="338">
                  <c:v>14.14</c:v>
                </c:pt>
                <c:pt idx="339">
                  <c:v>14.54</c:v>
                </c:pt>
                <c:pt idx="340">
                  <c:v>14.66</c:v>
                </c:pt>
                <c:pt idx="341">
                  <c:v>14.75</c:v>
                </c:pt>
                <c:pt idx="342">
                  <c:v>14.8</c:v>
                </c:pt>
                <c:pt idx="343">
                  <c:v>14.83</c:v>
                </c:pt>
                <c:pt idx="344">
                  <c:v>14.82</c:v>
                </c:pt>
                <c:pt idx="345">
                  <c:v>14.74</c:v>
                </c:pt>
                <c:pt idx="346">
                  <c:v>14.73</c:v>
                </c:pt>
                <c:pt idx="347">
                  <c:v>14.72</c:v>
                </c:pt>
                <c:pt idx="348">
                  <c:v>14.7</c:v>
                </c:pt>
                <c:pt idx="349">
                  <c:v>14.71</c:v>
                </c:pt>
                <c:pt idx="350">
                  <c:v>14.71</c:v>
                </c:pt>
                <c:pt idx="351">
                  <c:v>14.74</c:v>
                </c:pt>
                <c:pt idx="352">
                  <c:v>14.73</c:v>
                </c:pt>
                <c:pt idx="353">
                  <c:v>14.72</c:v>
                </c:pt>
                <c:pt idx="354">
                  <c:v>14.78</c:v>
                </c:pt>
                <c:pt idx="355">
                  <c:v>14.65</c:v>
                </c:pt>
                <c:pt idx="356">
                  <c:v>14.59</c:v>
                </c:pt>
                <c:pt idx="357">
                  <c:v>14.7</c:v>
                </c:pt>
                <c:pt idx="358">
                  <c:v>14.69</c:v>
                </c:pt>
                <c:pt idx="359">
                  <c:v>14.58</c:v>
                </c:pt>
                <c:pt idx="360">
                  <c:v>14.5</c:v>
                </c:pt>
                <c:pt idx="361">
                  <c:v>14.43</c:v>
                </c:pt>
                <c:pt idx="362">
                  <c:v>14.37</c:v>
                </c:pt>
                <c:pt idx="363">
                  <c:v>14.38</c:v>
                </c:pt>
                <c:pt idx="364">
                  <c:v>14.37</c:v>
                </c:pt>
                <c:pt idx="365">
                  <c:v>14.35</c:v>
                </c:pt>
                <c:pt idx="366">
                  <c:v>14.45</c:v>
                </c:pt>
                <c:pt idx="367">
                  <c:v>14.38</c:v>
                </c:pt>
                <c:pt idx="368">
                  <c:v>14.41</c:v>
                </c:pt>
                <c:pt idx="369">
                  <c:v>14.38</c:v>
                </c:pt>
                <c:pt idx="370">
                  <c:v>14.27</c:v>
                </c:pt>
                <c:pt idx="371">
                  <c:v>14.25</c:v>
                </c:pt>
                <c:pt idx="372">
                  <c:v>14.31</c:v>
                </c:pt>
                <c:pt idx="373">
                  <c:v>14.35</c:v>
                </c:pt>
                <c:pt idx="374">
                  <c:v>14.37</c:v>
                </c:pt>
                <c:pt idx="375">
                  <c:v>14.37</c:v>
                </c:pt>
                <c:pt idx="376">
                  <c:v>14.38</c:v>
                </c:pt>
                <c:pt idx="377">
                  <c:v>14.32</c:v>
                </c:pt>
                <c:pt idx="378">
                  <c:v>14.27</c:v>
                </c:pt>
                <c:pt idx="379">
                  <c:v>14.35</c:v>
                </c:pt>
                <c:pt idx="380">
                  <c:v>14.33</c:v>
                </c:pt>
                <c:pt idx="381">
                  <c:v>14.42</c:v>
                </c:pt>
                <c:pt idx="382">
                  <c:v>14.4</c:v>
                </c:pt>
                <c:pt idx="383">
                  <c:v>14.27</c:v>
                </c:pt>
                <c:pt idx="384">
                  <c:v>14.26</c:v>
                </c:pt>
                <c:pt idx="385">
                  <c:v>14.3</c:v>
                </c:pt>
                <c:pt idx="386">
                  <c:v>14.22</c:v>
                </c:pt>
                <c:pt idx="387">
                  <c:v>14.14</c:v>
                </c:pt>
                <c:pt idx="388">
                  <c:v>13.94</c:v>
                </c:pt>
                <c:pt idx="389">
                  <c:v>13.92</c:v>
                </c:pt>
                <c:pt idx="390">
                  <c:v>13.87</c:v>
                </c:pt>
                <c:pt idx="391">
                  <c:v>14.06</c:v>
                </c:pt>
                <c:pt idx="392">
                  <c:v>14.15</c:v>
                </c:pt>
                <c:pt idx="393">
                  <c:v>14.08</c:v>
                </c:pt>
                <c:pt idx="394">
                  <c:v>14.07</c:v>
                </c:pt>
                <c:pt idx="395">
                  <c:v>14.08</c:v>
                </c:pt>
                <c:pt idx="396">
                  <c:v>14.05</c:v>
                </c:pt>
                <c:pt idx="397">
                  <c:v>14</c:v>
                </c:pt>
                <c:pt idx="398">
                  <c:v>14.03</c:v>
                </c:pt>
                <c:pt idx="399">
                  <c:v>14.09</c:v>
                </c:pt>
                <c:pt idx="400">
                  <c:v>14.11</c:v>
                </c:pt>
                <c:pt idx="401">
                  <c:v>14.05</c:v>
                </c:pt>
                <c:pt idx="402">
                  <c:v>14.08</c:v>
                </c:pt>
                <c:pt idx="403">
                  <c:v>14.08</c:v>
                </c:pt>
                <c:pt idx="404">
                  <c:v>13.98</c:v>
                </c:pt>
                <c:pt idx="405">
                  <c:v>13.98</c:v>
                </c:pt>
                <c:pt idx="406">
                  <c:v>13.97</c:v>
                </c:pt>
                <c:pt idx="407">
                  <c:v>13.98</c:v>
                </c:pt>
                <c:pt idx="408">
                  <c:v>13.9</c:v>
                </c:pt>
                <c:pt idx="409">
                  <c:v>13.89</c:v>
                </c:pt>
                <c:pt idx="410">
                  <c:v>13.64</c:v>
                </c:pt>
                <c:pt idx="411">
                  <c:v>13.7</c:v>
                </c:pt>
                <c:pt idx="412">
                  <c:v>13.67</c:v>
                </c:pt>
                <c:pt idx="413">
                  <c:v>13.71</c:v>
                </c:pt>
                <c:pt idx="414">
                  <c:v>13.61</c:v>
                </c:pt>
                <c:pt idx="415">
                  <c:v>13.63</c:v>
                </c:pt>
                <c:pt idx="416">
                  <c:v>13.63</c:v>
                </c:pt>
                <c:pt idx="417">
                  <c:v>13.65</c:v>
                </c:pt>
                <c:pt idx="418">
                  <c:v>13.75</c:v>
                </c:pt>
                <c:pt idx="419">
                  <c:v>13.68</c:v>
                </c:pt>
                <c:pt idx="420">
                  <c:v>13.69</c:v>
                </c:pt>
                <c:pt idx="421">
                  <c:v>13.73</c:v>
                </c:pt>
                <c:pt idx="422">
                  <c:v>13.69</c:v>
                </c:pt>
                <c:pt idx="423">
                  <c:v>13.75</c:v>
                </c:pt>
                <c:pt idx="424">
                  <c:v>13.77</c:v>
                </c:pt>
                <c:pt idx="425">
                  <c:v>13.78</c:v>
                </c:pt>
                <c:pt idx="426">
                  <c:v>13.81</c:v>
                </c:pt>
                <c:pt idx="427">
                  <c:v>14.04</c:v>
                </c:pt>
                <c:pt idx="428">
                  <c:v>13.98</c:v>
                </c:pt>
                <c:pt idx="429">
                  <c:v>13.89</c:v>
                </c:pt>
                <c:pt idx="430">
                  <c:v>13.88</c:v>
                </c:pt>
                <c:pt idx="431">
                  <c:v>13.84</c:v>
                </c:pt>
                <c:pt idx="432">
                  <c:v>13.76</c:v>
                </c:pt>
                <c:pt idx="433">
                  <c:v>13.44</c:v>
                </c:pt>
                <c:pt idx="434">
                  <c:v>13.02</c:v>
                </c:pt>
                <c:pt idx="435">
                  <c:v>12.66</c:v>
                </c:pt>
                <c:pt idx="436">
                  <c:v>12.59</c:v>
                </c:pt>
                <c:pt idx="437">
                  <c:v>13.05</c:v>
                </c:pt>
                <c:pt idx="438">
                  <c:v>12.76</c:v>
                </c:pt>
                <c:pt idx="439">
                  <c:v>12.48</c:v>
                </c:pt>
                <c:pt idx="440">
                  <c:v>12.13</c:v>
                </c:pt>
                <c:pt idx="441">
                  <c:v>11.98</c:v>
                </c:pt>
                <c:pt idx="442">
                  <c:v>11.89</c:v>
                </c:pt>
                <c:pt idx="443">
                  <c:v>11.84</c:v>
                </c:pt>
                <c:pt idx="444">
                  <c:v>11.8</c:v>
                </c:pt>
                <c:pt idx="445">
                  <c:v>11.78</c:v>
                </c:pt>
                <c:pt idx="446">
                  <c:v>11.89</c:v>
                </c:pt>
                <c:pt idx="447">
                  <c:v>12.43</c:v>
                </c:pt>
                <c:pt idx="448">
                  <c:v>12.65</c:v>
                </c:pt>
                <c:pt idx="449">
                  <c:v>12.6</c:v>
                </c:pt>
                <c:pt idx="450">
                  <c:v>12.65</c:v>
                </c:pt>
                <c:pt idx="451">
                  <c:v>12.74</c:v>
                </c:pt>
                <c:pt idx="452">
                  <c:v>12.77</c:v>
                </c:pt>
                <c:pt idx="453">
                  <c:v>12.72</c:v>
                </c:pt>
                <c:pt idx="454">
                  <c:v>12.73</c:v>
                </c:pt>
                <c:pt idx="455">
                  <c:v>12.71</c:v>
                </c:pt>
                <c:pt idx="456">
                  <c:v>12.64</c:v>
                </c:pt>
                <c:pt idx="457">
                  <c:v>12.64</c:v>
                </c:pt>
                <c:pt idx="458">
                  <c:v>12.61</c:v>
                </c:pt>
                <c:pt idx="459">
                  <c:v>12.61</c:v>
                </c:pt>
                <c:pt idx="460">
                  <c:v>12.59</c:v>
                </c:pt>
                <c:pt idx="461">
                  <c:v>12.59</c:v>
                </c:pt>
                <c:pt idx="462">
                  <c:v>12.52</c:v>
                </c:pt>
                <c:pt idx="463">
                  <c:v>12.49</c:v>
                </c:pt>
                <c:pt idx="464">
                  <c:v>12.48</c:v>
                </c:pt>
                <c:pt idx="465">
                  <c:v>12.34</c:v>
                </c:pt>
                <c:pt idx="466">
                  <c:v>12.11</c:v>
                </c:pt>
                <c:pt idx="467">
                  <c:v>12.05</c:v>
                </c:pt>
                <c:pt idx="468">
                  <c:v>12.04</c:v>
                </c:pt>
                <c:pt idx="469">
                  <c:v>12.1</c:v>
                </c:pt>
                <c:pt idx="470">
                  <c:v>12.15</c:v>
                </c:pt>
                <c:pt idx="471">
                  <c:v>12.07</c:v>
                </c:pt>
                <c:pt idx="472">
                  <c:v>12.01</c:v>
                </c:pt>
                <c:pt idx="473">
                  <c:v>12.01</c:v>
                </c:pt>
                <c:pt idx="474">
                  <c:v>12.06</c:v>
                </c:pt>
                <c:pt idx="475">
                  <c:v>12.03</c:v>
                </c:pt>
                <c:pt idx="476">
                  <c:v>12.05</c:v>
                </c:pt>
                <c:pt idx="477">
                  <c:v>12.02</c:v>
                </c:pt>
                <c:pt idx="478">
                  <c:v>12</c:v>
                </c:pt>
                <c:pt idx="479">
                  <c:v>12.08</c:v>
                </c:pt>
                <c:pt idx="480">
                  <c:v>12.12</c:v>
                </c:pt>
                <c:pt idx="481">
                  <c:v>12.18</c:v>
                </c:pt>
                <c:pt idx="482">
                  <c:v>12.11</c:v>
                </c:pt>
                <c:pt idx="483">
                  <c:v>12.15</c:v>
                </c:pt>
                <c:pt idx="484">
                  <c:v>12.22</c:v>
                </c:pt>
                <c:pt idx="485">
                  <c:v>12.23</c:v>
                </c:pt>
                <c:pt idx="486">
                  <c:v>12.3</c:v>
                </c:pt>
                <c:pt idx="487">
                  <c:v>12.32</c:v>
                </c:pt>
                <c:pt idx="488">
                  <c:v>12.36</c:v>
                </c:pt>
                <c:pt idx="489">
                  <c:v>12.45</c:v>
                </c:pt>
                <c:pt idx="490">
                  <c:v>12.47</c:v>
                </c:pt>
                <c:pt idx="491">
                  <c:v>12.44</c:v>
                </c:pt>
                <c:pt idx="492">
                  <c:v>12.42</c:v>
                </c:pt>
                <c:pt idx="493">
                  <c:v>12.43</c:v>
                </c:pt>
                <c:pt idx="494">
                  <c:v>12.45</c:v>
                </c:pt>
                <c:pt idx="495">
                  <c:v>12.39</c:v>
                </c:pt>
                <c:pt idx="496">
                  <c:v>12.33</c:v>
                </c:pt>
                <c:pt idx="497">
                  <c:v>12.29</c:v>
                </c:pt>
                <c:pt idx="498">
                  <c:v>12.26</c:v>
                </c:pt>
                <c:pt idx="499">
                  <c:v>12.2</c:v>
                </c:pt>
                <c:pt idx="500">
                  <c:v>12.16</c:v>
                </c:pt>
                <c:pt idx="501">
                  <c:v>12.1</c:v>
                </c:pt>
                <c:pt idx="502">
                  <c:v>12.09</c:v>
                </c:pt>
                <c:pt idx="503">
                  <c:v>12.05</c:v>
                </c:pt>
                <c:pt idx="504">
                  <c:v>12.03</c:v>
                </c:pt>
                <c:pt idx="505">
                  <c:v>12.01</c:v>
                </c:pt>
                <c:pt idx="506">
                  <c:v>11.97</c:v>
                </c:pt>
                <c:pt idx="507">
                  <c:v>11.97</c:v>
                </c:pt>
                <c:pt idx="508">
                  <c:v>11.96</c:v>
                </c:pt>
                <c:pt idx="509">
                  <c:v>11.95</c:v>
                </c:pt>
                <c:pt idx="510">
                  <c:v>11.96</c:v>
                </c:pt>
                <c:pt idx="511">
                  <c:v>11.99</c:v>
                </c:pt>
                <c:pt idx="512">
                  <c:v>11.99</c:v>
                </c:pt>
                <c:pt idx="513">
                  <c:v>12.03</c:v>
                </c:pt>
                <c:pt idx="514">
                  <c:v>12.06</c:v>
                </c:pt>
                <c:pt idx="515">
                  <c:v>11.98</c:v>
                </c:pt>
                <c:pt idx="516">
                  <c:v>11.99</c:v>
                </c:pt>
                <c:pt idx="517">
                  <c:v>11.99</c:v>
                </c:pt>
                <c:pt idx="518">
                  <c:v>12.01</c:v>
                </c:pt>
                <c:pt idx="519">
                  <c:v>12.17</c:v>
                </c:pt>
                <c:pt idx="520">
                  <c:v>12.1</c:v>
                </c:pt>
                <c:pt idx="521">
                  <c:v>12.08</c:v>
                </c:pt>
                <c:pt idx="522">
                  <c:v>12</c:v>
                </c:pt>
                <c:pt idx="523">
                  <c:v>11.99</c:v>
                </c:pt>
                <c:pt idx="524">
                  <c:v>11.97</c:v>
                </c:pt>
                <c:pt idx="525">
                  <c:v>12.03</c:v>
                </c:pt>
                <c:pt idx="526">
                  <c:v>12.07</c:v>
                </c:pt>
                <c:pt idx="527">
                  <c:v>12.08</c:v>
                </c:pt>
                <c:pt idx="528">
                  <c:v>12.11</c:v>
                </c:pt>
                <c:pt idx="529">
                  <c:v>12.2</c:v>
                </c:pt>
                <c:pt idx="530">
                  <c:v>12.27</c:v>
                </c:pt>
                <c:pt idx="531">
                  <c:v>12.33</c:v>
                </c:pt>
                <c:pt idx="532">
                  <c:v>12.59</c:v>
                </c:pt>
                <c:pt idx="533">
                  <c:v>12.62</c:v>
                </c:pt>
                <c:pt idx="534">
                  <c:v>12.53</c:v>
                </c:pt>
                <c:pt idx="535">
                  <c:v>12.67</c:v>
                </c:pt>
                <c:pt idx="536">
                  <c:v>12.52</c:v>
                </c:pt>
                <c:pt idx="537">
                  <c:v>12.5</c:v>
                </c:pt>
                <c:pt idx="538">
                  <c:v>12.57</c:v>
                </c:pt>
                <c:pt idx="539">
                  <c:v>12.72</c:v>
                </c:pt>
                <c:pt idx="540">
                  <c:v>12.77</c:v>
                </c:pt>
                <c:pt idx="541">
                  <c:v>12.69</c:v>
                </c:pt>
                <c:pt idx="542">
                  <c:v>12.7</c:v>
                </c:pt>
                <c:pt idx="543">
                  <c:v>12.77</c:v>
                </c:pt>
                <c:pt idx="544">
                  <c:v>12.69</c:v>
                </c:pt>
                <c:pt idx="545">
                  <c:v>12.7</c:v>
                </c:pt>
                <c:pt idx="546">
                  <c:v>12.67</c:v>
                </c:pt>
                <c:pt idx="547">
                  <c:v>12.71</c:v>
                </c:pt>
                <c:pt idx="548">
                  <c:v>12.71</c:v>
                </c:pt>
                <c:pt idx="549">
                  <c:v>12.8</c:v>
                </c:pt>
                <c:pt idx="550">
                  <c:v>12.75</c:v>
                </c:pt>
                <c:pt idx="551">
                  <c:v>12.91</c:v>
                </c:pt>
                <c:pt idx="552">
                  <c:v>12.83</c:v>
                </c:pt>
                <c:pt idx="553">
                  <c:v>12.99</c:v>
                </c:pt>
                <c:pt idx="554">
                  <c:v>12.88</c:v>
                </c:pt>
                <c:pt idx="555">
                  <c:v>12.88</c:v>
                </c:pt>
                <c:pt idx="556">
                  <c:v>12.97</c:v>
                </c:pt>
                <c:pt idx="557">
                  <c:v>13.02</c:v>
                </c:pt>
                <c:pt idx="558">
                  <c:v>13</c:v>
                </c:pt>
                <c:pt idx="559">
                  <c:v>12.99</c:v>
                </c:pt>
                <c:pt idx="560">
                  <c:v>13.02</c:v>
                </c:pt>
                <c:pt idx="561">
                  <c:v>12.98</c:v>
                </c:pt>
                <c:pt idx="562">
                  <c:v>13.09</c:v>
                </c:pt>
                <c:pt idx="563">
                  <c:v>13.15</c:v>
                </c:pt>
                <c:pt idx="564">
                  <c:v>13.04</c:v>
                </c:pt>
                <c:pt idx="565">
                  <c:v>13.03</c:v>
                </c:pt>
                <c:pt idx="566">
                  <c:v>13.15</c:v>
                </c:pt>
                <c:pt idx="567">
                  <c:v>13.16</c:v>
                </c:pt>
                <c:pt idx="568">
                  <c:v>13.72</c:v>
                </c:pt>
                <c:pt idx="569">
                  <c:v>13.73</c:v>
                </c:pt>
                <c:pt idx="570">
                  <c:v>13.52</c:v>
                </c:pt>
                <c:pt idx="571">
                  <c:v>13.41</c:v>
                </c:pt>
                <c:pt idx="572">
                  <c:v>13.3</c:v>
                </c:pt>
                <c:pt idx="573">
                  <c:v>13.32</c:v>
                </c:pt>
                <c:pt idx="574">
                  <c:v>13.34</c:v>
                </c:pt>
                <c:pt idx="575">
                  <c:v>13.32</c:v>
                </c:pt>
                <c:pt idx="576">
                  <c:v>13.3</c:v>
                </c:pt>
                <c:pt idx="577">
                  <c:v>13.35</c:v>
                </c:pt>
                <c:pt idx="578">
                  <c:v>13.35</c:v>
                </c:pt>
                <c:pt idx="579">
                  <c:v>13.3</c:v>
                </c:pt>
                <c:pt idx="580">
                  <c:v>13.35</c:v>
                </c:pt>
                <c:pt idx="581">
                  <c:v>13.32</c:v>
                </c:pt>
                <c:pt idx="582">
                  <c:v>13.35</c:v>
                </c:pt>
                <c:pt idx="583">
                  <c:v>13.33</c:v>
                </c:pt>
                <c:pt idx="584">
                  <c:v>13.32</c:v>
                </c:pt>
                <c:pt idx="585">
                  <c:v>13.34</c:v>
                </c:pt>
                <c:pt idx="586">
                  <c:v>13.46</c:v>
                </c:pt>
                <c:pt idx="587">
                  <c:v>13.82</c:v>
                </c:pt>
                <c:pt idx="588">
                  <c:v>13.69</c:v>
                </c:pt>
                <c:pt idx="589">
                  <c:v>13.56</c:v>
                </c:pt>
                <c:pt idx="590">
                  <c:v>13.54</c:v>
                </c:pt>
                <c:pt idx="591">
                  <c:v>13.61</c:v>
                </c:pt>
                <c:pt idx="592">
                  <c:v>13.55</c:v>
                </c:pt>
                <c:pt idx="593">
                  <c:v>13.49</c:v>
                </c:pt>
                <c:pt idx="594">
                  <c:v>13.46</c:v>
                </c:pt>
                <c:pt idx="595">
                  <c:v>13.48</c:v>
                </c:pt>
                <c:pt idx="596">
                  <c:v>13.49</c:v>
                </c:pt>
                <c:pt idx="597">
                  <c:v>13.39</c:v>
                </c:pt>
                <c:pt idx="598">
                  <c:v>13.38</c:v>
                </c:pt>
                <c:pt idx="599">
                  <c:v>13.38</c:v>
                </c:pt>
                <c:pt idx="600">
                  <c:v>13.35</c:v>
                </c:pt>
                <c:pt idx="601">
                  <c:v>13.37</c:v>
                </c:pt>
                <c:pt idx="602">
                  <c:v>13.49</c:v>
                </c:pt>
                <c:pt idx="603">
                  <c:v>13.76</c:v>
                </c:pt>
                <c:pt idx="604">
                  <c:v>13.62</c:v>
                </c:pt>
                <c:pt idx="605">
                  <c:v>13.62</c:v>
                </c:pt>
                <c:pt idx="606">
                  <c:v>13.71</c:v>
                </c:pt>
                <c:pt idx="607">
                  <c:v>13.8</c:v>
                </c:pt>
                <c:pt idx="608">
                  <c:v>13.64</c:v>
                </c:pt>
                <c:pt idx="609">
                  <c:v>14.07</c:v>
                </c:pt>
                <c:pt idx="610">
                  <c:v>14.38</c:v>
                </c:pt>
                <c:pt idx="611">
                  <c:v>14.41</c:v>
                </c:pt>
                <c:pt idx="612">
                  <c:v>14.03</c:v>
                </c:pt>
                <c:pt idx="613">
                  <c:v>13.96</c:v>
                </c:pt>
                <c:pt idx="614">
                  <c:v>14.09</c:v>
                </c:pt>
                <c:pt idx="615">
                  <c:v>14.04</c:v>
                </c:pt>
                <c:pt idx="616">
                  <c:v>14.03</c:v>
                </c:pt>
                <c:pt idx="617">
                  <c:v>14.14</c:v>
                </c:pt>
                <c:pt idx="618">
                  <c:v>14.07</c:v>
                </c:pt>
                <c:pt idx="619">
                  <c:v>14.05</c:v>
                </c:pt>
                <c:pt idx="620">
                  <c:v>14.42</c:v>
                </c:pt>
                <c:pt idx="621">
                  <c:v>14.9</c:v>
                </c:pt>
                <c:pt idx="622">
                  <c:v>14.76</c:v>
                </c:pt>
                <c:pt idx="623">
                  <c:v>14.82</c:v>
                </c:pt>
                <c:pt idx="624">
                  <c:v>14.85</c:v>
                </c:pt>
                <c:pt idx="625">
                  <c:v>14.89</c:v>
                </c:pt>
                <c:pt idx="626">
                  <c:v>14.76</c:v>
                </c:pt>
                <c:pt idx="627">
                  <c:v>15.26</c:v>
                </c:pt>
                <c:pt idx="628">
                  <c:v>15.77</c:v>
                </c:pt>
                <c:pt idx="629">
                  <c:v>15.68</c:v>
                </c:pt>
                <c:pt idx="630">
                  <c:v>15.63</c:v>
                </c:pt>
                <c:pt idx="631">
                  <c:v>15.36</c:v>
                </c:pt>
                <c:pt idx="632">
                  <c:v>15.17</c:v>
                </c:pt>
                <c:pt idx="633">
                  <c:v>15.07</c:v>
                </c:pt>
                <c:pt idx="634">
                  <c:v>14.99</c:v>
                </c:pt>
                <c:pt idx="635">
                  <c:v>14.96</c:v>
                </c:pt>
                <c:pt idx="636">
                  <c:v>14.76</c:v>
                </c:pt>
                <c:pt idx="637">
                  <c:v>14.66</c:v>
                </c:pt>
                <c:pt idx="638">
                  <c:v>14.8</c:v>
                </c:pt>
                <c:pt idx="639">
                  <c:v>14.66</c:v>
                </c:pt>
                <c:pt idx="640">
                  <c:v>14.63</c:v>
                </c:pt>
                <c:pt idx="641">
                  <c:v>14.45</c:v>
                </c:pt>
                <c:pt idx="642">
                  <c:v>14.39</c:v>
                </c:pt>
                <c:pt idx="643">
                  <c:v>14.25</c:v>
                </c:pt>
                <c:pt idx="644">
                  <c:v>14.54</c:v>
                </c:pt>
                <c:pt idx="645">
                  <c:v>14.5</c:v>
                </c:pt>
                <c:pt idx="646">
                  <c:v>14.39</c:v>
                </c:pt>
                <c:pt idx="647">
                  <c:v>14.69</c:v>
                </c:pt>
                <c:pt idx="648">
                  <c:v>14.54</c:v>
                </c:pt>
                <c:pt idx="649">
                  <c:v>14.6</c:v>
                </c:pt>
                <c:pt idx="650">
                  <c:v>14.45</c:v>
                </c:pt>
                <c:pt idx="651">
                  <c:v>14.41</c:v>
                </c:pt>
                <c:pt idx="652">
                  <c:v>14.4</c:v>
                </c:pt>
                <c:pt idx="653">
                  <c:v>14.39</c:v>
                </c:pt>
                <c:pt idx="654">
                  <c:v>14.3</c:v>
                </c:pt>
                <c:pt idx="655">
                  <c:v>14.29</c:v>
                </c:pt>
                <c:pt idx="656">
                  <c:v>14.24</c:v>
                </c:pt>
                <c:pt idx="657">
                  <c:v>14.21</c:v>
                </c:pt>
                <c:pt idx="658">
                  <c:v>14.18</c:v>
                </c:pt>
                <c:pt idx="659">
                  <c:v>14.13</c:v>
                </c:pt>
                <c:pt idx="660">
                  <c:v>14.12</c:v>
                </c:pt>
                <c:pt idx="661">
                  <c:v>14.28</c:v>
                </c:pt>
                <c:pt idx="662">
                  <c:v>14.21</c:v>
                </c:pt>
                <c:pt idx="663">
                  <c:v>14.18</c:v>
                </c:pt>
                <c:pt idx="664">
                  <c:v>14.15</c:v>
                </c:pt>
                <c:pt idx="665">
                  <c:v>14.3</c:v>
                </c:pt>
                <c:pt idx="666">
                  <c:v>14.36</c:v>
                </c:pt>
                <c:pt idx="667">
                  <c:v>14.57</c:v>
                </c:pt>
                <c:pt idx="668">
                  <c:v>14.44</c:v>
                </c:pt>
                <c:pt idx="669">
                  <c:v>14.35</c:v>
                </c:pt>
                <c:pt idx="670">
                  <c:v>14.25</c:v>
                </c:pt>
                <c:pt idx="671">
                  <c:v>14.17</c:v>
                </c:pt>
                <c:pt idx="672">
                  <c:v>14.33</c:v>
                </c:pt>
                <c:pt idx="673">
                  <c:v>14.64</c:v>
                </c:pt>
                <c:pt idx="674">
                  <c:v>14.68</c:v>
                </c:pt>
                <c:pt idx="675">
                  <c:v>14.37</c:v>
                </c:pt>
                <c:pt idx="676">
                  <c:v>14.22</c:v>
                </c:pt>
                <c:pt idx="677">
                  <c:v>14.16</c:v>
                </c:pt>
                <c:pt idx="678">
                  <c:v>14.08</c:v>
                </c:pt>
                <c:pt idx="679">
                  <c:v>14.01</c:v>
                </c:pt>
                <c:pt idx="680">
                  <c:v>14.06</c:v>
                </c:pt>
                <c:pt idx="681">
                  <c:v>14.05</c:v>
                </c:pt>
                <c:pt idx="682">
                  <c:v>14.08</c:v>
                </c:pt>
                <c:pt idx="683">
                  <c:v>14.11</c:v>
                </c:pt>
                <c:pt idx="684">
                  <c:v>14.15</c:v>
                </c:pt>
                <c:pt idx="685">
                  <c:v>14.16</c:v>
                </c:pt>
                <c:pt idx="686">
                  <c:v>14.5</c:v>
                </c:pt>
                <c:pt idx="687">
                  <c:v>14.79</c:v>
                </c:pt>
                <c:pt idx="688">
                  <c:v>14.97</c:v>
                </c:pt>
                <c:pt idx="689">
                  <c:v>15.01</c:v>
                </c:pt>
                <c:pt idx="690">
                  <c:v>14.77</c:v>
                </c:pt>
                <c:pt idx="691">
                  <c:v>14.72</c:v>
                </c:pt>
                <c:pt idx="692">
                  <c:v>14.64</c:v>
                </c:pt>
                <c:pt idx="693">
                  <c:v>14.54</c:v>
                </c:pt>
                <c:pt idx="694">
                  <c:v>14.72</c:v>
                </c:pt>
                <c:pt idx="695">
                  <c:v>14.56</c:v>
                </c:pt>
                <c:pt idx="696">
                  <c:v>14.56</c:v>
                </c:pt>
                <c:pt idx="697">
                  <c:v>14.52</c:v>
                </c:pt>
                <c:pt idx="698">
                  <c:v>14.4</c:v>
                </c:pt>
                <c:pt idx="699">
                  <c:v>14.47</c:v>
                </c:pt>
                <c:pt idx="700">
                  <c:v>14.67</c:v>
                </c:pt>
                <c:pt idx="701">
                  <c:v>14.68</c:v>
                </c:pt>
                <c:pt idx="702">
                  <c:v>14.52</c:v>
                </c:pt>
                <c:pt idx="703">
                  <c:v>14.43</c:v>
                </c:pt>
                <c:pt idx="704">
                  <c:v>14.87</c:v>
                </c:pt>
                <c:pt idx="705">
                  <c:v>14.92</c:v>
                </c:pt>
                <c:pt idx="706">
                  <c:v>14.83</c:v>
                </c:pt>
                <c:pt idx="707">
                  <c:v>14.72</c:v>
                </c:pt>
                <c:pt idx="708">
                  <c:v>15.04</c:v>
                </c:pt>
                <c:pt idx="709">
                  <c:v>14.83</c:v>
                </c:pt>
                <c:pt idx="710">
                  <c:v>14.76</c:v>
                </c:pt>
                <c:pt idx="711">
                  <c:v>14.62</c:v>
                </c:pt>
                <c:pt idx="712">
                  <c:v>14.88</c:v>
                </c:pt>
                <c:pt idx="713">
                  <c:v>15.17</c:v>
                </c:pt>
                <c:pt idx="714">
                  <c:v>15.41</c:v>
                </c:pt>
                <c:pt idx="715">
                  <c:v>15.33</c:v>
                </c:pt>
                <c:pt idx="716">
                  <c:v>15.11</c:v>
                </c:pt>
                <c:pt idx="717">
                  <c:v>15.29</c:v>
                </c:pt>
                <c:pt idx="718">
                  <c:v>15.27</c:v>
                </c:pt>
                <c:pt idx="719">
                  <c:v>15.09</c:v>
                </c:pt>
                <c:pt idx="720">
                  <c:v>15.08</c:v>
                </c:pt>
                <c:pt idx="721">
                  <c:v>15.11</c:v>
                </c:pt>
                <c:pt idx="722">
                  <c:v>14.88</c:v>
                </c:pt>
                <c:pt idx="723">
                  <c:v>14.91</c:v>
                </c:pt>
                <c:pt idx="724">
                  <c:v>14.8</c:v>
                </c:pt>
                <c:pt idx="725">
                  <c:v>14.73</c:v>
                </c:pt>
                <c:pt idx="726">
                  <c:v>15.01</c:v>
                </c:pt>
                <c:pt idx="727">
                  <c:v>15.04</c:v>
                </c:pt>
                <c:pt idx="728">
                  <c:v>14.86</c:v>
                </c:pt>
                <c:pt idx="729">
                  <c:v>14.75</c:v>
                </c:pt>
                <c:pt idx="730">
                  <c:v>14.9</c:v>
                </c:pt>
                <c:pt idx="731">
                  <c:v>14.77</c:v>
                </c:pt>
                <c:pt idx="732">
                  <c:v>14.87</c:v>
                </c:pt>
                <c:pt idx="733">
                  <c:v>14.74</c:v>
                </c:pt>
                <c:pt idx="734">
                  <c:v>14.6</c:v>
                </c:pt>
                <c:pt idx="735">
                  <c:v>14.53</c:v>
                </c:pt>
                <c:pt idx="736">
                  <c:v>14.63</c:v>
                </c:pt>
                <c:pt idx="737">
                  <c:v>14.75</c:v>
                </c:pt>
                <c:pt idx="738">
                  <c:v>14.78</c:v>
                </c:pt>
                <c:pt idx="739">
                  <c:v>14.21</c:v>
                </c:pt>
                <c:pt idx="740">
                  <c:v>14.81</c:v>
                </c:pt>
                <c:pt idx="741">
                  <c:v>15.04</c:v>
                </c:pt>
                <c:pt idx="742">
                  <c:v>15.22</c:v>
                </c:pt>
                <c:pt idx="743">
                  <c:v>14.97</c:v>
                </c:pt>
                <c:pt idx="744">
                  <c:v>14.99</c:v>
                </c:pt>
                <c:pt idx="745">
                  <c:v>14.88</c:v>
                </c:pt>
                <c:pt idx="746">
                  <c:v>14.81</c:v>
                </c:pt>
                <c:pt idx="747">
                  <c:v>14.78</c:v>
                </c:pt>
                <c:pt idx="748">
                  <c:v>14.78</c:v>
                </c:pt>
                <c:pt idx="749">
                  <c:v>14.75</c:v>
                </c:pt>
                <c:pt idx="750">
                  <c:v>14.81</c:v>
                </c:pt>
                <c:pt idx="751">
                  <c:v>15.18</c:v>
                </c:pt>
                <c:pt idx="752">
                  <c:v>14.98</c:v>
                </c:pt>
                <c:pt idx="753">
                  <c:v>14.86</c:v>
                </c:pt>
                <c:pt idx="754">
                  <c:v>14.74</c:v>
                </c:pt>
                <c:pt idx="755">
                  <c:v>14.7</c:v>
                </c:pt>
                <c:pt idx="756">
                  <c:v>14.77</c:v>
                </c:pt>
                <c:pt idx="757">
                  <c:v>14.86</c:v>
                </c:pt>
                <c:pt idx="758">
                  <c:v>14.93</c:v>
                </c:pt>
                <c:pt idx="759">
                  <c:v>14.92</c:v>
                </c:pt>
                <c:pt idx="760">
                  <c:v>14.9</c:v>
                </c:pt>
                <c:pt idx="761">
                  <c:v>14.83</c:v>
                </c:pt>
                <c:pt idx="762">
                  <c:v>14.94</c:v>
                </c:pt>
                <c:pt idx="763">
                  <c:v>14.74</c:v>
                </c:pt>
                <c:pt idx="764">
                  <c:v>15.03</c:v>
                </c:pt>
                <c:pt idx="765">
                  <c:v>14.93</c:v>
                </c:pt>
                <c:pt idx="766">
                  <c:v>14.83</c:v>
                </c:pt>
                <c:pt idx="767">
                  <c:v>14.63</c:v>
                </c:pt>
                <c:pt idx="768">
                  <c:v>14.45</c:v>
                </c:pt>
                <c:pt idx="769">
                  <c:v>14.27</c:v>
                </c:pt>
                <c:pt idx="770">
                  <c:v>14.3</c:v>
                </c:pt>
                <c:pt idx="771">
                  <c:v>14.38</c:v>
                </c:pt>
                <c:pt idx="772">
                  <c:v>14.3</c:v>
                </c:pt>
                <c:pt idx="773">
                  <c:v>14.22</c:v>
                </c:pt>
                <c:pt idx="774">
                  <c:v>14.12</c:v>
                </c:pt>
                <c:pt idx="775">
                  <c:v>14.04</c:v>
                </c:pt>
                <c:pt idx="776">
                  <c:v>13.94</c:v>
                </c:pt>
                <c:pt idx="777">
                  <c:v>13.77</c:v>
                </c:pt>
                <c:pt idx="778">
                  <c:v>13.68</c:v>
                </c:pt>
                <c:pt idx="779">
                  <c:v>13.52</c:v>
                </c:pt>
                <c:pt idx="780">
                  <c:v>13.53</c:v>
                </c:pt>
                <c:pt idx="781">
                  <c:v>13.63</c:v>
                </c:pt>
                <c:pt idx="782">
                  <c:v>13.72</c:v>
                </c:pt>
                <c:pt idx="783">
                  <c:v>13.79</c:v>
                </c:pt>
                <c:pt idx="784">
                  <c:v>13.82</c:v>
                </c:pt>
                <c:pt idx="785">
                  <c:v>13.82</c:v>
                </c:pt>
                <c:pt idx="786">
                  <c:v>13.94</c:v>
                </c:pt>
                <c:pt idx="787">
                  <c:v>13.9</c:v>
                </c:pt>
                <c:pt idx="788">
                  <c:v>13.92</c:v>
                </c:pt>
                <c:pt idx="789">
                  <c:v>13.97</c:v>
                </c:pt>
                <c:pt idx="790">
                  <c:v>14</c:v>
                </c:pt>
                <c:pt idx="791">
                  <c:v>14</c:v>
                </c:pt>
                <c:pt idx="792">
                  <c:v>14.07</c:v>
                </c:pt>
                <c:pt idx="793">
                  <c:v>14.06</c:v>
                </c:pt>
                <c:pt idx="794">
                  <c:v>14.06</c:v>
                </c:pt>
                <c:pt idx="795">
                  <c:v>14.09</c:v>
                </c:pt>
                <c:pt idx="796">
                  <c:v>14.11</c:v>
                </c:pt>
                <c:pt idx="797">
                  <c:v>14.12</c:v>
                </c:pt>
                <c:pt idx="798">
                  <c:v>14.16</c:v>
                </c:pt>
                <c:pt idx="799">
                  <c:v>14.15</c:v>
                </c:pt>
                <c:pt idx="800">
                  <c:v>14.08</c:v>
                </c:pt>
                <c:pt idx="801">
                  <c:v>14</c:v>
                </c:pt>
                <c:pt idx="802">
                  <c:v>13.93</c:v>
                </c:pt>
                <c:pt idx="803">
                  <c:v>13.88</c:v>
                </c:pt>
                <c:pt idx="804">
                  <c:v>13.85</c:v>
                </c:pt>
                <c:pt idx="805">
                  <c:v>13.73</c:v>
                </c:pt>
                <c:pt idx="806">
                  <c:v>13.72</c:v>
                </c:pt>
                <c:pt idx="807">
                  <c:v>13.63</c:v>
                </c:pt>
                <c:pt idx="808">
                  <c:v>13.61</c:v>
                </c:pt>
                <c:pt idx="809">
                  <c:v>13.54</c:v>
                </c:pt>
                <c:pt idx="810">
                  <c:v>13.46</c:v>
                </c:pt>
                <c:pt idx="811">
                  <c:v>13.43</c:v>
                </c:pt>
                <c:pt idx="812">
                  <c:v>13.33</c:v>
                </c:pt>
                <c:pt idx="813">
                  <c:v>13.29</c:v>
                </c:pt>
                <c:pt idx="814">
                  <c:v>13.22</c:v>
                </c:pt>
                <c:pt idx="815">
                  <c:v>13.21</c:v>
                </c:pt>
                <c:pt idx="816">
                  <c:v>13.11</c:v>
                </c:pt>
                <c:pt idx="817">
                  <c:v>13.03</c:v>
                </c:pt>
                <c:pt idx="818">
                  <c:v>12.92</c:v>
                </c:pt>
                <c:pt idx="819">
                  <c:v>12.81</c:v>
                </c:pt>
                <c:pt idx="820">
                  <c:v>12.75</c:v>
                </c:pt>
                <c:pt idx="821">
                  <c:v>12.68</c:v>
                </c:pt>
                <c:pt idx="822">
                  <c:v>12.65</c:v>
                </c:pt>
                <c:pt idx="823">
                  <c:v>12.56</c:v>
                </c:pt>
                <c:pt idx="824">
                  <c:v>12.58</c:v>
                </c:pt>
                <c:pt idx="825">
                  <c:v>12.55</c:v>
                </c:pt>
                <c:pt idx="826">
                  <c:v>12.47</c:v>
                </c:pt>
                <c:pt idx="827">
                  <c:v>12.45</c:v>
                </c:pt>
                <c:pt idx="828">
                  <c:v>12.37</c:v>
                </c:pt>
                <c:pt idx="829">
                  <c:v>12.58</c:v>
                </c:pt>
                <c:pt idx="830">
                  <c:v>12.59</c:v>
                </c:pt>
                <c:pt idx="831">
                  <c:v>12.6</c:v>
                </c:pt>
                <c:pt idx="832">
                  <c:v>12.56</c:v>
                </c:pt>
                <c:pt idx="833">
                  <c:v>12.45</c:v>
                </c:pt>
                <c:pt idx="834">
                  <c:v>12.45</c:v>
                </c:pt>
                <c:pt idx="835">
                  <c:v>12.44</c:v>
                </c:pt>
                <c:pt idx="836">
                  <c:v>12.42</c:v>
                </c:pt>
                <c:pt idx="837">
                  <c:v>12.46</c:v>
                </c:pt>
                <c:pt idx="838">
                  <c:v>12.42</c:v>
                </c:pt>
                <c:pt idx="839">
                  <c:v>12.36</c:v>
                </c:pt>
                <c:pt idx="840">
                  <c:v>12.28</c:v>
                </c:pt>
                <c:pt idx="841">
                  <c:v>12.28</c:v>
                </c:pt>
                <c:pt idx="842">
                  <c:v>12.3</c:v>
                </c:pt>
                <c:pt idx="843">
                  <c:v>12.34</c:v>
                </c:pt>
                <c:pt idx="844">
                  <c:v>12.32</c:v>
                </c:pt>
                <c:pt idx="845">
                  <c:v>12.27</c:v>
                </c:pt>
                <c:pt idx="846">
                  <c:v>12.2</c:v>
                </c:pt>
                <c:pt idx="847">
                  <c:v>12.1</c:v>
                </c:pt>
                <c:pt idx="848">
                  <c:v>12.09</c:v>
                </c:pt>
                <c:pt idx="849">
                  <c:v>12.13</c:v>
                </c:pt>
                <c:pt idx="850">
                  <c:v>12.26</c:v>
                </c:pt>
                <c:pt idx="851">
                  <c:v>12.6</c:v>
                </c:pt>
                <c:pt idx="852">
                  <c:v>12.91</c:v>
                </c:pt>
                <c:pt idx="853">
                  <c:v>12.98</c:v>
                </c:pt>
                <c:pt idx="854">
                  <c:v>12.93</c:v>
                </c:pt>
                <c:pt idx="855">
                  <c:v>12.92</c:v>
                </c:pt>
                <c:pt idx="856">
                  <c:v>13.03</c:v>
                </c:pt>
                <c:pt idx="857">
                  <c:v>13.1</c:v>
                </c:pt>
                <c:pt idx="858">
                  <c:v>13.17</c:v>
                </c:pt>
                <c:pt idx="859">
                  <c:v>13.12</c:v>
                </c:pt>
                <c:pt idx="860">
                  <c:v>13.06</c:v>
                </c:pt>
                <c:pt idx="861">
                  <c:v>13</c:v>
                </c:pt>
                <c:pt idx="862">
                  <c:v>12.97</c:v>
                </c:pt>
                <c:pt idx="863">
                  <c:v>12.96</c:v>
                </c:pt>
                <c:pt idx="864">
                  <c:v>12.99</c:v>
                </c:pt>
                <c:pt idx="865">
                  <c:v>12.93</c:v>
                </c:pt>
                <c:pt idx="866">
                  <c:v>12.95</c:v>
                </c:pt>
                <c:pt idx="867">
                  <c:v>12.99</c:v>
                </c:pt>
                <c:pt idx="868">
                  <c:v>13.01</c:v>
                </c:pt>
                <c:pt idx="869">
                  <c:v>12.96</c:v>
                </c:pt>
                <c:pt idx="870">
                  <c:v>12.92</c:v>
                </c:pt>
                <c:pt idx="871">
                  <c:v>12.95</c:v>
                </c:pt>
                <c:pt idx="872">
                  <c:v>12.93</c:v>
                </c:pt>
                <c:pt idx="873">
                  <c:v>12.91</c:v>
                </c:pt>
                <c:pt idx="874">
                  <c:v>12.89</c:v>
                </c:pt>
                <c:pt idx="875">
                  <c:v>12.88</c:v>
                </c:pt>
                <c:pt idx="876">
                  <c:v>13.01</c:v>
                </c:pt>
                <c:pt idx="877">
                  <c:v>12.89</c:v>
                </c:pt>
                <c:pt idx="878">
                  <c:v>12.85</c:v>
                </c:pt>
                <c:pt idx="879">
                  <c:v>12.84</c:v>
                </c:pt>
                <c:pt idx="880">
                  <c:v>12.82</c:v>
                </c:pt>
                <c:pt idx="881">
                  <c:v>12.8</c:v>
                </c:pt>
                <c:pt idx="882">
                  <c:v>12.75</c:v>
                </c:pt>
                <c:pt idx="883">
                  <c:v>12.7</c:v>
                </c:pt>
                <c:pt idx="884">
                  <c:v>12.68</c:v>
                </c:pt>
                <c:pt idx="885">
                  <c:v>12.66</c:v>
                </c:pt>
                <c:pt idx="886">
                  <c:v>12.65</c:v>
                </c:pt>
                <c:pt idx="887">
                  <c:v>12.66</c:v>
                </c:pt>
                <c:pt idx="888">
                  <c:v>12.65</c:v>
                </c:pt>
                <c:pt idx="889">
                  <c:v>12.66</c:v>
                </c:pt>
                <c:pt idx="890">
                  <c:v>12.65</c:v>
                </c:pt>
                <c:pt idx="891">
                  <c:v>12.65</c:v>
                </c:pt>
                <c:pt idx="892">
                  <c:v>12.71</c:v>
                </c:pt>
                <c:pt idx="893">
                  <c:v>12.82</c:v>
                </c:pt>
                <c:pt idx="894">
                  <c:v>12.89</c:v>
                </c:pt>
                <c:pt idx="895">
                  <c:v>12.86</c:v>
                </c:pt>
                <c:pt idx="896">
                  <c:v>12.87</c:v>
                </c:pt>
                <c:pt idx="897">
                  <c:v>13.09</c:v>
                </c:pt>
                <c:pt idx="898">
                  <c:v>13.01</c:v>
                </c:pt>
                <c:pt idx="899">
                  <c:v>13.01</c:v>
                </c:pt>
                <c:pt idx="900">
                  <c:v>13.05</c:v>
                </c:pt>
                <c:pt idx="901">
                  <c:v>13.1</c:v>
                </c:pt>
                <c:pt idx="902">
                  <c:v>13.23</c:v>
                </c:pt>
                <c:pt idx="903">
                  <c:v>13.22</c:v>
                </c:pt>
                <c:pt idx="904">
                  <c:v>13.2</c:v>
                </c:pt>
                <c:pt idx="905">
                  <c:v>13.14</c:v>
                </c:pt>
                <c:pt idx="906">
                  <c:v>13.19</c:v>
                </c:pt>
                <c:pt idx="907">
                  <c:v>13.13</c:v>
                </c:pt>
                <c:pt idx="908">
                  <c:v>13.13</c:v>
                </c:pt>
                <c:pt idx="909">
                  <c:v>13.18</c:v>
                </c:pt>
                <c:pt idx="910">
                  <c:v>13.23</c:v>
                </c:pt>
                <c:pt idx="911">
                  <c:v>13.27</c:v>
                </c:pt>
                <c:pt idx="912">
                  <c:v>13.32</c:v>
                </c:pt>
                <c:pt idx="913">
                  <c:v>13.37</c:v>
                </c:pt>
                <c:pt idx="914">
                  <c:v>13.39</c:v>
                </c:pt>
                <c:pt idx="915">
                  <c:v>13.35</c:v>
                </c:pt>
                <c:pt idx="916">
                  <c:v>13.33</c:v>
                </c:pt>
                <c:pt idx="917">
                  <c:v>13.34</c:v>
                </c:pt>
                <c:pt idx="918">
                  <c:v>13.35</c:v>
                </c:pt>
                <c:pt idx="919">
                  <c:v>13.4</c:v>
                </c:pt>
                <c:pt idx="920">
                  <c:v>13.46</c:v>
                </c:pt>
                <c:pt idx="921">
                  <c:v>13.46</c:v>
                </c:pt>
                <c:pt idx="922">
                  <c:v>13.38</c:v>
                </c:pt>
                <c:pt idx="923">
                  <c:v>13.37</c:v>
                </c:pt>
                <c:pt idx="924">
                  <c:v>13.35</c:v>
                </c:pt>
                <c:pt idx="925">
                  <c:v>13.42</c:v>
                </c:pt>
                <c:pt idx="926">
                  <c:v>13.41</c:v>
                </c:pt>
                <c:pt idx="927">
                  <c:v>13.42</c:v>
                </c:pt>
                <c:pt idx="928">
                  <c:v>13.4</c:v>
                </c:pt>
                <c:pt idx="929">
                  <c:v>13.37</c:v>
                </c:pt>
                <c:pt idx="930">
                  <c:v>13.4</c:v>
                </c:pt>
                <c:pt idx="931">
                  <c:v>13.42</c:v>
                </c:pt>
                <c:pt idx="932">
                  <c:v>13.41</c:v>
                </c:pt>
                <c:pt idx="933">
                  <c:v>13.74</c:v>
                </c:pt>
                <c:pt idx="934">
                  <c:v>14.18</c:v>
                </c:pt>
                <c:pt idx="935">
                  <c:v>14.49</c:v>
                </c:pt>
                <c:pt idx="936">
                  <c:v>14.79</c:v>
                </c:pt>
                <c:pt idx="937">
                  <c:v>14.94</c:v>
                </c:pt>
                <c:pt idx="938">
                  <c:v>14.72</c:v>
                </c:pt>
                <c:pt idx="939">
                  <c:v>14.31</c:v>
                </c:pt>
                <c:pt idx="940">
                  <c:v>14.13</c:v>
                </c:pt>
                <c:pt idx="941">
                  <c:v>14.07</c:v>
                </c:pt>
                <c:pt idx="942">
                  <c:v>13.98</c:v>
                </c:pt>
                <c:pt idx="943">
                  <c:v>13.97</c:v>
                </c:pt>
                <c:pt idx="944">
                  <c:v>13.98</c:v>
                </c:pt>
                <c:pt idx="945">
                  <c:v>13.96</c:v>
                </c:pt>
                <c:pt idx="946">
                  <c:v>13.93</c:v>
                </c:pt>
                <c:pt idx="947">
                  <c:v>13.89</c:v>
                </c:pt>
                <c:pt idx="948">
                  <c:v>13.89</c:v>
                </c:pt>
                <c:pt idx="949">
                  <c:v>13.9</c:v>
                </c:pt>
                <c:pt idx="950">
                  <c:v>13.84</c:v>
                </c:pt>
                <c:pt idx="951">
                  <c:v>13.88</c:v>
                </c:pt>
                <c:pt idx="952">
                  <c:v>13.9</c:v>
                </c:pt>
                <c:pt idx="953">
                  <c:v>13.92</c:v>
                </c:pt>
                <c:pt idx="954">
                  <c:v>13.97</c:v>
                </c:pt>
                <c:pt idx="955">
                  <c:v>14.05</c:v>
                </c:pt>
                <c:pt idx="956">
                  <c:v>14.04</c:v>
                </c:pt>
                <c:pt idx="957">
                  <c:v>14.06</c:v>
                </c:pt>
                <c:pt idx="958">
                  <c:v>14.07</c:v>
                </c:pt>
                <c:pt idx="959">
                  <c:v>14.05</c:v>
                </c:pt>
                <c:pt idx="960">
                  <c:v>14.09</c:v>
                </c:pt>
                <c:pt idx="961">
                  <c:v>14.08</c:v>
                </c:pt>
                <c:pt idx="962">
                  <c:v>14.07</c:v>
                </c:pt>
                <c:pt idx="963">
                  <c:v>14.16</c:v>
                </c:pt>
                <c:pt idx="964">
                  <c:v>14.65</c:v>
                </c:pt>
                <c:pt idx="965">
                  <c:v>14.69</c:v>
                </c:pt>
                <c:pt idx="966">
                  <c:v>14.99</c:v>
                </c:pt>
                <c:pt idx="967">
                  <c:v>15.02</c:v>
                </c:pt>
                <c:pt idx="968">
                  <c:v>15.15</c:v>
                </c:pt>
                <c:pt idx="969">
                  <c:v>15.17</c:v>
                </c:pt>
                <c:pt idx="970">
                  <c:v>15.22</c:v>
                </c:pt>
                <c:pt idx="971">
                  <c:v>15.41</c:v>
                </c:pt>
                <c:pt idx="972">
                  <c:v>15.49</c:v>
                </c:pt>
                <c:pt idx="973">
                  <c:v>15.52</c:v>
                </c:pt>
                <c:pt idx="974">
                  <c:v>15.63</c:v>
                </c:pt>
                <c:pt idx="975">
                  <c:v>15.71</c:v>
                </c:pt>
                <c:pt idx="976">
                  <c:v>15.71</c:v>
                </c:pt>
                <c:pt idx="977">
                  <c:v>15.75</c:v>
                </c:pt>
                <c:pt idx="978">
                  <c:v>15.76</c:v>
                </c:pt>
                <c:pt idx="979">
                  <c:v>15.83</c:v>
                </c:pt>
                <c:pt idx="980">
                  <c:v>15.81</c:v>
                </c:pt>
                <c:pt idx="981">
                  <c:v>15.78</c:v>
                </c:pt>
                <c:pt idx="982">
                  <c:v>15.79</c:v>
                </c:pt>
                <c:pt idx="983">
                  <c:v>15.81</c:v>
                </c:pt>
                <c:pt idx="984">
                  <c:v>15.83</c:v>
                </c:pt>
                <c:pt idx="985">
                  <c:v>15.81</c:v>
                </c:pt>
                <c:pt idx="986">
                  <c:v>15.76</c:v>
                </c:pt>
                <c:pt idx="987">
                  <c:v>16</c:v>
                </c:pt>
                <c:pt idx="988">
                  <c:v>16.149999999999999</c:v>
                </c:pt>
                <c:pt idx="989">
                  <c:v>16.16</c:v>
                </c:pt>
                <c:pt idx="990">
                  <c:v>16.14</c:v>
                </c:pt>
                <c:pt idx="991">
                  <c:v>16.04</c:v>
                </c:pt>
                <c:pt idx="992">
                  <c:v>16.100000000000001</c:v>
                </c:pt>
                <c:pt idx="993">
                  <c:v>16.100000000000001</c:v>
                </c:pt>
                <c:pt idx="994">
                  <c:v>16.149999999999999</c:v>
                </c:pt>
                <c:pt idx="995">
                  <c:v>16.21</c:v>
                </c:pt>
                <c:pt idx="996">
                  <c:v>16.3</c:v>
                </c:pt>
                <c:pt idx="997">
                  <c:v>16.27</c:v>
                </c:pt>
                <c:pt idx="998">
                  <c:v>16.190000000000001</c:v>
                </c:pt>
                <c:pt idx="999">
                  <c:v>16.03</c:v>
                </c:pt>
                <c:pt idx="1000">
                  <c:v>15.95</c:v>
                </c:pt>
                <c:pt idx="1001">
                  <c:v>15.93</c:v>
                </c:pt>
                <c:pt idx="1002">
                  <c:v>15.87</c:v>
                </c:pt>
                <c:pt idx="1003">
                  <c:v>15.77</c:v>
                </c:pt>
                <c:pt idx="1004">
                  <c:v>15.71</c:v>
                </c:pt>
                <c:pt idx="1005">
                  <c:v>15.66</c:v>
                </c:pt>
                <c:pt idx="1006">
                  <c:v>15.63</c:v>
                </c:pt>
                <c:pt idx="1007">
                  <c:v>15.58</c:v>
                </c:pt>
                <c:pt idx="1008">
                  <c:v>15.74</c:v>
                </c:pt>
                <c:pt idx="1009">
                  <c:v>15.99</c:v>
                </c:pt>
                <c:pt idx="1010">
                  <c:v>15.9</c:v>
                </c:pt>
                <c:pt idx="1011">
                  <c:v>15.99</c:v>
                </c:pt>
                <c:pt idx="1012">
                  <c:v>16.07</c:v>
                </c:pt>
                <c:pt idx="1013">
                  <c:v>16.02</c:v>
                </c:pt>
                <c:pt idx="1014">
                  <c:v>16.02</c:v>
                </c:pt>
                <c:pt idx="1015">
                  <c:v>16.170000000000002</c:v>
                </c:pt>
                <c:pt idx="1016">
                  <c:v>16.149999999999999</c:v>
                </c:pt>
                <c:pt idx="1017">
                  <c:v>16.09</c:v>
                </c:pt>
                <c:pt idx="1018">
                  <c:v>16.16</c:v>
                </c:pt>
                <c:pt idx="1019">
                  <c:v>16.54</c:v>
                </c:pt>
                <c:pt idx="1020">
                  <c:v>16.37</c:v>
                </c:pt>
                <c:pt idx="1021">
                  <c:v>16.36</c:v>
                </c:pt>
                <c:pt idx="1022">
                  <c:v>16.18</c:v>
                </c:pt>
                <c:pt idx="1023">
                  <c:v>16.170000000000002</c:v>
                </c:pt>
                <c:pt idx="1024">
                  <c:v>16.11</c:v>
                </c:pt>
                <c:pt idx="1025">
                  <c:v>16.010000000000002</c:v>
                </c:pt>
                <c:pt idx="1026">
                  <c:v>15.84</c:v>
                </c:pt>
                <c:pt idx="1027">
                  <c:v>15.59</c:v>
                </c:pt>
                <c:pt idx="1028">
                  <c:v>15.63</c:v>
                </c:pt>
                <c:pt idx="1029">
                  <c:v>15.61</c:v>
                </c:pt>
                <c:pt idx="1030">
                  <c:v>15.58</c:v>
                </c:pt>
                <c:pt idx="1031">
                  <c:v>15.55</c:v>
                </c:pt>
                <c:pt idx="1032">
                  <c:v>15.49</c:v>
                </c:pt>
                <c:pt idx="1033">
                  <c:v>15.44</c:v>
                </c:pt>
                <c:pt idx="1034">
                  <c:v>15.37</c:v>
                </c:pt>
                <c:pt idx="1035">
                  <c:v>15.38</c:v>
                </c:pt>
                <c:pt idx="1036">
                  <c:v>15.32</c:v>
                </c:pt>
                <c:pt idx="1037">
                  <c:v>15.28</c:v>
                </c:pt>
                <c:pt idx="1038">
                  <c:v>15.27</c:v>
                </c:pt>
                <c:pt idx="1039">
                  <c:v>15.37</c:v>
                </c:pt>
                <c:pt idx="1040">
                  <c:v>15.57</c:v>
                </c:pt>
                <c:pt idx="1041">
                  <c:v>15.62</c:v>
                </c:pt>
                <c:pt idx="1042">
                  <c:v>16</c:v>
                </c:pt>
                <c:pt idx="1043">
                  <c:v>16.34</c:v>
                </c:pt>
                <c:pt idx="1044">
                  <c:v>16.559999999999999</c:v>
                </c:pt>
                <c:pt idx="1045">
                  <c:v>16.690000000000001</c:v>
                </c:pt>
                <c:pt idx="1046">
                  <c:v>16.760000000000002</c:v>
                </c:pt>
                <c:pt idx="1047">
                  <c:v>16.489999999999998</c:v>
                </c:pt>
                <c:pt idx="1048">
                  <c:v>16.399999999999999</c:v>
                </c:pt>
                <c:pt idx="1049">
                  <c:v>16.66</c:v>
                </c:pt>
                <c:pt idx="1050">
                  <c:v>16.84</c:v>
                </c:pt>
                <c:pt idx="1051">
                  <c:v>17</c:v>
                </c:pt>
                <c:pt idx="1052">
                  <c:v>17.12</c:v>
                </c:pt>
                <c:pt idx="1053">
                  <c:v>17.21</c:v>
                </c:pt>
                <c:pt idx="1054">
                  <c:v>17.32</c:v>
                </c:pt>
                <c:pt idx="1055">
                  <c:v>17.41</c:v>
                </c:pt>
                <c:pt idx="1056">
                  <c:v>17.47</c:v>
                </c:pt>
                <c:pt idx="1057">
                  <c:v>17.46</c:v>
                </c:pt>
                <c:pt idx="1058">
                  <c:v>17.559999999999999</c:v>
                </c:pt>
                <c:pt idx="1059">
                  <c:v>17.63</c:v>
                </c:pt>
                <c:pt idx="1060">
                  <c:v>17.649999999999999</c:v>
                </c:pt>
                <c:pt idx="1061">
                  <c:v>17.7</c:v>
                </c:pt>
                <c:pt idx="1062">
                  <c:v>17.75</c:v>
                </c:pt>
                <c:pt idx="1063">
                  <c:v>17.78</c:v>
                </c:pt>
                <c:pt idx="1064">
                  <c:v>17.77</c:v>
                </c:pt>
                <c:pt idx="1065">
                  <c:v>17.71</c:v>
                </c:pt>
                <c:pt idx="1066">
                  <c:v>17.670000000000002</c:v>
                </c:pt>
                <c:pt idx="1067">
                  <c:v>17.690000000000001</c:v>
                </c:pt>
                <c:pt idx="1068">
                  <c:v>17.68</c:v>
                </c:pt>
                <c:pt idx="1069">
                  <c:v>17.7</c:v>
                </c:pt>
                <c:pt idx="1070">
                  <c:v>17.760000000000002</c:v>
                </c:pt>
                <c:pt idx="1071">
                  <c:v>17.73</c:v>
                </c:pt>
                <c:pt idx="1072">
                  <c:v>17.690000000000001</c:v>
                </c:pt>
                <c:pt idx="1073">
                  <c:v>17.73</c:v>
                </c:pt>
                <c:pt idx="1074">
                  <c:v>17.71</c:v>
                </c:pt>
                <c:pt idx="1075">
                  <c:v>17.760000000000002</c:v>
                </c:pt>
                <c:pt idx="1076">
                  <c:v>17.75</c:v>
                </c:pt>
                <c:pt idx="1077">
                  <c:v>17.8</c:v>
                </c:pt>
                <c:pt idx="1078">
                  <c:v>17.75</c:v>
                </c:pt>
                <c:pt idx="1079">
                  <c:v>17.73</c:v>
                </c:pt>
                <c:pt idx="1080">
                  <c:v>17.75</c:v>
                </c:pt>
                <c:pt idx="1081">
                  <c:v>17.77</c:v>
                </c:pt>
                <c:pt idx="1082">
                  <c:v>17.79</c:v>
                </c:pt>
                <c:pt idx="1083">
                  <c:v>17.79</c:v>
                </c:pt>
                <c:pt idx="1084">
                  <c:v>17.78</c:v>
                </c:pt>
                <c:pt idx="1085">
                  <c:v>17.75</c:v>
                </c:pt>
                <c:pt idx="1086">
                  <c:v>17.73</c:v>
                </c:pt>
                <c:pt idx="1087">
                  <c:v>17.75</c:v>
                </c:pt>
                <c:pt idx="1088">
                  <c:v>17.71</c:v>
                </c:pt>
                <c:pt idx="1089">
                  <c:v>17.670000000000002</c:v>
                </c:pt>
                <c:pt idx="1090">
                  <c:v>17.68</c:v>
                </c:pt>
                <c:pt idx="1091">
                  <c:v>17.7</c:v>
                </c:pt>
                <c:pt idx="1092">
                  <c:v>17.71</c:v>
                </c:pt>
                <c:pt idx="1093">
                  <c:v>17.649999999999999</c:v>
                </c:pt>
                <c:pt idx="1094">
                  <c:v>17.61</c:v>
                </c:pt>
                <c:pt idx="1095">
                  <c:v>17.670000000000002</c:v>
                </c:pt>
                <c:pt idx="1096">
                  <c:v>17.78</c:v>
                </c:pt>
                <c:pt idx="1097">
                  <c:v>17.89</c:v>
                </c:pt>
                <c:pt idx="1098">
                  <c:v>17.97</c:v>
                </c:pt>
                <c:pt idx="1099">
                  <c:v>18.010000000000002</c:v>
                </c:pt>
                <c:pt idx="1100">
                  <c:v>17.93</c:v>
                </c:pt>
                <c:pt idx="1101">
                  <c:v>17.88</c:v>
                </c:pt>
                <c:pt idx="1102">
                  <c:v>17.829999999999998</c:v>
                </c:pt>
                <c:pt idx="1103">
                  <c:v>17.73</c:v>
                </c:pt>
                <c:pt idx="1104">
                  <c:v>17.61</c:v>
                </c:pt>
                <c:pt idx="1105">
                  <c:v>17.53</c:v>
                </c:pt>
                <c:pt idx="1106">
                  <c:v>17.489999999999998</c:v>
                </c:pt>
                <c:pt idx="1107">
                  <c:v>17.39</c:v>
                </c:pt>
                <c:pt idx="1108">
                  <c:v>17.3</c:v>
                </c:pt>
                <c:pt idx="1109">
                  <c:v>17.37</c:v>
                </c:pt>
                <c:pt idx="1110">
                  <c:v>17.41</c:v>
                </c:pt>
                <c:pt idx="1111">
                  <c:v>17.37</c:v>
                </c:pt>
                <c:pt idx="1112">
                  <c:v>17.38</c:v>
                </c:pt>
                <c:pt idx="1113">
                  <c:v>17.399999999999999</c:v>
                </c:pt>
                <c:pt idx="1114">
                  <c:v>17.38</c:v>
                </c:pt>
                <c:pt idx="1115">
                  <c:v>17.420000000000002</c:v>
                </c:pt>
                <c:pt idx="1116">
                  <c:v>17.23</c:v>
                </c:pt>
                <c:pt idx="1117">
                  <c:v>17.309999999999999</c:v>
                </c:pt>
                <c:pt idx="1118">
                  <c:v>17.34</c:v>
                </c:pt>
                <c:pt idx="1119">
                  <c:v>17.34</c:v>
                </c:pt>
                <c:pt idx="1120">
                  <c:v>17.38</c:v>
                </c:pt>
                <c:pt idx="1121">
                  <c:v>17.45</c:v>
                </c:pt>
                <c:pt idx="1122">
                  <c:v>17.41</c:v>
                </c:pt>
                <c:pt idx="1123">
                  <c:v>17.41</c:v>
                </c:pt>
                <c:pt idx="1124">
                  <c:v>17.46</c:v>
                </c:pt>
                <c:pt idx="1125">
                  <c:v>17.46</c:v>
                </c:pt>
                <c:pt idx="1126">
                  <c:v>17.489999999999998</c:v>
                </c:pt>
                <c:pt idx="1127">
                  <c:v>17.62</c:v>
                </c:pt>
                <c:pt idx="1128">
                  <c:v>17.670000000000002</c:v>
                </c:pt>
                <c:pt idx="1129">
                  <c:v>17.649999999999999</c:v>
                </c:pt>
                <c:pt idx="1130">
                  <c:v>17.77</c:v>
                </c:pt>
                <c:pt idx="1131">
                  <c:v>17.88</c:v>
                </c:pt>
                <c:pt idx="1132">
                  <c:v>17.97</c:v>
                </c:pt>
                <c:pt idx="1133">
                  <c:v>17.989999999999998</c:v>
                </c:pt>
                <c:pt idx="1134">
                  <c:v>18.02</c:v>
                </c:pt>
                <c:pt idx="1135">
                  <c:v>18</c:v>
                </c:pt>
                <c:pt idx="1136">
                  <c:v>18.05</c:v>
                </c:pt>
                <c:pt idx="1137">
                  <c:v>18</c:v>
                </c:pt>
                <c:pt idx="1138">
                  <c:v>18.04</c:v>
                </c:pt>
                <c:pt idx="1139">
                  <c:v>17.989999999999998</c:v>
                </c:pt>
                <c:pt idx="1140">
                  <c:v>17.96</c:v>
                </c:pt>
                <c:pt idx="1141">
                  <c:v>17.78</c:v>
                </c:pt>
                <c:pt idx="1142">
                  <c:v>17.84</c:v>
                </c:pt>
                <c:pt idx="1143">
                  <c:v>17.809999999999999</c:v>
                </c:pt>
                <c:pt idx="1144">
                  <c:v>17.8</c:v>
                </c:pt>
                <c:pt idx="1145">
                  <c:v>17.71</c:v>
                </c:pt>
                <c:pt idx="1146">
                  <c:v>17.63</c:v>
                </c:pt>
                <c:pt idx="1147">
                  <c:v>16.989999999999998</c:v>
                </c:pt>
                <c:pt idx="1148">
                  <c:v>16.829999999999998</c:v>
                </c:pt>
                <c:pt idx="1149">
                  <c:v>16.62</c:v>
                </c:pt>
                <c:pt idx="1150">
                  <c:v>16.13</c:v>
                </c:pt>
                <c:pt idx="1151">
                  <c:v>15.83</c:v>
                </c:pt>
                <c:pt idx="1152">
                  <c:v>15.55</c:v>
                </c:pt>
                <c:pt idx="1153">
                  <c:v>15.3</c:v>
                </c:pt>
                <c:pt idx="1154">
                  <c:v>15.19</c:v>
                </c:pt>
                <c:pt idx="1155">
                  <c:v>15.14</c:v>
                </c:pt>
                <c:pt idx="1156">
                  <c:v>14.81</c:v>
                </c:pt>
                <c:pt idx="1157">
                  <c:v>14.65</c:v>
                </c:pt>
                <c:pt idx="1158">
                  <c:v>14.4</c:v>
                </c:pt>
                <c:pt idx="1159">
                  <c:v>14.26</c:v>
                </c:pt>
                <c:pt idx="1160">
                  <c:v>14.26</c:v>
                </c:pt>
                <c:pt idx="1161">
                  <c:v>14.42</c:v>
                </c:pt>
                <c:pt idx="1162">
                  <c:v>14.82</c:v>
                </c:pt>
                <c:pt idx="1163">
                  <c:v>15.08</c:v>
                </c:pt>
                <c:pt idx="1164">
                  <c:v>15.2</c:v>
                </c:pt>
                <c:pt idx="1165">
                  <c:v>15.23</c:v>
                </c:pt>
                <c:pt idx="1166">
                  <c:v>15.28</c:v>
                </c:pt>
                <c:pt idx="1167">
                  <c:v>15.14</c:v>
                </c:pt>
                <c:pt idx="1168">
                  <c:v>14.91</c:v>
                </c:pt>
                <c:pt idx="1169">
                  <c:v>14.98</c:v>
                </c:pt>
                <c:pt idx="1170">
                  <c:v>15.31</c:v>
                </c:pt>
                <c:pt idx="1171">
                  <c:v>15.33</c:v>
                </c:pt>
                <c:pt idx="1172">
                  <c:v>15.63</c:v>
                </c:pt>
                <c:pt idx="1173">
                  <c:v>15.62</c:v>
                </c:pt>
                <c:pt idx="1174">
                  <c:v>15.4</c:v>
                </c:pt>
                <c:pt idx="1175">
                  <c:v>15.33</c:v>
                </c:pt>
                <c:pt idx="1176">
                  <c:v>15.31</c:v>
                </c:pt>
                <c:pt idx="1177">
                  <c:v>15.32</c:v>
                </c:pt>
                <c:pt idx="1178">
                  <c:v>15.41</c:v>
                </c:pt>
                <c:pt idx="1179">
                  <c:v>15.26</c:v>
                </c:pt>
                <c:pt idx="1180">
                  <c:v>15.32</c:v>
                </c:pt>
                <c:pt idx="1181">
                  <c:v>15.6</c:v>
                </c:pt>
                <c:pt idx="1182">
                  <c:v>15.59</c:v>
                </c:pt>
                <c:pt idx="1183">
                  <c:v>15.58</c:v>
                </c:pt>
                <c:pt idx="1184">
                  <c:v>15.49</c:v>
                </c:pt>
                <c:pt idx="1185">
                  <c:v>15.86</c:v>
                </c:pt>
                <c:pt idx="1186">
                  <c:v>16</c:v>
                </c:pt>
                <c:pt idx="1187">
                  <c:v>16</c:v>
                </c:pt>
                <c:pt idx="1188">
                  <c:v>16.05</c:v>
                </c:pt>
                <c:pt idx="1189">
                  <c:v>16.239999999999998</c:v>
                </c:pt>
                <c:pt idx="1190">
                  <c:v>16.27</c:v>
                </c:pt>
                <c:pt idx="1191">
                  <c:v>16.16</c:v>
                </c:pt>
                <c:pt idx="1192">
                  <c:v>15.91</c:v>
                </c:pt>
                <c:pt idx="1193">
                  <c:v>15.7</c:v>
                </c:pt>
                <c:pt idx="1194">
                  <c:v>15.51</c:v>
                </c:pt>
                <c:pt idx="1195">
                  <c:v>15.13</c:v>
                </c:pt>
                <c:pt idx="1196">
                  <c:v>15.05</c:v>
                </c:pt>
                <c:pt idx="1197">
                  <c:v>15.05</c:v>
                </c:pt>
                <c:pt idx="1198">
                  <c:v>15.21</c:v>
                </c:pt>
                <c:pt idx="1199">
                  <c:v>15.07</c:v>
                </c:pt>
                <c:pt idx="1200">
                  <c:v>14.69</c:v>
                </c:pt>
                <c:pt idx="1201">
                  <c:v>14.69</c:v>
                </c:pt>
                <c:pt idx="1202">
                  <c:v>14.68</c:v>
                </c:pt>
                <c:pt idx="1203">
                  <c:v>14.45</c:v>
                </c:pt>
                <c:pt idx="1204">
                  <c:v>14.63</c:v>
                </c:pt>
                <c:pt idx="1205">
                  <c:v>14.71</c:v>
                </c:pt>
                <c:pt idx="1206">
                  <c:v>14.48</c:v>
                </c:pt>
                <c:pt idx="1207">
                  <c:v>14.39</c:v>
                </c:pt>
                <c:pt idx="1208">
                  <c:v>14.47</c:v>
                </c:pt>
                <c:pt idx="1209">
                  <c:v>14.98</c:v>
                </c:pt>
                <c:pt idx="1210">
                  <c:v>15.09</c:v>
                </c:pt>
                <c:pt idx="1211">
                  <c:v>15.1</c:v>
                </c:pt>
                <c:pt idx="1212">
                  <c:v>14.83</c:v>
                </c:pt>
                <c:pt idx="1213">
                  <c:v>14.72</c:v>
                </c:pt>
                <c:pt idx="1214">
                  <c:v>14.56</c:v>
                </c:pt>
                <c:pt idx="1215">
                  <c:v>14.29</c:v>
                </c:pt>
                <c:pt idx="1216">
                  <c:v>14.76</c:v>
                </c:pt>
                <c:pt idx="1217">
                  <c:v>14.77</c:v>
                </c:pt>
                <c:pt idx="1218">
                  <c:v>14.79</c:v>
                </c:pt>
                <c:pt idx="1219">
                  <c:v>14.84</c:v>
                </c:pt>
                <c:pt idx="1220">
                  <c:v>14.83</c:v>
                </c:pt>
                <c:pt idx="1221">
                  <c:v>14.7</c:v>
                </c:pt>
                <c:pt idx="1222">
                  <c:v>14.71</c:v>
                </c:pt>
                <c:pt idx="1223">
                  <c:v>14.99</c:v>
                </c:pt>
                <c:pt idx="1224">
                  <c:v>15.14</c:v>
                </c:pt>
                <c:pt idx="1225">
                  <c:v>15.2</c:v>
                </c:pt>
                <c:pt idx="1226">
                  <c:v>15.18</c:v>
                </c:pt>
                <c:pt idx="1227">
                  <c:v>15.16</c:v>
                </c:pt>
                <c:pt idx="1228">
                  <c:v>14.9</c:v>
                </c:pt>
                <c:pt idx="1229">
                  <c:v>14.78</c:v>
                </c:pt>
                <c:pt idx="1230">
                  <c:v>14.68</c:v>
                </c:pt>
                <c:pt idx="1231">
                  <c:v>14.53</c:v>
                </c:pt>
                <c:pt idx="1232">
                  <c:v>14.44</c:v>
                </c:pt>
                <c:pt idx="1233">
                  <c:v>14.25</c:v>
                </c:pt>
                <c:pt idx="1234">
                  <c:v>14.33</c:v>
                </c:pt>
                <c:pt idx="1235">
                  <c:v>14.32</c:v>
                </c:pt>
                <c:pt idx="1236">
                  <c:v>14</c:v>
                </c:pt>
                <c:pt idx="1237">
                  <c:v>13.99</c:v>
                </c:pt>
                <c:pt idx="1238">
                  <c:v>14.06</c:v>
                </c:pt>
                <c:pt idx="1239">
                  <c:v>14.14</c:v>
                </c:pt>
                <c:pt idx="1240">
                  <c:v>14.17</c:v>
                </c:pt>
                <c:pt idx="1241">
                  <c:v>13.9</c:v>
                </c:pt>
                <c:pt idx="1242">
                  <c:v>13.83</c:v>
                </c:pt>
                <c:pt idx="1243">
                  <c:v>13.57</c:v>
                </c:pt>
                <c:pt idx="1244">
                  <c:v>13.51</c:v>
                </c:pt>
                <c:pt idx="1245">
                  <c:v>13.52</c:v>
                </c:pt>
                <c:pt idx="1246">
                  <c:v>13.54</c:v>
                </c:pt>
                <c:pt idx="1247">
                  <c:v>13.63</c:v>
                </c:pt>
                <c:pt idx="1248">
                  <c:v>13.63</c:v>
                </c:pt>
                <c:pt idx="1249">
                  <c:v>13.48</c:v>
                </c:pt>
                <c:pt idx="1250">
                  <c:v>13.31</c:v>
                </c:pt>
                <c:pt idx="1251">
                  <c:v>13.29</c:v>
                </c:pt>
                <c:pt idx="1252">
                  <c:v>13.36</c:v>
                </c:pt>
                <c:pt idx="1253">
                  <c:v>13.49</c:v>
                </c:pt>
                <c:pt idx="1254">
                  <c:v>13.54</c:v>
                </c:pt>
                <c:pt idx="1255">
                  <c:v>13.44</c:v>
                </c:pt>
                <c:pt idx="1256">
                  <c:v>13.39</c:v>
                </c:pt>
                <c:pt idx="1257">
                  <c:v>13.12</c:v>
                </c:pt>
                <c:pt idx="1258">
                  <c:v>13.01</c:v>
                </c:pt>
                <c:pt idx="1259">
                  <c:v>12.98</c:v>
                </c:pt>
                <c:pt idx="1260">
                  <c:v>12.92</c:v>
                </c:pt>
                <c:pt idx="1261">
                  <c:v>13.03</c:v>
                </c:pt>
                <c:pt idx="1262">
                  <c:v>12.88</c:v>
                </c:pt>
                <c:pt idx="1263">
                  <c:v>12.83</c:v>
                </c:pt>
                <c:pt idx="1264">
                  <c:v>12.8</c:v>
                </c:pt>
                <c:pt idx="1265">
                  <c:v>12.73</c:v>
                </c:pt>
                <c:pt idx="1266">
                  <c:v>12.73</c:v>
                </c:pt>
                <c:pt idx="1267">
                  <c:v>12.92</c:v>
                </c:pt>
                <c:pt idx="1268">
                  <c:v>12.91</c:v>
                </c:pt>
                <c:pt idx="1269">
                  <c:v>12.79</c:v>
                </c:pt>
                <c:pt idx="1270">
                  <c:v>12.84</c:v>
                </c:pt>
                <c:pt idx="1271">
                  <c:v>12.96</c:v>
                </c:pt>
                <c:pt idx="1272">
                  <c:v>12.79</c:v>
                </c:pt>
                <c:pt idx="1273">
                  <c:v>12.76</c:v>
                </c:pt>
                <c:pt idx="1274">
                  <c:v>12.73</c:v>
                </c:pt>
                <c:pt idx="1275">
                  <c:v>12.81</c:v>
                </c:pt>
                <c:pt idx="1276">
                  <c:v>12.7</c:v>
                </c:pt>
                <c:pt idx="1277">
                  <c:v>12.72</c:v>
                </c:pt>
                <c:pt idx="1278">
                  <c:v>12.66</c:v>
                </c:pt>
                <c:pt idx="1279">
                  <c:v>12.66</c:v>
                </c:pt>
                <c:pt idx="1280">
                  <c:v>12.71</c:v>
                </c:pt>
                <c:pt idx="1281">
                  <c:v>12.71</c:v>
                </c:pt>
                <c:pt idx="1282">
                  <c:v>12.81</c:v>
                </c:pt>
                <c:pt idx="1283">
                  <c:v>12.73</c:v>
                </c:pt>
                <c:pt idx="1284">
                  <c:v>12.81</c:v>
                </c:pt>
                <c:pt idx="1285">
                  <c:v>12.76</c:v>
                </c:pt>
                <c:pt idx="1286">
                  <c:v>12.77</c:v>
                </c:pt>
                <c:pt idx="1287">
                  <c:v>12.8</c:v>
                </c:pt>
                <c:pt idx="1288">
                  <c:v>12.88</c:v>
                </c:pt>
                <c:pt idx="1289">
                  <c:v>12.82</c:v>
                </c:pt>
                <c:pt idx="1290">
                  <c:v>12.86</c:v>
                </c:pt>
                <c:pt idx="1291">
                  <c:v>13.02</c:v>
                </c:pt>
                <c:pt idx="1292">
                  <c:v>13.2</c:v>
                </c:pt>
                <c:pt idx="1293">
                  <c:v>13.42</c:v>
                </c:pt>
                <c:pt idx="1294">
                  <c:v>13.51</c:v>
                </c:pt>
                <c:pt idx="1295">
                  <c:v>13.58</c:v>
                </c:pt>
                <c:pt idx="1296">
                  <c:v>13.58</c:v>
                </c:pt>
                <c:pt idx="1297">
                  <c:v>13.59</c:v>
                </c:pt>
                <c:pt idx="1298">
                  <c:v>13.9</c:v>
                </c:pt>
                <c:pt idx="1299">
                  <c:v>14</c:v>
                </c:pt>
                <c:pt idx="1300">
                  <c:v>14.09</c:v>
                </c:pt>
                <c:pt idx="1301">
                  <c:v>13.76</c:v>
                </c:pt>
                <c:pt idx="1302">
                  <c:v>13.76</c:v>
                </c:pt>
                <c:pt idx="1303">
                  <c:v>13.87</c:v>
                </c:pt>
                <c:pt idx="1304">
                  <c:v>13.85</c:v>
                </c:pt>
                <c:pt idx="1305">
                  <c:v>13.9</c:v>
                </c:pt>
                <c:pt idx="1306">
                  <c:v>13.92</c:v>
                </c:pt>
                <c:pt idx="1307">
                  <c:v>13.97</c:v>
                </c:pt>
                <c:pt idx="1308">
                  <c:v>13.95</c:v>
                </c:pt>
                <c:pt idx="1309">
                  <c:v>13.99</c:v>
                </c:pt>
                <c:pt idx="1310">
                  <c:v>14.24</c:v>
                </c:pt>
                <c:pt idx="1311">
                  <c:v>14.13</c:v>
                </c:pt>
                <c:pt idx="1312">
                  <c:v>14.17</c:v>
                </c:pt>
                <c:pt idx="1313">
                  <c:v>14.08</c:v>
                </c:pt>
                <c:pt idx="1314">
                  <c:v>14.09</c:v>
                </c:pt>
                <c:pt idx="1315">
                  <c:v>14.14</c:v>
                </c:pt>
                <c:pt idx="1316">
                  <c:v>14.19</c:v>
                </c:pt>
                <c:pt idx="1317">
                  <c:v>14.23</c:v>
                </c:pt>
                <c:pt idx="1318">
                  <c:v>14.23</c:v>
                </c:pt>
                <c:pt idx="1319">
                  <c:v>14.17</c:v>
                </c:pt>
                <c:pt idx="1320">
                  <c:v>14.17</c:v>
                </c:pt>
                <c:pt idx="1321">
                  <c:v>14.17</c:v>
                </c:pt>
                <c:pt idx="1322">
                  <c:v>14.27</c:v>
                </c:pt>
                <c:pt idx="1323">
                  <c:v>14.31</c:v>
                </c:pt>
                <c:pt idx="1324">
                  <c:v>14.29</c:v>
                </c:pt>
                <c:pt idx="1325">
                  <c:v>14.29</c:v>
                </c:pt>
                <c:pt idx="1326">
                  <c:v>14.33</c:v>
                </c:pt>
                <c:pt idx="1327">
                  <c:v>14.44</c:v>
                </c:pt>
                <c:pt idx="1328">
                  <c:v>14.44</c:v>
                </c:pt>
                <c:pt idx="1329">
                  <c:v>14.31</c:v>
                </c:pt>
                <c:pt idx="1330">
                  <c:v>14.34</c:v>
                </c:pt>
                <c:pt idx="1331">
                  <c:v>14.45</c:v>
                </c:pt>
                <c:pt idx="1332">
                  <c:v>14.39</c:v>
                </c:pt>
                <c:pt idx="1333">
                  <c:v>14.48</c:v>
                </c:pt>
                <c:pt idx="1334">
                  <c:v>14.49</c:v>
                </c:pt>
                <c:pt idx="1335">
                  <c:v>14.47</c:v>
                </c:pt>
                <c:pt idx="1336">
                  <c:v>14.59</c:v>
                </c:pt>
                <c:pt idx="1337">
                  <c:v>14.38</c:v>
                </c:pt>
                <c:pt idx="1338">
                  <c:v>14.22</c:v>
                </c:pt>
                <c:pt idx="1339">
                  <c:v>14.33</c:v>
                </c:pt>
                <c:pt idx="1340">
                  <c:v>14.18</c:v>
                </c:pt>
                <c:pt idx="1341">
                  <c:v>14.05</c:v>
                </c:pt>
                <c:pt idx="1342">
                  <c:v>13.96</c:v>
                </c:pt>
                <c:pt idx="1343">
                  <c:v>13.95</c:v>
                </c:pt>
                <c:pt idx="1344">
                  <c:v>13.97</c:v>
                </c:pt>
                <c:pt idx="1345">
                  <c:v>14.35</c:v>
                </c:pt>
                <c:pt idx="1346">
                  <c:v>14.18</c:v>
                </c:pt>
                <c:pt idx="1347">
                  <c:v>14.06</c:v>
                </c:pt>
                <c:pt idx="1348">
                  <c:v>14.09</c:v>
                </c:pt>
                <c:pt idx="1349">
                  <c:v>14</c:v>
                </c:pt>
                <c:pt idx="1350">
                  <c:v>13.92</c:v>
                </c:pt>
                <c:pt idx="1351">
                  <c:v>14.41</c:v>
                </c:pt>
                <c:pt idx="1352">
                  <c:v>14.57</c:v>
                </c:pt>
                <c:pt idx="1353">
                  <c:v>14.43</c:v>
                </c:pt>
                <c:pt idx="1354">
                  <c:v>14.31</c:v>
                </c:pt>
                <c:pt idx="1355">
                  <c:v>14.18</c:v>
                </c:pt>
                <c:pt idx="1356">
                  <c:v>14.3</c:v>
                </c:pt>
                <c:pt idx="1357">
                  <c:v>14.16</c:v>
                </c:pt>
                <c:pt idx="1358">
                  <c:v>14.32</c:v>
                </c:pt>
                <c:pt idx="1359">
                  <c:v>14.15</c:v>
                </c:pt>
                <c:pt idx="1360">
                  <c:v>14.15</c:v>
                </c:pt>
                <c:pt idx="1361">
                  <c:v>14.08</c:v>
                </c:pt>
                <c:pt idx="1362">
                  <c:v>13.97</c:v>
                </c:pt>
                <c:pt idx="1363">
                  <c:v>13.89</c:v>
                </c:pt>
                <c:pt idx="1364">
                  <c:v>13.85</c:v>
                </c:pt>
                <c:pt idx="1365">
                  <c:v>13.87</c:v>
                </c:pt>
                <c:pt idx="1366">
                  <c:v>13.87</c:v>
                </c:pt>
                <c:pt idx="1367">
                  <c:v>13.91</c:v>
                </c:pt>
                <c:pt idx="1368">
                  <c:v>13.84</c:v>
                </c:pt>
                <c:pt idx="1369">
                  <c:v>13.9</c:v>
                </c:pt>
                <c:pt idx="1370">
                  <c:v>13.81</c:v>
                </c:pt>
                <c:pt idx="1371">
                  <c:v>13.82</c:v>
                </c:pt>
                <c:pt idx="1372">
                  <c:v>13.79</c:v>
                </c:pt>
                <c:pt idx="1373">
                  <c:v>13.75</c:v>
                </c:pt>
                <c:pt idx="1374">
                  <c:v>13.71</c:v>
                </c:pt>
                <c:pt idx="1375">
                  <c:v>13.71</c:v>
                </c:pt>
                <c:pt idx="1376">
                  <c:v>13.73</c:v>
                </c:pt>
                <c:pt idx="1377">
                  <c:v>13.72</c:v>
                </c:pt>
                <c:pt idx="1378">
                  <c:v>13.72</c:v>
                </c:pt>
                <c:pt idx="1379">
                  <c:v>13.75</c:v>
                </c:pt>
                <c:pt idx="1380">
                  <c:v>13.86</c:v>
                </c:pt>
                <c:pt idx="1381">
                  <c:v>13.91</c:v>
                </c:pt>
                <c:pt idx="1382">
                  <c:v>13.97</c:v>
                </c:pt>
                <c:pt idx="1383">
                  <c:v>14.05</c:v>
                </c:pt>
                <c:pt idx="1384">
                  <c:v>14.09</c:v>
                </c:pt>
                <c:pt idx="1385">
                  <c:v>14.11</c:v>
                </c:pt>
                <c:pt idx="1386">
                  <c:v>14.14</c:v>
                </c:pt>
                <c:pt idx="1387">
                  <c:v>14.2</c:v>
                </c:pt>
                <c:pt idx="1388">
                  <c:v>14.23</c:v>
                </c:pt>
                <c:pt idx="1389">
                  <c:v>14.22</c:v>
                </c:pt>
                <c:pt idx="1390">
                  <c:v>14.14</c:v>
                </c:pt>
                <c:pt idx="1391">
                  <c:v>14.13</c:v>
                </c:pt>
                <c:pt idx="1392">
                  <c:v>14.04</c:v>
                </c:pt>
                <c:pt idx="1393">
                  <c:v>13.92</c:v>
                </c:pt>
                <c:pt idx="1394">
                  <c:v>13.82</c:v>
                </c:pt>
                <c:pt idx="1395">
                  <c:v>13.77</c:v>
                </c:pt>
                <c:pt idx="1396">
                  <c:v>13.75</c:v>
                </c:pt>
                <c:pt idx="1397">
                  <c:v>13.71</c:v>
                </c:pt>
                <c:pt idx="1398">
                  <c:v>13.63</c:v>
                </c:pt>
                <c:pt idx="1399">
                  <c:v>13.63</c:v>
                </c:pt>
                <c:pt idx="1400">
                  <c:v>13.77</c:v>
                </c:pt>
                <c:pt idx="1401">
                  <c:v>13.98</c:v>
                </c:pt>
                <c:pt idx="1402">
                  <c:v>13.89</c:v>
                </c:pt>
                <c:pt idx="1403">
                  <c:v>13.81</c:v>
                </c:pt>
                <c:pt idx="1404">
                  <c:v>14.07</c:v>
                </c:pt>
                <c:pt idx="1405">
                  <c:v>13.94</c:v>
                </c:pt>
                <c:pt idx="1406">
                  <c:v>14.04</c:v>
                </c:pt>
                <c:pt idx="1407">
                  <c:v>14</c:v>
                </c:pt>
                <c:pt idx="1408">
                  <c:v>14.12</c:v>
                </c:pt>
                <c:pt idx="1409">
                  <c:v>14</c:v>
                </c:pt>
                <c:pt idx="1410">
                  <c:v>13.82</c:v>
                </c:pt>
                <c:pt idx="1411">
                  <c:v>13.75</c:v>
                </c:pt>
                <c:pt idx="1412">
                  <c:v>13.82</c:v>
                </c:pt>
                <c:pt idx="1413">
                  <c:v>13.72</c:v>
                </c:pt>
                <c:pt idx="1414">
                  <c:v>13.68</c:v>
                </c:pt>
                <c:pt idx="1415">
                  <c:v>13.66</c:v>
                </c:pt>
                <c:pt idx="1416">
                  <c:v>13.61</c:v>
                </c:pt>
                <c:pt idx="1417">
                  <c:v>13.6</c:v>
                </c:pt>
                <c:pt idx="1418">
                  <c:v>13.58</c:v>
                </c:pt>
                <c:pt idx="1419">
                  <c:v>13.61</c:v>
                </c:pt>
                <c:pt idx="1420">
                  <c:v>13.58</c:v>
                </c:pt>
                <c:pt idx="1421">
                  <c:v>13.75</c:v>
                </c:pt>
                <c:pt idx="1422">
                  <c:v>13.69</c:v>
                </c:pt>
                <c:pt idx="1423">
                  <c:v>13.59</c:v>
                </c:pt>
                <c:pt idx="1424">
                  <c:v>13.6</c:v>
                </c:pt>
                <c:pt idx="1425">
                  <c:v>13.59</c:v>
                </c:pt>
                <c:pt idx="1426">
                  <c:v>13.54</c:v>
                </c:pt>
                <c:pt idx="1427">
                  <c:v>13.55</c:v>
                </c:pt>
                <c:pt idx="1428">
                  <c:v>13.5</c:v>
                </c:pt>
                <c:pt idx="1429">
                  <c:v>13.48</c:v>
                </c:pt>
                <c:pt idx="1430">
                  <c:v>13.4</c:v>
                </c:pt>
                <c:pt idx="1431">
                  <c:v>13.31</c:v>
                </c:pt>
                <c:pt idx="1432">
                  <c:v>13.05</c:v>
                </c:pt>
                <c:pt idx="1433">
                  <c:v>13.09</c:v>
                </c:pt>
                <c:pt idx="1434">
                  <c:v>13.01</c:v>
                </c:pt>
                <c:pt idx="1435">
                  <c:v>13.12</c:v>
                </c:pt>
                <c:pt idx="1436">
                  <c:v>13.37</c:v>
                </c:pt>
                <c:pt idx="1437">
                  <c:v>13.31</c:v>
                </c:pt>
                <c:pt idx="1438">
                  <c:v>13.27</c:v>
                </c:pt>
                <c:pt idx="1439">
                  <c:v>13.17</c:v>
                </c:pt>
                <c:pt idx="1440">
                  <c:v>13.22</c:v>
                </c:pt>
                <c:pt idx="1441">
                  <c:v>13.13</c:v>
                </c:pt>
                <c:pt idx="1442">
                  <c:v>13.3</c:v>
                </c:pt>
                <c:pt idx="1443">
                  <c:v>13.14</c:v>
                </c:pt>
                <c:pt idx="1444">
                  <c:v>13.08</c:v>
                </c:pt>
                <c:pt idx="1445">
                  <c:v>13.09</c:v>
                </c:pt>
                <c:pt idx="1446">
                  <c:v>13.09</c:v>
                </c:pt>
                <c:pt idx="1447">
                  <c:v>13.07</c:v>
                </c:pt>
                <c:pt idx="1448">
                  <c:v>13.1</c:v>
                </c:pt>
                <c:pt idx="1449">
                  <c:v>13.2</c:v>
                </c:pt>
                <c:pt idx="1450">
                  <c:v>13.21</c:v>
                </c:pt>
                <c:pt idx="1451">
                  <c:v>13.14</c:v>
                </c:pt>
                <c:pt idx="1452">
                  <c:v>13.1</c:v>
                </c:pt>
                <c:pt idx="1453">
                  <c:v>13.1</c:v>
                </c:pt>
                <c:pt idx="1454">
                  <c:v>13.09</c:v>
                </c:pt>
                <c:pt idx="1455">
                  <c:v>13.12</c:v>
                </c:pt>
                <c:pt idx="1456">
                  <c:v>13.03</c:v>
                </c:pt>
                <c:pt idx="1457">
                  <c:v>13.01</c:v>
                </c:pt>
                <c:pt idx="1458">
                  <c:v>13.04</c:v>
                </c:pt>
                <c:pt idx="1459">
                  <c:v>13.03</c:v>
                </c:pt>
                <c:pt idx="1460">
                  <c:v>13</c:v>
                </c:pt>
                <c:pt idx="1461">
                  <c:v>12.97</c:v>
                </c:pt>
                <c:pt idx="1462">
                  <c:v>12.95</c:v>
                </c:pt>
                <c:pt idx="1463">
                  <c:v>12.93</c:v>
                </c:pt>
                <c:pt idx="1464">
                  <c:v>13.1</c:v>
                </c:pt>
                <c:pt idx="1465">
                  <c:v>13.31</c:v>
                </c:pt>
                <c:pt idx="1466">
                  <c:v>13.31</c:v>
                </c:pt>
                <c:pt idx="1467">
                  <c:v>13.21</c:v>
                </c:pt>
                <c:pt idx="1468">
                  <c:v>13.19</c:v>
                </c:pt>
                <c:pt idx="1469">
                  <c:v>13.26</c:v>
                </c:pt>
                <c:pt idx="1470">
                  <c:v>13.37</c:v>
                </c:pt>
                <c:pt idx="1471">
                  <c:v>13.44</c:v>
                </c:pt>
                <c:pt idx="1472">
                  <c:v>13.58</c:v>
                </c:pt>
                <c:pt idx="1473">
                  <c:v>13.74</c:v>
                </c:pt>
                <c:pt idx="1474">
                  <c:v>13.81</c:v>
                </c:pt>
                <c:pt idx="1475">
                  <c:v>13.87</c:v>
                </c:pt>
                <c:pt idx="1476">
                  <c:v>13.92</c:v>
                </c:pt>
                <c:pt idx="1477">
                  <c:v>13.9</c:v>
                </c:pt>
                <c:pt idx="1478">
                  <c:v>13.85</c:v>
                </c:pt>
                <c:pt idx="1479">
                  <c:v>13.82</c:v>
                </c:pt>
                <c:pt idx="1480">
                  <c:v>13.8</c:v>
                </c:pt>
                <c:pt idx="1481">
                  <c:v>13.74</c:v>
                </c:pt>
                <c:pt idx="1482">
                  <c:v>13.68</c:v>
                </c:pt>
                <c:pt idx="1483">
                  <c:v>13.59</c:v>
                </c:pt>
                <c:pt idx="1484">
                  <c:v>13.48</c:v>
                </c:pt>
                <c:pt idx="1485">
                  <c:v>13.36</c:v>
                </c:pt>
                <c:pt idx="1486">
                  <c:v>13.22</c:v>
                </c:pt>
                <c:pt idx="1487">
                  <c:v>13.12</c:v>
                </c:pt>
                <c:pt idx="1488">
                  <c:v>12.97</c:v>
                </c:pt>
                <c:pt idx="1489">
                  <c:v>12.82</c:v>
                </c:pt>
                <c:pt idx="1490">
                  <c:v>12.71</c:v>
                </c:pt>
                <c:pt idx="1491">
                  <c:v>12.61</c:v>
                </c:pt>
                <c:pt idx="1492">
                  <c:v>12.5</c:v>
                </c:pt>
                <c:pt idx="1493">
                  <c:v>12.37</c:v>
                </c:pt>
                <c:pt idx="1494">
                  <c:v>12.33</c:v>
                </c:pt>
                <c:pt idx="1495">
                  <c:v>12.28</c:v>
                </c:pt>
                <c:pt idx="1496">
                  <c:v>12.19</c:v>
                </c:pt>
                <c:pt idx="1497">
                  <c:v>12.15</c:v>
                </c:pt>
                <c:pt idx="1498">
                  <c:v>12.18</c:v>
                </c:pt>
                <c:pt idx="1499">
                  <c:v>12.06</c:v>
                </c:pt>
                <c:pt idx="1500">
                  <c:v>11.97</c:v>
                </c:pt>
                <c:pt idx="1501">
                  <c:v>11.91</c:v>
                </c:pt>
                <c:pt idx="1502">
                  <c:v>11.89</c:v>
                </c:pt>
                <c:pt idx="1503">
                  <c:v>11.95</c:v>
                </c:pt>
                <c:pt idx="1504">
                  <c:v>11.83</c:v>
                </c:pt>
                <c:pt idx="1505">
                  <c:v>11.9</c:v>
                </c:pt>
                <c:pt idx="1506">
                  <c:v>12.02</c:v>
                </c:pt>
                <c:pt idx="1507">
                  <c:v>11.98</c:v>
                </c:pt>
                <c:pt idx="1508">
                  <c:v>12</c:v>
                </c:pt>
                <c:pt idx="1509">
                  <c:v>11.85</c:v>
                </c:pt>
                <c:pt idx="1510">
                  <c:v>12.12</c:v>
                </c:pt>
                <c:pt idx="1511">
                  <c:v>12.39</c:v>
                </c:pt>
                <c:pt idx="1512">
                  <c:v>12.27</c:v>
                </c:pt>
                <c:pt idx="1513">
                  <c:v>12.3</c:v>
                </c:pt>
                <c:pt idx="1514">
                  <c:v>12.37</c:v>
                </c:pt>
                <c:pt idx="1515">
                  <c:v>12.42</c:v>
                </c:pt>
                <c:pt idx="1516">
                  <c:v>12.43</c:v>
                </c:pt>
                <c:pt idx="1517">
                  <c:v>12.44</c:v>
                </c:pt>
                <c:pt idx="1518">
                  <c:v>12.44</c:v>
                </c:pt>
                <c:pt idx="1519">
                  <c:v>12.36</c:v>
                </c:pt>
                <c:pt idx="1520">
                  <c:v>12.25</c:v>
                </c:pt>
                <c:pt idx="1521">
                  <c:v>12.14</c:v>
                </c:pt>
                <c:pt idx="1522">
                  <c:v>12.05</c:v>
                </c:pt>
                <c:pt idx="1523">
                  <c:v>11.87</c:v>
                </c:pt>
                <c:pt idx="1524">
                  <c:v>11.7</c:v>
                </c:pt>
                <c:pt idx="1525">
                  <c:v>11.54</c:v>
                </c:pt>
                <c:pt idx="1526">
                  <c:v>11.43</c:v>
                </c:pt>
                <c:pt idx="1527">
                  <c:v>11.33</c:v>
                </c:pt>
                <c:pt idx="1528">
                  <c:v>11.27</c:v>
                </c:pt>
                <c:pt idx="1529">
                  <c:v>11.3</c:v>
                </c:pt>
                <c:pt idx="1530">
                  <c:v>11.36</c:v>
                </c:pt>
                <c:pt idx="1531">
                  <c:v>11.3</c:v>
                </c:pt>
                <c:pt idx="1532">
                  <c:v>11.33</c:v>
                </c:pt>
                <c:pt idx="1533">
                  <c:v>11.35</c:v>
                </c:pt>
                <c:pt idx="1534">
                  <c:v>11.41</c:v>
                </c:pt>
                <c:pt idx="1535">
                  <c:v>11.34</c:v>
                </c:pt>
                <c:pt idx="1536">
                  <c:v>11.42</c:v>
                </c:pt>
                <c:pt idx="1537">
                  <c:v>11.51</c:v>
                </c:pt>
                <c:pt idx="1538">
                  <c:v>11.58</c:v>
                </c:pt>
                <c:pt idx="1539">
                  <c:v>11.67</c:v>
                </c:pt>
                <c:pt idx="1540">
                  <c:v>11.74</c:v>
                </c:pt>
                <c:pt idx="1541">
                  <c:v>11.67</c:v>
                </c:pt>
                <c:pt idx="1542">
                  <c:v>11.59</c:v>
                </c:pt>
                <c:pt idx="1543">
                  <c:v>11.54</c:v>
                </c:pt>
                <c:pt idx="1544">
                  <c:v>11.49</c:v>
                </c:pt>
                <c:pt idx="1545">
                  <c:v>11.41</c:v>
                </c:pt>
                <c:pt idx="1546">
                  <c:v>11.35</c:v>
                </c:pt>
                <c:pt idx="1547">
                  <c:v>11.3</c:v>
                </c:pt>
                <c:pt idx="1548">
                  <c:v>11.23</c:v>
                </c:pt>
                <c:pt idx="1549">
                  <c:v>11.18</c:v>
                </c:pt>
                <c:pt idx="1550">
                  <c:v>11.1</c:v>
                </c:pt>
                <c:pt idx="1551">
                  <c:v>11.11</c:v>
                </c:pt>
                <c:pt idx="1552">
                  <c:v>11.06</c:v>
                </c:pt>
                <c:pt idx="1553">
                  <c:v>10.98</c:v>
                </c:pt>
                <c:pt idx="1554">
                  <c:v>10.88</c:v>
                </c:pt>
                <c:pt idx="1555">
                  <c:v>10.8</c:v>
                </c:pt>
                <c:pt idx="1556">
                  <c:v>10.72</c:v>
                </c:pt>
                <c:pt idx="1557">
                  <c:v>10.67</c:v>
                </c:pt>
                <c:pt idx="1558">
                  <c:v>10.69</c:v>
                </c:pt>
                <c:pt idx="1559">
                  <c:v>10.8</c:v>
                </c:pt>
                <c:pt idx="1560">
                  <c:v>10.86</c:v>
                </c:pt>
                <c:pt idx="1561">
                  <c:v>10.88</c:v>
                </c:pt>
                <c:pt idx="1562">
                  <c:v>10.85</c:v>
                </c:pt>
                <c:pt idx="1563">
                  <c:v>10.92</c:v>
                </c:pt>
                <c:pt idx="1564">
                  <c:v>10.94</c:v>
                </c:pt>
                <c:pt idx="1565">
                  <c:v>11</c:v>
                </c:pt>
                <c:pt idx="1566">
                  <c:v>10.95</c:v>
                </c:pt>
                <c:pt idx="1567">
                  <c:v>10.85</c:v>
                </c:pt>
                <c:pt idx="1568">
                  <c:v>10.77</c:v>
                </c:pt>
                <c:pt idx="1569">
                  <c:v>10.7</c:v>
                </c:pt>
                <c:pt idx="1570">
                  <c:v>10.66</c:v>
                </c:pt>
                <c:pt idx="1571">
                  <c:v>10.62</c:v>
                </c:pt>
                <c:pt idx="1572">
                  <c:v>10.61</c:v>
                </c:pt>
                <c:pt idx="1573">
                  <c:v>10.56</c:v>
                </c:pt>
                <c:pt idx="1574">
                  <c:v>10.5</c:v>
                </c:pt>
                <c:pt idx="1575">
                  <c:v>10.45</c:v>
                </c:pt>
                <c:pt idx="1576">
                  <c:v>10.4</c:v>
                </c:pt>
                <c:pt idx="1577">
                  <c:v>10.38</c:v>
                </c:pt>
                <c:pt idx="1578">
                  <c:v>10.36</c:v>
                </c:pt>
                <c:pt idx="1579">
                  <c:v>10.35</c:v>
                </c:pt>
                <c:pt idx="1580">
                  <c:v>10.34</c:v>
                </c:pt>
                <c:pt idx="1581">
                  <c:v>10.32</c:v>
                </c:pt>
                <c:pt idx="1582">
                  <c:v>10.3</c:v>
                </c:pt>
                <c:pt idx="1583">
                  <c:v>10.35</c:v>
                </c:pt>
                <c:pt idx="1584">
                  <c:v>10.4</c:v>
                </c:pt>
                <c:pt idx="1585">
                  <c:v>10.47</c:v>
                </c:pt>
                <c:pt idx="1586">
                  <c:v>10.49</c:v>
                </c:pt>
                <c:pt idx="1587">
                  <c:v>10.5</c:v>
                </c:pt>
                <c:pt idx="1588">
                  <c:v>10.51</c:v>
                </c:pt>
                <c:pt idx="1589">
                  <c:v>10.55</c:v>
                </c:pt>
                <c:pt idx="1590">
                  <c:v>10.59</c:v>
                </c:pt>
                <c:pt idx="1591">
                  <c:v>10.6</c:v>
                </c:pt>
                <c:pt idx="1592">
                  <c:v>10.62</c:v>
                </c:pt>
                <c:pt idx="1593">
                  <c:v>10.67</c:v>
                </c:pt>
                <c:pt idx="1594">
                  <c:v>10.68</c:v>
                </c:pt>
                <c:pt idx="1595">
                  <c:v>10.7</c:v>
                </c:pt>
                <c:pt idx="1596">
                  <c:v>10.71</c:v>
                </c:pt>
                <c:pt idx="1597">
                  <c:v>10.7</c:v>
                </c:pt>
                <c:pt idx="1598">
                  <c:v>10.67</c:v>
                </c:pt>
                <c:pt idx="1599">
                  <c:v>10.66</c:v>
                </c:pt>
                <c:pt idx="1600">
                  <c:v>10.67</c:v>
                </c:pt>
                <c:pt idx="1601">
                  <c:v>10.65</c:v>
                </c:pt>
                <c:pt idx="1602">
                  <c:v>10.67</c:v>
                </c:pt>
                <c:pt idx="1603">
                  <c:v>10.66</c:v>
                </c:pt>
                <c:pt idx="1604">
                  <c:v>10.66</c:v>
                </c:pt>
                <c:pt idx="1605">
                  <c:v>10.62</c:v>
                </c:pt>
                <c:pt idx="1606">
                  <c:v>10.63</c:v>
                </c:pt>
                <c:pt idx="1607">
                  <c:v>10.66</c:v>
                </c:pt>
                <c:pt idx="1608">
                  <c:v>10.67</c:v>
                </c:pt>
                <c:pt idx="1609">
                  <c:v>10.74</c:v>
                </c:pt>
                <c:pt idx="1610">
                  <c:v>10.8</c:v>
                </c:pt>
                <c:pt idx="1611">
                  <c:v>10.8</c:v>
                </c:pt>
                <c:pt idx="1612">
                  <c:v>10.83</c:v>
                </c:pt>
                <c:pt idx="1613">
                  <c:v>10.87</c:v>
                </c:pt>
                <c:pt idx="1614">
                  <c:v>10.88</c:v>
                </c:pt>
                <c:pt idx="1615">
                  <c:v>10.84</c:v>
                </c:pt>
                <c:pt idx="1616">
                  <c:v>10.82</c:v>
                </c:pt>
                <c:pt idx="1617">
                  <c:v>10.8</c:v>
                </c:pt>
                <c:pt idx="1618">
                  <c:v>10.8</c:v>
                </c:pt>
                <c:pt idx="1619">
                  <c:v>10.78</c:v>
                </c:pt>
                <c:pt idx="1620">
                  <c:v>10.8</c:v>
                </c:pt>
                <c:pt idx="1621">
                  <c:v>10.83</c:v>
                </c:pt>
                <c:pt idx="1622">
                  <c:v>10.84</c:v>
                </c:pt>
                <c:pt idx="1623">
                  <c:v>10.93</c:v>
                </c:pt>
                <c:pt idx="1624">
                  <c:v>10.97</c:v>
                </c:pt>
                <c:pt idx="1625">
                  <c:v>10.97</c:v>
                </c:pt>
                <c:pt idx="1626">
                  <c:v>10.95</c:v>
                </c:pt>
                <c:pt idx="1627">
                  <c:v>10.98</c:v>
                </c:pt>
                <c:pt idx="1628">
                  <c:v>11.06</c:v>
                </c:pt>
                <c:pt idx="1629">
                  <c:v>11.11</c:v>
                </c:pt>
                <c:pt idx="1630">
                  <c:v>11.08</c:v>
                </c:pt>
                <c:pt idx="1631">
                  <c:v>11.09</c:v>
                </c:pt>
                <c:pt idx="1632">
                  <c:v>10.63</c:v>
                </c:pt>
                <c:pt idx="1633">
                  <c:v>10.96</c:v>
                </c:pt>
                <c:pt idx="1634">
                  <c:v>11.07</c:v>
                </c:pt>
                <c:pt idx="1635">
                  <c:v>11.16</c:v>
                </c:pt>
                <c:pt idx="1636">
                  <c:v>11.17</c:v>
                </c:pt>
                <c:pt idx="1637">
                  <c:v>11.24</c:v>
                </c:pt>
                <c:pt idx="1638">
                  <c:v>11.26</c:v>
                </c:pt>
                <c:pt idx="1639">
                  <c:v>11.34</c:v>
                </c:pt>
                <c:pt idx="1640">
                  <c:v>11.43</c:v>
                </c:pt>
                <c:pt idx="1641">
                  <c:v>11.5</c:v>
                </c:pt>
                <c:pt idx="1642">
                  <c:v>11.51</c:v>
                </c:pt>
                <c:pt idx="1643">
                  <c:v>11.53</c:v>
                </c:pt>
                <c:pt idx="1644">
                  <c:v>11.57</c:v>
                </c:pt>
                <c:pt idx="1645">
                  <c:v>11.58</c:v>
                </c:pt>
                <c:pt idx="1646">
                  <c:v>11.65</c:v>
                </c:pt>
                <c:pt idx="1647">
                  <c:v>11.8</c:v>
                </c:pt>
                <c:pt idx="1648">
                  <c:v>11.82</c:v>
                </c:pt>
                <c:pt idx="1649">
                  <c:v>11.81</c:v>
                </c:pt>
                <c:pt idx="1650">
                  <c:v>11.84</c:v>
                </c:pt>
                <c:pt idx="1651">
                  <c:v>11.77</c:v>
                </c:pt>
                <c:pt idx="1652">
                  <c:v>11.79</c:v>
                </c:pt>
                <c:pt idx="1653">
                  <c:v>11.75</c:v>
                </c:pt>
                <c:pt idx="1654">
                  <c:v>11.75</c:v>
                </c:pt>
                <c:pt idx="1655">
                  <c:v>11.7</c:v>
                </c:pt>
                <c:pt idx="1656">
                  <c:v>11.7</c:v>
                </c:pt>
                <c:pt idx="1657">
                  <c:v>11.68</c:v>
                </c:pt>
                <c:pt idx="1658">
                  <c:v>11.62</c:v>
                </c:pt>
                <c:pt idx="1659">
                  <c:v>11.67</c:v>
                </c:pt>
                <c:pt idx="1660">
                  <c:v>11.64</c:v>
                </c:pt>
                <c:pt idx="1661">
                  <c:v>11.7</c:v>
                </c:pt>
                <c:pt idx="1662">
                  <c:v>11.62</c:v>
                </c:pt>
                <c:pt idx="1663">
                  <c:v>11.66</c:v>
                </c:pt>
                <c:pt idx="1664">
                  <c:v>11.67</c:v>
                </c:pt>
                <c:pt idx="1665">
                  <c:v>11.7</c:v>
                </c:pt>
                <c:pt idx="1666">
                  <c:v>11.7</c:v>
                </c:pt>
                <c:pt idx="1667">
                  <c:v>11.73</c:v>
                </c:pt>
                <c:pt idx="1668">
                  <c:v>11.71</c:v>
                </c:pt>
                <c:pt idx="1669">
                  <c:v>11.75</c:v>
                </c:pt>
                <c:pt idx="1670">
                  <c:v>11.73</c:v>
                </c:pt>
                <c:pt idx="1671">
                  <c:v>11.68</c:v>
                </c:pt>
                <c:pt idx="1672">
                  <c:v>11.65</c:v>
                </c:pt>
                <c:pt idx="1673">
                  <c:v>11.68</c:v>
                </c:pt>
                <c:pt idx="1674">
                  <c:v>11.73</c:v>
                </c:pt>
                <c:pt idx="1675">
                  <c:v>11.74</c:v>
                </c:pt>
                <c:pt idx="1676">
                  <c:v>11.82</c:v>
                </c:pt>
                <c:pt idx="1677">
                  <c:v>11.82</c:v>
                </c:pt>
                <c:pt idx="1678">
                  <c:v>11.87</c:v>
                </c:pt>
                <c:pt idx="1679">
                  <c:v>11.82</c:v>
                </c:pt>
                <c:pt idx="1680">
                  <c:v>11.84</c:v>
                </c:pt>
                <c:pt idx="1681">
                  <c:v>11.83</c:v>
                </c:pt>
                <c:pt idx="1682">
                  <c:v>11.94</c:v>
                </c:pt>
                <c:pt idx="1683">
                  <c:v>11.99</c:v>
                </c:pt>
                <c:pt idx="1684">
                  <c:v>12.08</c:v>
                </c:pt>
                <c:pt idx="1685">
                  <c:v>12.13</c:v>
                </c:pt>
                <c:pt idx="1686">
                  <c:v>12.19</c:v>
                </c:pt>
                <c:pt idx="1687">
                  <c:v>12.1</c:v>
                </c:pt>
                <c:pt idx="1688">
                  <c:v>12.1</c:v>
                </c:pt>
                <c:pt idx="1689">
                  <c:v>12.11</c:v>
                </c:pt>
                <c:pt idx="1690">
                  <c:v>12.02</c:v>
                </c:pt>
                <c:pt idx="1691">
                  <c:v>12.05</c:v>
                </c:pt>
                <c:pt idx="1692">
                  <c:v>11.97</c:v>
                </c:pt>
                <c:pt idx="1693">
                  <c:v>12</c:v>
                </c:pt>
                <c:pt idx="1694">
                  <c:v>12.03</c:v>
                </c:pt>
                <c:pt idx="1695">
                  <c:v>12.03</c:v>
                </c:pt>
                <c:pt idx="1696">
                  <c:v>12</c:v>
                </c:pt>
                <c:pt idx="1697">
                  <c:v>12</c:v>
                </c:pt>
                <c:pt idx="1698">
                  <c:v>12.05</c:v>
                </c:pt>
                <c:pt idx="1699">
                  <c:v>12.08</c:v>
                </c:pt>
                <c:pt idx="1700">
                  <c:v>12.13</c:v>
                </c:pt>
                <c:pt idx="1701">
                  <c:v>12.03</c:v>
                </c:pt>
                <c:pt idx="1702">
                  <c:v>12.03</c:v>
                </c:pt>
                <c:pt idx="1703">
                  <c:v>12.05</c:v>
                </c:pt>
                <c:pt idx="1704">
                  <c:v>12.07</c:v>
                </c:pt>
                <c:pt idx="1705">
                  <c:v>12.1</c:v>
                </c:pt>
                <c:pt idx="1706">
                  <c:v>12.06</c:v>
                </c:pt>
                <c:pt idx="1707">
                  <c:v>12.05</c:v>
                </c:pt>
                <c:pt idx="1708">
                  <c:v>11.97</c:v>
                </c:pt>
                <c:pt idx="1709">
                  <c:v>11.96</c:v>
                </c:pt>
                <c:pt idx="1710">
                  <c:v>12.01</c:v>
                </c:pt>
                <c:pt idx="1711">
                  <c:v>11.98</c:v>
                </c:pt>
                <c:pt idx="1712">
                  <c:v>12.02</c:v>
                </c:pt>
                <c:pt idx="1713">
                  <c:v>12.13</c:v>
                </c:pt>
                <c:pt idx="1714">
                  <c:v>12.13</c:v>
                </c:pt>
                <c:pt idx="1715">
                  <c:v>12.08</c:v>
                </c:pt>
                <c:pt idx="1716">
                  <c:v>12.02</c:v>
                </c:pt>
                <c:pt idx="1717">
                  <c:v>12</c:v>
                </c:pt>
                <c:pt idx="1718">
                  <c:v>12</c:v>
                </c:pt>
                <c:pt idx="1719">
                  <c:v>12.07</c:v>
                </c:pt>
                <c:pt idx="1720">
                  <c:v>12.17</c:v>
                </c:pt>
                <c:pt idx="1721">
                  <c:v>12.23</c:v>
                </c:pt>
                <c:pt idx="1722">
                  <c:v>12.31</c:v>
                </c:pt>
                <c:pt idx="1723">
                  <c:v>12.37</c:v>
                </c:pt>
                <c:pt idx="1724">
                  <c:v>12.41</c:v>
                </c:pt>
                <c:pt idx="1725">
                  <c:v>12.45</c:v>
                </c:pt>
                <c:pt idx="1726">
                  <c:v>12.52</c:v>
                </c:pt>
                <c:pt idx="1727">
                  <c:v>12.59</c:v>
                </c:pt>
                <c:pt idx="1728">
                  <c:v>12.66</c:v>
                </c:pt>
                <c:pt idx="1729">
                  <c:v>12.76</c:v>
                </c:pt>
                <c:pt idx="1730">
                  <c:v>12.79</c:v>
                </c:pt>
                <c:pt idx="1731">
                  <c:v>12.83</c:v>
                </c:pt>
                <c:pt idx="1732">
                  <c:v>12.87</c:v>
                </c:pt>
                <c:pt idx="1733">
                  <c:v>12.92</c:v>
                </c:pt>
                <c:pt idx="1734">
                  <c:v>12.96</c:v>
                </c:pt>
                <c:pt idx="1735">
                  <c:v>13.01</c:v>
                </c:pt>
                <c:pt idx="1736">
                  <c:v>13.08</c:v>
                </c:pt>
                <c:pt idx="1737">
                  <c:v>13.24</c:v>
                </c:pt>
                <c:pt idx="1738">
                  <c:v>13.31</c:v>
                </c:pt>
                <c:pt idx="1739">
                  <c:v>13.32</c:v>
                </c:pt>
                <c:pt idx="1740">
                  <c:v>13.32</c:v>
                </c:pt>
                <c:pt idx="1741">
                  <c:v>13.3</c:v>
                </c:pt>
                <c:pt idx="1742">
                  <c:v>13.22</c:v>
                </c:pt>
                <c:pt idx="1743">
                  <c:v>13.18</c:v>
                </c:pt>
                <c:pt idx="1744">
                  <c:v>13.16</c:v>
                </c:pt>
                <c:pt idx="1745">
                  <c:v>13.19</c:v>
                </c:pt>
                <c:pt idx="1746">
                  <c:v>13.15</c:v>
                </c:pt>
                <c:pt idx="1747">
                  <c:v>13.2</c:v>
                </c:pt>
                <c:pt idx="1748">
                  <c:v>13.22</c:v>
                </c:pt>
                <c:pt idx="1749">
                  <c:v>13.24</c:v>
                </c:pt>
                <c:pt idx="1750">
                  <c:v>13.21</c:v>
                </c:pt>
                <c:pt idx="1751">
                  <c:v>13.2</c:v>
                </c:pt>
                <c:pt idx="1752">
                  <c:v>13.22</c:v>
                </c:pt>
                <c:pt idx="1753">
                  <c:v>13.21</c:v>
                </c:pt>
                <c:pt idx="1754">
                  <c:v>13.26</c:v>
                </c:pt>
                <c:pt idx="1755">
                  <c:v>13.22</c:v>
                </c:pt>
                <c:pt idx="1756">
                  <c:v>13.26</c:v>
                </c:pt>
                <c:pt idx="1757">
                  <c:v>13.24</c:v>
                </c:pt>
                <c:pt idx="1758">
                  <c:v>13.29</c:v>
                </c:pt>
                <c:pt idx="1759">
                  <c:v>13.25</c:v>
                </c:pt>
                <c:pt idx="1760">
                  <c:v>13.33</c:v>
                </c:pt>
                <c:pt idx="1761">
                  <c:v>13.34</c:v>
                </c:pt>
                <c:pt idx="1762">
                  <c:v>13.32</c:v>
                </c:pt>
                <c:pt idx="1763">
                  <c:v>13.35</c:v>
                </c:pt>
                <c:pt idx="1764">
                  <c:v>12.86</c:v>
                </c:pt>
                <c:pt idx="1765">
                  <c:v>12.38</c:v>
                </c:pt>
                <c:pt idx="1766">
                  <c:v>12.51</c:v>
                </c:pt>
                <c:pt idx="1767">
                  <c:v>13.17</c:v>
                </c:pt>
                <c:pt idx="1768">
                  <c:v>13.28</c:v>
                </c:pt>
                <c:pt idx="1769">
                  <c:v>13.33</c:v>
                </c:pt>
                <c:pt idx="1770">
                  <c:v>13.38</c:v>
                </c:pt>
                <c:pt idx="1771">
                  <c:v>13.36</c:v>
                </c:pt>
                <c:pt idx="1772">
                  <c:v>13.41</c:v>
                </c:pt>
                <c:pt idx="1773">
                  <c:v>13.44</c:v>
                </c:pt>
                <c:pt idx="1774">
                  <c:v>13.51</c:v>
                </c:pt>
                <c:pt idx="1775">
                  <c:v>13.51</c:v>
                </c:pt>
                <c:pt idx="1776">
                  <c:v>13.56</c:v>
                </c:pt>
                <c:pt idx="1777">
                  <c:v>13.59</c:v>
                </c:pt>
                <c:pt idx="1778">
                  <c:v>13.63</c:v>
                </c:pt>
                <c:pt idx="1779">
                  <c:v>13.56</c:v>
                </c:pt>
                <c:pt idx="1780">
                  <c:v>13.56</c:v>
                </c:pt>
                <c:pt idx="1781">
                  <c:v>13.56</c:v>
                </c:pt>
                <c:pt idx="1782">
                  <c:v>13.57</c:v>
                </c:pt>
                <c:pt idx="1783">
                  <c:v>13.6</c:v>
                </c:pt>
                <c:pt idx="1784">
                  <c:v>13.57</c:v>
                </c:pt>
                <c:pt idx="1785">
                  <c:v>13.61</c:v>
                </c:pt>
                <c:pt idx="1786">
                  <c:v>13.77</c:v>
                </c:pt>
                <c:pt idx="1787">
                  <c:v>13.7</c:v>
                </c:pt>
                <c:pt idx="1788">
                  <c:v>13.17</c:v>
                </c:pt>
                <c:pt idx="1789">
                  <c:v>13.53</c:v>
                </c:pt>
                <c:pt idx="1790">
                  <c:v>13.55</c:v>
                </c:pt>
                <c:pt idx="1791">
                  <c:v>13.56</c:v>
                </c:pt>
                <c:pt idx="1792">
                  <c:v>13.63</c:v>
                </c:pt>
                <c:pt idx="1793">
                  <c:v>13.72</c:v>
                </c:pt>
                <c:pt idx="1794">
                  <c:v>13.82</c:v>
                </c:pt>
                <c:pt idx="1795">
                  <c:v>13.83</c:v>
                </c:pt>
                <c:pt idx="1796">
                  <c:v>13.81</c:v>
                </c:pt>
                <c:pt idx="1797">
                  <c:v>13.87</c:v>
                </c:pt>
                <c:pt idx="1798">
                  <c:v>13.88</c:v>
                </c:pt>
                <c:pt idx="1799">
                  <c:v>13.88</c:v>
                </c:pt>
                <c:pt idx="1800" formatCode="0.00">
                  <c:v>13.86</c:v>
                </c:pt>
                <c:pt idx="1801" formatCode="0.00">
                  <c:v>13.88</c:v>
                </c:pt>
                <c:pt idx="1802" formatCode="0.00">
                  <c:v>13.9</c:v>
                </c:pt>
                <c:pt idx="1803" formatCode="0.00">
                  <c:v>13.9</c:v>
                </c:pt>
                <c:pt idx="1804" formatCode="0.00">
                  <c:v>13.91</c:v>
                </c:pt>
                <c:pt idx="1805" formatCode="0.00">
                  <c:v>13.89</c:v>
                </c:pt>
                <c:pt idx="1806" formatCode="0.00">
                  <c:v>13.92</c:v>
                </c:pt>
                <c:pt idx="1807" formatCode="0.00">
                  <c:v>13.93</c:v>
                </c:pt>
                <c:pt idx="1808" formatCode="0.00">
                  <c:v>13.9</c:v>
                </c:pt>
                <c:pt idx="1809" formatCode="0.00">
                  <c:v>13.9</c:v>
                </c:pt>
                <c:pt idx="1810" formatCode="0.00">
                  <c:v>13.91</c:v>
                </c:pt>
                <c:pt idx="1811" formatCode="0.00">
                  <c:v>13.89</c:v>
                </c:pt>
                <c:pt idx="1812" formatCode="0.00">
                  <c:v>13.91</c:v>
                </c:pt>
                <c:pt idx="1813" formatCode="0.00">
                  <c:v>13.93</c:v>
                </c:pt>
                <c:pt idx="1814" formatCode="0.00">
                  <c:v>13.93</c:v>
                </c:pt>
                <c:pt idx="1815" formatCode="0.00">
                  <c:v>13.93</c:v>
                </c:pt>
                <c:pt idx="1816" formatCode="0.00">
                  <c:v>13.96</c:v>
                </c:pt>
                <c:pt idx="1817" formatCode="0.00">
                  <c:v>13.96</c:v>
                </c:pt>
                <c:pt idx="1818" formatCode="0.00">
                  <c:v>13.97</c:v>
                </c:pt>
                <c:pt idx="1819" formatCode="0.00">
                  <c:v>14</c:v>
                </c:pt>
                <c:pt idx="1820" formatCode="0.00">
                  <c:v>13.99</c:v>
                </c:pt>
                <c:pt idx="1821" formatCode="0.00">
                  <c:v>13.97</c:v>
                </c:pt>
                <c:pt idx="1822" formatCode="0.00">
                  <c:v>13.97</c:v>
                </c:pt>
                <c:pt idx="1823" formatCode="0.00">
                  <c:v>13.97</c:v>
                </c:pt>
                <c:pt idx="1824" formatCode="0.00">
                  <c:v>14.02</c:v>
                </c:pt>
                <c:pt idx="1825" formatCode="0.00">
                  <c:v>14.01</c:v>
                </c:pt>
                <c:pt idx="1826" formatCode="0.00">
                  <c:v>14.04</c:v>
                </c:pt>
                <c:pt idx="1827" formatCode="0.00">
                  <c:v>14.03</c:v>
                </c:pt>
                <c:pt idx="1828" formatCode="0.00">
                  <c:v>14.02</c:v>
                </c:pt>
                <c:pt idx="1829" formatCode="0.00">
                  <c:v>14.06</c:v>
                </c:pt>
                <c:pt idx="1830" formatCode="0.00">
                  <c:v>14.08</c:v>
                </c:pt>
                <c:pt idx="1831" formatCode="0.00">
                  <c:v>14.08</c:v>
                </c:pt>
                <c:pt idx="1832" formatCode="0.00">
                  <c:v>14.1</c:v>
                </c:pt>
                <c:pt idx="1833" formatCode="0.00">
                  <c:v>14.09</c:v>
                </c:pt>
                <c:pt idx="1834" formatCode="0.00">
                  <c:v>14.07</c:v>
                </c:pt>
                <c:pt idx="1835" formatCode="0.00">
                  <c:v>14.08</c:v>
                </c:pt>
                <c:pt idx="1836" formatCode="0.00">
                  <c:v>14.05</c:v>
                </c:pt>
                <c:pt idx="1837" formatCode="0.00">
                  <c:v>14.07</c:v>
                </c:pt>
                <c:pt idx="1838" formatCode="0.00">
                  <c:v>14.06</c:v>
                </c:pt>
                <c:pt idx="1839" formatCode="0.00">
                  <c:v>14.06</c:v>
                </c:pt>
                <c:pt idx="1840" formatCode="0.00">
                  <c:v>14.08</c:v>
                </c:pt>
                <c:pt idx="1841" formatCode="0.00">
                  <c:v>14.1</c:v>
                </c:pt>
                <c:pt idx="1842" formatCode="0.00">
                  <c:v>14.1</c:v>
                </c:pt>
                <c:pt idx="1843" formatCode="0.00">
                  <c:v>14.09</c:v>
                </c:pt>
                <c:pt idx="1844" formatCode="0.00">
                  <c:v>14.06</c:v>
                </c:pt>
                <c:pt idx="1845" formatCode="0.00">
                  <c:v>14.02</c:v>
                </c:pt>
                <c:pt idx="1846" formatCode="0.00">
                  <c:v>13.92</c:v>
                </c:pt>
                <c:pt idx="1847" formatCode="0.00">
                  <c:v>13.7</c:v>
                </c:pt>
                <c:pt idx="1848" formatCode="0.00">
                  <c:v>13.61</c:v>
                </c:pt>
                <c:pt idx="1849" formatCode="0.00">
                  <c:v>13.5</c:v>
                </c:pt>
                <c:pt idx="1850" formatCode="0.00">
                  <c:v>13.38</c:v>
                </c:pt>
                <c:pt idx="1851" formatCode="0.00">
                  <c:v>13.31</c:v>
                </c:pt>
                <c:pt idx="1852" formatCode="0.00">
                  <c:v>13.24</c:v>
                </c:pt>
                <c:pt idx="1853" formatCode="0.00">
                  <c:v>13.18</c:v>
                </c:pt>
                <c:pt idx="1854" formatCode="0.00">
                  <c:v>13.15</c:v>
                </c:pt>
                <c:pt idx="1855" formatCode="0.00">
                  <c:v>13.11</c:v>
                </c:pt>
                <c:pt idx="1856" formatCode="0.00">
                  <c:v>13.16</c:v>
                </c:pt>
                <c:pt idx="1857" formatCode="0.00">
                  <c:v>13.07</c:v>
                </c:pt>
                <c:pt idx="1858" formatCode="0.00">
                  <c:v>13.08</c:v>
                </c:pt>
                <c:pt idx="1859" formatCode="0.00">
                  <c:v>13</c:v>
                </c:pt>
                <c:pt idx="1860" formatCode="0.00">
                  <c:v>12.92</c:v>
                </c:pt>
                <c:pt idx="1861" formatCode="0.00">
                  <c:v>12.88</c:v>
                </c:pt>
                <c:pt idx="1862" formatCode="0.00">
                  <c:v>12.86</c:v>
                </c:pt>
                <c:pt idx="1863" formatCode="0.00">
                  <c:v>12.86</c:v>
                </c:pt>
                <c:pt idx="1864" formatCode="0.00">
                  <c:v>12.84</c:v>
                </c:pt>
                <c:pt idx="1865" formatCode="0.00">
                  <c:v>12.82</c:v>
                </c:pt>
                <c:pt idx="1866" formatCode="0.00">
                  <c:v>12.8</c:v>
                </c:pt>
                <c:pt idx="1867" formatCode="0.00">
                  <c:v>12.76</c:v>
                </c:pt>
                <c:pt idx="1868" formatCode="0.00">
                  <c:v>12.73</c:v>
                </c:pt>
                <c:pt idx="1869" formatCode="0.00">
                  <c:v>12.72</c:v>
                </c:pt>
                <c:pt idx="1870" formatCode="0.00">
                  <c:v>12.74</c:v>
                </c:pt>
                <c:pt idx="1871" formatCode="0.00">
                  <c:v>12.86</c:v>
                </c:pt>
                <c:pt idx="1872" formatCode="0.00">
                  <c:v>12.94</c:v>
                </c:pt>
                <c:pt idx="1873" formatCode="0.00">
                  <c:v>13.01</c:v>
                </c:pt>
                <c:pt idx="1874" formatCode="0.00">
                  <c:v>13.04</c:v>
                </c:pt>
                <c:pt idx="1875" formatCode="0.00">
                  <c:v>13.08</c:v>
                </c:pt>
                <c:pt idx="1876" formatCode="0.00">
                  <c:v>13.11</c:v>
                </c:pt>
                <c:pt idx="1877" formatCode="0.00">
                  <c:v>13.13</c:v>
                </c:pt>
                <c:pt idx="1878" formatCode="0.00">
                  <c:v>13.15</c:v>
                </c:pt>
                <c:pt idx="1879">
                  <c:v>13.18</c:v>
                </c:pt>
                <c:pt idx="1880">
                  <c:v>13.24</c:v>
                </c:pt>
                <c:pt idx="1881">
                  <c:v>13.23</c:v>
                </c:pt>
                <c:pt idx="1882">
                  <c:v>13.14</c:v>
                </c:pt>
                <c:pt idx="1883">
                  <c:v>13.01</c:v>
                </c:pt>
                <c:pt idx="1884">
                  <c:v>12.93</c:v>
                </c:pt>
                <c:pt idx="1885">
                  <c:v>12.84</c:v>
                </c:pt>
                <c:pt idx="1886">
                  <c:v>12.78</c:v>
                </c:pt>
                <c:pt idx="1887">
                  <c:v>12.74</c:v>
                </c:pt>
                <c:pt idx="1888">
                  <c:v>12.66</c:v>
                </c:pt>
                <c:pt idx="1889">
                  <c:v>12.61</c:v>
                </c:pt>
                <c:pt idx="1890">
                  <c:v>12.57</c:v>
                </c:pt>
                <c:pt idx="1891">
                  <c:v>12.59</c:v>
                </c:pt>
                <c:pt idx="1892">
                  <c:v>12.52</c:v>
                </c:pt>
                <c:pt idx="1893">
                  <c:v>12.46</c:v>
                </c:pt>
                <c:pt idx="1894">
                  <c:v>12.44</c:v>
                </c:pt>
                <c:pt idx="1895">
                  <c:v>12.42</c:v>
                </c:pt>
                <c:pt idx="1896">
                  <c:v>12.36</c:v>
                </c:pt>
                <c:pt idx="1897">
                  <c:v>12.37</c:v>
                </c:pt>
                <c:pt idx="1898">
                  <c:v>12.36</c:v>
                </c:pt>
                <c:pt idx="1899">
                  <c:v>12.29</c:v>
                </c:pt>
                <c:pt idx="1900">
                  <c:v>12.26</c:v>
                </c:pt>
                <c:pt idx="1901">
                  <c:v>12.27</c:v>
                </c:pt>
                <c:pt idx="1902">
                  <c:v>12.26</c:v>
                </c:pt>
                <c:pt idx="1903">
                  <c:v>12.23</c:v>
                </c:pt>
                <c:pt idx="1904">
                  <c:v>12.22</c:v>
                </c:pt>
                <c:pt idx="1905">
                  <c:v>12.22</c:v>
                </c:pt>
                <c:pt idx="1906">
                  <c:v>12.2</c:v>
                </c:pt>
                <c:pt idx="1907">
                  <c:v>12.18</c:v>
                </c:pt>
                <c:pt idx="1908">
                  <c:v>12.13</c:v>
                </c:pt>
                <c:pt idx="1909">
                  <c:v>12.12</c:v>
                </c:pt>
                <c:pt idx="1910">
                  <c:v>12.09</c:v>
                </c:pt>
                <c:pt idx="1911">
                  <c:v>12.07</c:v>
                </c:pt>
                <c:pt idx="1912">
                  <c:v>12.01</c:v>
                </c:pt>
                <c:pt idx="1913">
                  <c:v>11.93</c:v>
                </c:pt>
                <c:pt idx="1914">
                  <c:v>11.91</c:v>
                </c:pt>
                <c:pt idx="1915">
                  <c:v>11.85</c:v>
                </c:pt>
                <c:pt idx="1916">
                  <c:v>11.8</c:v>
                </c:pt>
                <c:pt idx="1917">
                  <c:v>11.82</c:v>
                </c:pt>
                <c:pt idx="1918">
                  <c:v>11.81</c:v>
                </c:pt>
                <c:pt idx="1919">
                  <c:v>11.78</c:v>
                </c:pt>
                <c:pt idx="1920">
                  <c:v>11.77</c:v>
                </c:pt>
                <c:pt idx="1921">
                  <c:v>11.77</c:v>
                </c:pt>
                <c:pt idx="1922">
                  <c:v>11.74</c:v>
                </c:pt>
                <c:pt idx="1923">
                  <c:v>11.74</c:v>
                </c:pt>
                <c:pt idx="1924">
                  <c:v>11.72</c:v>
                </c:pt>
                <c:pt idx="1925">
                  <c:v>11.67</c:v>
                </c:pt>
                <c:pt idx="1926">
                  <c:v>11.67</c:v>
                </c:pt>
                <c:pt idx="1927">
                  <c:v>11.69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011-4BD1-B61B-1276ECA20051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011-4BD1-B61B-1276ECA20051}"/>
              </c:ext>
            </c:extLst>
          </c:dPt>
          <c:xVal>
            <c:numRef>
              <c:f>PZ!$AP$17:$AP$22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PZ!$AQ$17:$AQ$22</c:f>
              <c:numCache>
                <c:formatCode>0.00</c:formatCode>
                <c:ptCount val="6"/>
                <c:pt idx="0">
                  <c:v>12.7</c:v>
                </c:pt>
                <c:pt idx="1">
                  <c:v>12.11</c:v>
                </c:pt>
                <c:pt idx="2">
                  <c:v>12.89</c:v>
                </c:pt>
                <c:pt idx="3">
                  <c:v>12.98</c:v>
                </c:pt>
                <c:pt idx="4">
                  <c:v>10.97</c:v>
                </c:pt>
                <c:pt idx="5" formatCode="General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011-4BD1-B61B-1276ECA20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20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5.0056828703703711E-2"/>
              <c:y val="0.197205158730158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00B0F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PZ!$AU$3:$AU$2029</c:f>
              <c:numCache>
                <c:formatCode>0.00</c:formatCode>
                <c:ptCount val="2027"/>
                <c:pt idx="0">
                  <c:v>-16.739999999999998</c:v>
                </c:pt>
                <c:pt idx="1">
                  <c:v>-16.71</c:v>
                </c:pt>
                <c:pt idx="2">
                  <c:v>-16.71</c:v>
                </c:pt>
                <c:pt idx="3">
                  <c:v>-16.7</c:v>
                </c:pt>
                <c:pt idx="4">
                  <c:v>-16.68</c:v>
                </c:pt>
                <c:pt idx="5">
                  <c:v>-16.670000000000002</c:v>
                </c:pt>
                <c:pt idx="6">
                  <c:v>-16.670000000000002</c:v>
                </c:pt>
                <c:pt idx="7">
                  <c:v>-16.66</c:v>
                </c:pt>
                <c:pt idx="8">
                  <c:v>-16.649999999999999</c:v>
                </c:pt>
                <c:pt idx="9">
                  <c:v>-16.670000000000002</c:v>
                </c:pt>
                <c:pt idx="10">
                  <c:v>-16.670000000000002</c:v>
                </c:pt>
                <c:pt idx="11">
                  <c:v>-16.670000000000002</c:v>
                </c:pt>
                <c:pt idx="12">
                  <c:v>-16.68</c:v>
                </c:pt>
                <c:pt idx="13">
                  <c:v>-16.649999999999999</c:v>
                </c:pt>
                <c:pt idx="14">
                  <c:v>-16.66</c:v>
                </c:pt>
                <c:pt idx="15">
                  <c:v>-16.64</c:v>
                </c:pt>
                <c:pt idx="16">
                  <c:v>-16.66</c:v>
                </c:pt>
                <c:pt idx="17">
                  <c:v>-16.670000000000002</c:v>
                </c:pt>
                <c:pt idx="18">
                  <c:v>-16.66</c:v>
                </c:pt>
                <c:pt idx="19">
                  <c:v>-16.66</c:v>
                </c:pt>
                <c:pt idx="20">
                  <c:v>-16.68</c:v>
                </c:pt>
                <c:pt idx="21">
                  <c:v>-16.670000000000002</c:v>
                </c:pt>
                <c:pt idx="22">
                  <c:v>-16.670000000000002</c:v>
                </c:pt>
                <c:pt idx="23">
                  <c:v>-16.649999999999999</c:v>
                </c:pt>
                <c:pt idx="24">
                  <c:v>-16.649999999999999</c:v>
                </c:pt>
                <c:pt idx="25">
                  <c:v>-16.64</c:v>
                </c:pt>
                <c:pt idx="26">
                  <c:v>-16.649999999999999</c:v>
                </c:pt>
                <c:pt idx="27">
                  <c:v>-16.64</c:v>
                </c:pt>
                <c:pt idx="28">
                  <c:v>-16.63</c:v>
                </c:pt>
                <c:pt idx="29">
                  <c:v>-16.63</c:v>
                </c:pt>
                <c:pt idx="30">
                  <c:v>-16.62</c:v>
                </c:pt>
                <c:pt idx="31">
                  <c:v>-16.61</c:v>
                </c:pt>
                <c:pt idx="32">
                  <c:v>-16.600000000000001</c:v>
                </c:pt>
                <c:pt idx="33">
                  <c:v>-16.59</c:v>
                </c:pt>
                <c:pt idx="34">
                  <c:v>-16.600000000000001</c:v>
                </c:pt>
                <c:pt idx="35">
                  <c:v>-16.600000000000001</c:v>
                </c:pt>
                <c:pt idx="36">
                  <c:v>-16.600000000000001</c:v>
                </c:pt>
                <c:pt idx="37">
                  <c:v>-16.59</c:v>
                </c:pt>
                <c:pt idx="38">
                  <c:v>-16.59</c:v>
                </c:pt>
                <c:pt idx="39">
                  <c:v>-16.62</c:v>
                </c:pt>
                <c:pt idx="40">
                  <c:v>-16.62</c:v>
                </c:pt>
                <c:pt idx="41">
                  <c:v>-16.63</c:v>
                </c:pt>
                <c:pt idx="42">
                  <c:v>-16.63</c:v>
                </c:pt>
                <c:pt idx="43">
                  <c:v>-16.649999999999999</c:v>
                </c:pt>
                <c:pt idx="44">
                  <c:v>-16.670000000000002</c:v>
                </c:pt>
                <c:pt idx="45">
                  <c:v>-16.68</c:v>
                </c:pt>
                <c:pt idx="46">
                  <c:v>-16.690000000000001</c:v>
                </c:pt>
                <c:pt idx="47">
                  <c:v>-16.7</c:v>
                </c:pt>
                <c:pt idx="48">
                  <c:v>-16.73</c:v>
                </c:pt>
                <c:pt idx="49">
                  <c:v>-16.739999999999998</c:v>
                </c:pt>
                <c:pt idx="50">
                  <c:v>-16.739999999999998</c:v>
                </c:pt>
                <c:pt idx="51">
                  <c:v>-16.739999999999998</c:v>
                </c:pt>
                <c:pt idx="52">
                  <c:v>-16.75</c:v>
                </c:pt>
                <c:pt idx="53">
                  <c:v>-16.75</c:v>
                </c:pt>
                <c:pt idx="54">
                  <c:v>-16.75</c:v>
                </c:pt>
                <c:pt idx="55">
                  <c:v>-16.72</c:v>
                </c:pt>
                <c:pt idx="56">
                  <c:v>-16.7</c:v>
                </c:pt>
                <c:pt idx="57">
                  <c:v>-16.670000000000002</c:v>
                </c:pt>
                <c:pt idx="58">
                  <c:v>-16.649999999999999</c:v>
                </c:pt>
                <c:pt idx="59">
                  <c:v>-16.61</c:v>
                </c:pt>
                <c:pt idx="60">
                  <c:v>-16.600000000000001</c:v>
                </c:pt>
                <c:pt idx="61">
                  <c:v>-16.57</c:v>
                </c:pt>
                <c:pt idx="62">
                  <c:v>-16.54</c:v>
                </c:pt>
                <c:pt idx="63">
                  <c:v>-16.53</c:v>
                </c:pt>
                <c:pt idx="64">
                  <c:v>-16.510000000000002</c:v>
                </c:pt>
                <c:pt idx="65">
                  <c:v>-16.489999999999998</c:v>
                </c:pt>
                <c:pt idx="66">
                  <c:v>-16.440000000000001</c:v>
                </c:pt>
                <c:pt idx="67">
                  <c:v>-16.43</c:v>
                </c:pt>
                <c:pt idx="68">
                  <c:v>-16.43</c:v>
                </c:pt>
                <c:pt idx="69">
                  <c:v>-16.45</c:v>
                </c:pt>
                <c:pt idx="70">
                  <c:v>-16.46</c:v>
                </c:pt>
                <c:pt idx="71">
                  <c:v>-16.46</c:v>
                </c:pt>
                <c:pt idx="72">
                  <c:v>-16.47</c:v>
                </c:pt>
                <c:pt idx="73">
                  <c:v>-16.489999999999998</c:v>
                </c:pt>
                <c:pt idx="74">
                  <c:v>-16.52</c:v>
                </c:pt>
                <c:pt idx="75">
                  <c:v>-16.55</c:v>
                </c:pt>
                <c:pt idx="76">
                  <c:v>-16.579999999999998</c:v>
                </c:pt>
                <c:pt idx="77">
                  <c:v>-16.62</c:v>
                </c:pt>
                <c:pt idx="78">
                  <c:v>-16.670000000000002</c:v>
                </c:pt>
                <c:pt idx="79">
                  <c:v>-16.72</c:v>
                </c:pt>
                <c:pt idx="80">
                  <c:v>-16.78</c:v>
                </c:pt>
                <c:pt idx="81">
                  <c:v>-16.82</c:v>
                </c:pt>
                <c:pt idx="82">
                  <c:v>-16.86</c:v>
                </c:pt>
                <c:pt idx="83">
                  <c:v>-16.91</c:v>
                </c:pt>
                <c:pt idx="84">
                  <c:v>-16.940000000000001</c:v>
                </c:pt>
                <c:pt idx="85">
                  <c:v>-16.95</c:v>
                </c:pt>
                <c:pt idx="86">
                  <c:v>-16.97</c:v>
                </c:pt>
                <c:pt idx="87">
                  <c:v>-16.98</c:v>
                </c:pt>
                <c:pt idx="88">
                  <c:v>-17</c:v>
                </c:pt>
                <c:pt idx="89">
                  <c:v>-17.02</c:v>
                </c:pt>
                <c:pt idx="90">
                  <c:v>-17.059999999999999</c:v>
                </c:pt>
                <c:pt idx="91">
                  <c:v>-17.09</c:v>
                </c:pt>
                <c:pt idx="92">
                  <c:v>-17.11</c:v>
                </c:pt>
                <c:pt idx="93">
                  <c:v>-17.12</c:v>
                </c:pt>
                <c:pt idx="94">
                  <c:v>-17.149999999999999</c:v>
                </c:pt>
                <c:pt idx="95">
                  <c:v>-17.13</c:v>
                </c:pt>
                <c:pt idx="96">
                  <c:v>-17.13</c:v>
                </c:pt>
                <c:pt idx="97">
                  <c:v>-17.14</c:v>
                </c:pt>
                <c:pt idx="98">
                  <c:v>-17.14</c:v>
                </c:pt>
                <c:pt idx="99">
                  <c:v>-17.14</c:v>
                </c:pt>
                <c:pt idx="100">
                  <c:v>-17.12</c:v>
                </c:pt>
                <c:pt idx="101">
                  <c:v>-17.11</c:v>
                </c:pt>
                <c:pt idx="102">
                  <c:v>-17.12</c:v>
                </c:pt>
                <c:pt idx="103">
                  <c:v>-17.12</c:v>
                </c:pt>
                <c:pt idx="104">
                  <c:v>-17.13</c:v>
                </c:pt>
                <c:pt idx="105">
                  <c:v>-17.149999999999999</c:v>
                </c:pt>
                <c:pt idx="106">
                  <c:v>-17.16</c:v>
                </c:pt>
                <c:pt idx="107">
                  <c:v>-17.170000000000002</c:v>
                </c:pt>
                <c:pt idx="108">
                  <c:v>-17.18</c:v>
                </c:pt>
                <c:pt idx="109">
                  <c:v>-17.21</c:v>
                </c:pt>
                <c:pt idx="110">
                  <c:v>-17.22</c:v>
                </c:pt>
                <c:pt idx="111">
                  <c:v>-17.239999999999998</c:v>
                </c:pt>
                <c:pt idx="112">
                  <c:v>-17.27</c:v>
                </c:pt>
                <c:pt idx="113">
                  <c:v>-17.3</c:v>
                </c:pt>
                <c:pt idx="114">
                  <c:v>-17.32</c:v>
                </c:pt>
                <c:pt idx="115">
                  <c:v>-17.32</c:v>
                </c:pt>
                <c:pt idx="116">
                  <c:v>-17.38</c:v>
                </c:pt>
                <c:pt idx="117">
                  <c:v>-17.37</c:v>
                </c:pt>
                <c:pt idx="118">
                  <c:v>-17.45</c:v>
                </c:pt>
                <c:pt idx="119">
                  <c:v>-17.43</c:v>
                </c:pt>
                <c:pt idx="120">
                  <c:v>-17.399999999999999</c:v>
                </c:pt>
                <c:pt idx="121">
                  <c:v>-17.39</c:v>
                </c:pt>
                <c:pt idx="122">
                  <c:v>-17.399999999999999</c:v>
                </c:pt>
                <c:pt idx="123">
                  <c:v>-17.36</c:v>
                </c:pt>
                <c:pt idx="124">
                  <c:v>-17.34</c:v>
                </c:pt>
                <c:pt idx="125">
                  <c:v>-17.350000000000001</c:v>
                </c:pt>
                <c:pt idx="126">
                  <c:v>-17.350000000000001</c:v>
                </c:pt>
                <c:pt idx="127">
                  <c:v>-17.34</c:v>
                </c:pt>
                <c:pt idx="128">
                  <c:v>-17.329999999999998</c:v>
                </c:pt>
                <c:pt idx="129">
                  <c:v>-17.309999999999999</c:v>
                </c:pt>
                <c:pt idx="130">
                  <c:v>-17.309999999999999</c:v>
                </c:pt>
                <c:pt idx="131">
                  <c:v>-17.32</c:v>
                </c:pt>
                <c:pt idx="132">
                  <c:v>-17.34</c:v>
                </c:pt>
                <c:pt idx="133">
                  <c:v>-17.34</c:v>
                </c:pt>
                <c:pt idx="134">
                  <c:v>-17.309999999999999</c:v>
                </c:pt>
                <c:pt idx="135">
                  <c:v>-17.29</c:v>
                </c:pt>
                <c:pt idx="136">
                  <c:v>-17.260000000000002</c:v>
                </c:pt>
                <c:pt idx="137">
                  <c:v>-17.28</c:v>
                </c:pt>
                <c:pt idx="138">
                  <c:v>-17.309999999999999</c:v>
                </c:pt>
                <c:pt idx="139">
                  <c:v>-17.309999999999999</c:v>
                </c:pt>
                <c:pt idx="140">
                  <c:v>-17.32</c:v>
                </c:pt>
                <c:pt idx="141">
                  <c:v>-17.3</c:v>
                </c:pt>
                <c:pt idx="142">
                  <c:v>-17.3</c:v>
                </c:pt>
                <c:pt idx="143">
                  <c:v>-17.309999999999999</c:v>
                </c:pt>
                <c:pt idx="144">
                  <c:v>-17.329999999999998</c:v>
                </c:pt>
                <c:pt idx="145">
                  <c:v>-17.36</c:v>
                </c:pt>
                <c:pt idx="146">
                  <c:v>-17.39</c:v>
                </c:pt>
                <c:pt idx="147">
                  <c:v>-17.420000000000002</c:v>
                </c:pt>
                <c:pt idx="148">
                  <c:v>-17.43</c:v>
                </c:pt>
                <c:pt idx="149">
                  <c:v>-17.46</c:v>
                </c:pt>
                <c:pt idx="150">
                  <c:v>-17.45</c:v>
                </c:pt>
                <c:pt idx="151">
                  <c:v>-17.46</c:v>
                </c:pt>
                <c:pt idx="152">
                  <c:v>-17.47</c:v>
                </c:pt>
                <c:pt idx="153">
                  <c:v>-17.489999999999998</c:v>
                </c:pt>
                <c:pt idx="154">
                  <c:v>-17.52</c:v>
                </c:pt>
                <c:pt idx="155">
                  <c:v>-17.53</c:v>
                </c:pt>
                <c:pt idx="156">
                  <c:v>-17.510000000000002</c:v>
                </c:pt>
                <c:pt idx="157">
                  <c:v>-17.52</c:v>
                </c:pt>
                <c:pt idx="158">
                  <c:v>-17.55</c:v>
                </c:pt>
                <c:pt idx="159">
                  <c:v>-17.55</c:v>
                </c:pt>
                <c:pt idx="160">
                  <c:v>-17.559999999999999</c:v>
                </c:pt>
                <c:pt idx="161">
                  <c:v>-17.61</c:v>
                </c:pt>
                <c:pt idx="162">
                  <c:v>-17.62</c:v>
                </c:pt>
                <c:pt idx="163">
                  <c:v>-17.64</c:v>
                </c:pt>
                <c:pt idx="164">
                  <c:v>-17.66</c:v>
                </c:pt>
                <c:pt idx="165">
                  <c:v>-17.670000000000002</c:v>
                </c:pt>
                <c:pt idx="166">
                  <c:v>-17.670000000000002</c:v>
                </c:pt>
                <c:pt idx="167">
                  <c:v>-17.670000000000002</c:v>
                </c:pt>
                <c:pt idx="168">
                  <c:v>-17.670000000000002</c:v>
                </c:pt>
                <c:pt idx="169">
                  <c:v>-17.68</c:v>
                </c:pt>
                <c:pt idx="170">
                  <c:v>-17.7</c:v>
                </c:pt>
                <c:pt idx="171">
                  <c:v>-17.760000000000002</c:v>
                </c:pt>
                <c:pt idx="172">
                  <c:v>-17.760000000000002</c:v>
                </c:pt>
                <c:pt idx="173">
                  <c:v>-17.739999999999998</c:v>
                </c:pt>
                <c:pt idx="174">
                  <c:v>-17.72</c:v>
                </c:pt>
                <c:pt idx="175">
                  <c:v>-17.72</c:v>
                </c:pt>
                <c:pt idx="176">
                  <c:v>-17.739999999999998</c:v>
                </c:pt>
                <c:pt idx="177">
                  <c:v>-17.760000000000002</c:v>
                </c:pt>
                <c:pt idx="178">
                  <c:v>-17.739999999999998</c:v>
                </c:pt>
                <c:pt idx="179">
                  <c:v>-17.71</c:v>
                </c:pt>
                <c:pt idx="180">
                  <c:v>-17.72</c:v>
                </c:pt>
                <c:pt idx="181">
                  <c:v>-17.760000000000002</c:v>
                </c:pt>
                <c:pt idx="182">
                  <c:v>-17.75</c:v>
                </c:pt>
                <c:pt idx="183">
                  <c:v>-17.73</c:v>
                </c:pt>
                <c:pt idx="184">
                  <c:v>-17.75</c:v>
                </c:pt>
                <c:pt idx="185">
                  <c:v>-17.77</c:v>
                </c:pt>
                <c:pt idx="186">
                  <c:v>-17.77</c:v>
                </c:pt>
                <c:pt idx="187">
                  <c:v>-17.77</c:v>
                </c:pt>
                <c:pt idx="188">
                  <c:v>-17.78</c:v>
                </c:pt>
                <c:pt idx="189">
                  <c:v>-17.8</c:v>
                </c:pt>
                <c:pt idx="190">
                  <c:v>-17.809999999999999</c:v>
                </c:pt>
                <c:pt idx="191">
                  <c:v>-17.82</c:v>
                </c:pt>
                <c:pt idx="192">
                  <c:v>-17.850000000000001</c:v>
                </c:pt>
                <c:pt idx="193">
                  <c:v>-17.84</c:v>
                </c:pt>
                <c:pt idx="194">
                  <c:v>-17.809999999999999</c:v>
                </c:pt>
                <c:pt idx="195">
                  <c:v>-17.8</c:v>
                </c:pt>
                <c:pt idx="196">
                  <c:v>-17.84</c:v>
                </c:pt>
                <c:pt idx="197">
                  <c:v>-17.86</c:v>
                </c:pt>
                <c:pt idx="198">
                  <c:v>-17.850000000000001</c:v>
                </c:pt>
                <c:pt idx="199">
                  <c:v>-17.850000000000001</c:v>
                </c:pt>
                <c:pt idx="200">
                  <c:v>-17.86</c:v>
                </c:pt>
                <c:pt idx="201">
                  <c:v>-17.88</c:v>
                </c:pt>
                <c:pt idx="202">
                  <c:v>-17.93</c:v>
                </c:pt>
                <c:pt idx="203">
                  <c:v>-17.95</c:v>
                </c:pt>
                <c:pt idx="204">
                  <c:v>-17.88</c:v>
                </c:pt>
                <c:pt idx="205">
                  <c:v>-17.86</c:v>
                </c:pt>
                <c:pt idx="206">
                  <c:v>-17.87</c:v>
                </c:pt>
                <c:pt idx="207">
                  <c:v>-17.89</c:v>
                </c:pt>
                <c:pt idx="208">
                  <c:v>-17.940000000000001</c:v>
                </c:pt>
                <c:pt idx="209">
                  <c:v>-17.940000000000001</c:v>
                </c:pt>
                <c:pt idx="210">
                  <c:v>-17.93</c:v>
                </c:pt>
                <c:pt idx="211">
                  <c:v>-17.940000000000001</c:v>
                </c:pt>
                <c:pt idx="212">
                  <c:v>-17.95</c:v>
                </c:pt>
                <c:pt idx="213">
                  <c:v>-18.04</c:v>
                </c:pt>
                <c:pt idx="214">
                  <c:v>-18.03</c:v>
                </c:pt>
                <c:pt idx="215">
                  <c:v>-18.03</c:v>
                </c:pt>
                <c:pt idx="216">
                  <c:v>-18.04</c:v>
                </c:pt>
                <c:pt idx="217">
                  <c:v>-18.03</c:v>
                </c:pt>
                <c:pt idx="218">
                  <c:v>-18.010000000000002</c:v>
                </c:pt>
                <c:pt idx="219">
                  <c:v>-17.98</c:v>
                </c:pt>
                <c:pt idx="220">
                  <c:v>-17.97</c:v>
                </c:pt>
                <c:pt idx="221">
                  <c:v>-18</c:v>
                </c:pt>
                <c:pt idx="222">
                  <c:v>-18.02</c:v>
                </c:pt>
                <c:pt idx="223">
                  <c:v>-18.02</c:v>
                </c:pt>
                <c:pt idx="224">
                  <c:v>-18.010000000000002</c:v>
                </c:pt>
                <c:pt idx="225">
                  <c:v>-17.989999999999998</c:v>
                </c:pt>
                <c:pt idx="226">
                  <c:v>-18</c:v>
                </c:pt>
                <c:pt idx="227">
                  <c:v>-18.05</c:v>
                </c:pt>
                <c:pt idx="228">
                  <c:v>-18.04</c:v>
                </c:pt>
                <c:pt idx="229">
                  <c:v>-18.02</c:v>
                </c:pt>
                <c:pt idx="230">
                  <c:v>-18.02</c:v>
                </c:pt>
                <c:pt idx="231">
                  <c:v>-18.010000000000002</c:v>
                </c:pt>
                <c:pt idx="232">
                  <c:v>-17.989999999999998</c:v>
                </c:pt>
                <c:pt idx="233">
                  <c:v>-17.98</c:v>
                </c:pt>
                <c:pt idx="234">
                  <c:v>-17.98</c:v>
                </c:pt>
                <c:pt idx="235">
                  <c:v>-17.96</c:v>
                </c:pt>
                <c:pt idx="236">
                  <c:v>-17.97</c:v>
                </c:pt>
                <c:pt idx="237">
                  <c:v>-17.95</c:v>
                </c:pt>
                <c:pt idx="238">
                  <c:v>-17.96</c:v>
                </c:pt>
                <c:pt idx="239">
                  <c:v>-17.95</c:v>
                </c:pt>
                <c:pt idx="240">
                  <c:v>-17.96</c:v>
                </c:pt>
                <c:pt idx="241">
                  <c:v>-17.920000000000002</c:v>
                </c:pt>
                <c:pt idx="242">
                  <c:v>-17.88</c:v>
                </c:pt>
                <c:pt idx="243">
                  <c:v>-17.84</c:v>
                </c:pt>
                <c:pt idx="244">
                  <c:v>-17.87</c:v>
                </c:pt>
                <c:pt idx="245">
                  <c:v>-17.88</c:v>
                </c:pt>
                <c:pt idx="246">
                  <c:v>-17.87</c:v>
                </c:pt>
                <c:pt idx="247">
                  <c:v>-17.899999999999999</c:v>
                </c:pt>
                <c:pt idx="248">
                  <c:v>-17.86</c:v>
                </c:pt>
                <c:pt idx="249">
                  <c:v>-17.87</c:v>
                </c:pt>
                <c:pt idx="250">
                  <c:v>-17.88</c:v>
                </c:pt>
                <c:pt idx="251">
                  <c:v>-17.89</c:v>
                </c:pt>
                <c:pt idx="252">
                  <c:v>-17.91</c:v>
                </c:pt>
                <c:pt idx="253">
                  <c:v>-17.91</c:v>
                </c:pt>
                <c:pt idx="254">
                  <c:v>-17.91</c:v>
                </c:pt>
                <c:pt idx="255">
                  <c:v>-17.88</c:v>
                </c:pt>
                <c:pt idx="256">
                  <c:v>-17.829999999999998</c:v>
                </c:pt>
                <c:pt idx="257">
                  <c:v>-17.809999999999999</c:v>
                </c:pt>
                <c:pt idx="258">
                  <c:v>-17.8</c:v>
                </c:pt>
                <c:pt idx="259">
                  <c:v>-17.79</c:v>
                </c:pt>
                <c:pt idx="260">
                  <c:v>-17.77</c:v>
                </c:pt>
                <c:pt idx="261">
                  <c:v>-17.739999999999998</c:v>
                </c:pt>
                <c:pt idx="262">
                  <c:v>-17.71</c:v>
                </c:pt>
                <c:pt idx="263">
                  <c:v>-17.68</c:v>
                </c:pt>
                <c:pt idx="264">
                  <c:v>-17.649999999999999</c:v>
                </c:pt>
                <c:pt idx="265">
                  <c:v>-17.63</c:v>
                </c:pt>
                <c:pt idx="266">
                  <c:v>-17.62</c:v>
                </c:pt>
                <c:pt idx="267">
                  <c:v>-17.62</c:v>
                </c:pt>
                <c:pt idx="268">
                  <c:v>-17.61</c:v>
                </c:pt>
                <c:pt idx="269">
                  <c:v>-17.57</c:v>
                </c:pt>
                <c:pt idx="270">
                  <c:v>-17.559999999999999</c:v>
                </c:pt>
                <c:pt idx="271">
                  <c:v>-17.579999999999998</c:v>
                </c:pt>
                <c:pt idx="272">
                  <c:v>-17.61</c:v>
                </c:pt>
                <c:pt idx="273">
                  <c:v>-17.62</c:v>
                </c:pt>
                <c:pt idx="274">
                  <c:v>-17.59</c:v>
                </c:pt>
                <c:pt idx="275">
                  <c:v>-17.579999999999998</c:v>
                </c:pt>
                <c:pt idx="276">
                  <c:v>-17.559999999999999</c:v>
                </c:pt>
                <c:pt idx="277">
                  <c:v>-17.54</c:v>
                </c:pt>
                <c:pt idx="278">
                  <c:v>-17.54</c:v>
                </c:pt>
                <c:pt idx="279">
                  <c:v>-17.54</c:v>
                </c:pt>
                <c:pt idx="280">
                  <c:v>-17.54</c:v>
                </c:pt>
                <c:pt idx="281">
                  <c:v>-17.559999999999999</c:v>
                </c:pt>
                <c:pt idx="282">
                  <c:v>-17.61</c:v>
                </c:pt>
                <c:pt idx="283">
                  <c:v>-17.559999999999999</c:v>
                </c:pt>
                <c:pt idx="284">
                  <c:v>-17.53</c:v>
                </c:pt>
                <c:pt idx="285">
                  <c:v>-17.579999999999998</c:v>
                </c:pt>
                <c:pt idx="286">
                  <c:v>-17.63</c:v>
                </c:pt>
                <c:pt idx="287">
                  <c:v>-17.63</c:v>
                </c:pt>
                <c:pt idx="288">
                  <c:v>-17.59</c:v>
                </c:pt>
                <c:pt idx="289">
                  <c:v>-17.59</c:v>
                </c:pt>
                <c:pt idx="290">
                  <c:v>-17.55</c:v>
                </c:pt>
                <c:pt idx="291">
                  <c:v>-17.579999999999998</c:v>
                </c:pt>
                <c:pt idx="292">
                  <c:v>-17.52</c:v>
                </c:pt>
                <c:pt idx="293">
                  <c:v>-17.5</c:v>
                </c:pt>
                <c:pt idx="294">
                  <c:v>-17.53</c:v>
                </c:pt>
                <c:pt idx="295">
                  <c:v>-17.670000000000002</c:v>
                </c:pt>
                <c:pt idx="296">
                  <c:v>-17.7</c:v>
                </c:pt>
                <c:pt idx="297">
                  <c:v>-17.690000000000001</c:v>
                </c:pt>
                <c:pt idx="298">
                  <c:v>-17.66</c:v>
                </c:pt>
                <c:pt idx="299">
                  <c:v>-17.670000000000002</c:v>
                </c:pt>
                <c:pt idx="300">
                  <c:v>-17.64</c:v>
                </c:pt>
                <c:pt idx="301">
                  <c:v>-17.63</c:v>
                </c:pt>
                <c:pt idx="302">
                  <c:v>-17.600000000000001</c:v>
                </c:pt>
                <c:pt idx="303">
                  <c:v>-17.66</c:v>
                </c:pt>
                <c:pt idx="304">
                  <c:v>-17.690000000000001</c:v>
                </c:pt>
                <c:pt idx="305">
                  <c:v>-17.66</c:v>
                </c:pt>
                <c:pt idx="306">
                  <c:v>-17.64</c:v>
                </c:pt>
                <c:pt idx="307">
                  <c:v>-17.62</c:v>
                </c:pt>
                <c:pt idx="308">
                  <c:v>-17.59</c:v>
                </c:pt>
                <c:pt idx="309">
                  <c:v>-17.55</c:v>
                </c:pt>
                <c:pt idx="310">
                  <c:v>-17.53</c:v>
                </c:pt>
                <c:pt idx="311">
                  <c:v>-17.53</c:v>
                </c:pt>
                <c:pt idx="312">
                  <c:v>-17.510000000000002</c:v>
                </c:pt>
                <c:pt idx="313">
                  <c:v>-17.510000000000002</c:v>
                </c:pt>
                <c:pt idx="314">
                  <c:v>-17.5</c:v>
                </c:pt>
                <c:pt idx="315">
                  <c:v>-17.47</c:v>
                </c:pt>
                <c:pt idx="316">
                  <c:v>-17.46</c:v>
                </c:pt>
                <c:pt idx="317">
                  <c:v>-17.43</c:v>
                </c:pt>
                <c:pt idx="318">
                  <c:v>-17.39</c:v>
                </c:pt>
                <c:pt idx="319">
                  <c:v>-17.350000000000001</c:v>
                </c:pt>
                <c:pt idx="320">
                  <c:v>-17.36</c:v>
                </c:pt>
                <c:pt idx="321">
                  <c:v>-17.32</c:v>
                </c:pt>
                <c:pt idx="322">
                  <c:v>-17.3</c:v>
                </c:pt>
                <c:pt idx="323">
                  <c:v>-17.21</c:v>
                </c:pt>
                <c:pt idx="324">
                  <c:v>-17.21</c:v>
                </c:pt>
                <c:pt idx="325">
                  <c:v>-17.170000000000002</c:v>
                </c:pt>
                <c:pt idx="326">
                  <c:v>-17.100000000000001</c:v>
                </c:pt>
                <c:pt idx="327">
                  <c:v>-17.12</c:v>
                </c:pt>
                <c:pt idx="328">
                  <c:v>-17.170000000000002</c:v>
                </c:pt>
                <c:pt idx="329">
                  <c:v>-17.21</c:v>
                </c:pt>
                <c:pt idx="330">
                  <c:v>-17.21</c:v>
                </c:pt>
                <c:pt idx="331">
                  <c:v>-17.22</c:v>
                </c:pt>
                <c:pt idx="332">
                  <c:v>-17.170000000000002</c:v>
                </c:pt>
                <c:pt idx="333">
                  <c:v>-17.18</c:v>
                </c:pt>
                <c:pt idx="334">
                  <c:v>-17.190000000000001</c:v>
                </c:pt>
                <c:pt idx="335">
                  <c:v>-17.18</c:v>
                </c:pt>
                <c:pt idx="336">
                  <c:v>-17.12</c:v>
                </c:pt>
                <c:pt idx="337">
                  <c:v>-17.12</c:v>
                </c:pt>
                <c:pt idx="338">
                  <c:v>-17.16</c:v>
                </c:pt>
                <c:pt idx="339">
                  <c:v>-17.149999999999999</c:v>
                </c:pt>
                <c:pt idx="340">
                  <c:v>-17.16</c:v>
                </c:pt>
                <c:pt idx="341">
                  <c:v>-17.16</c:v>
                </c:pt>
                <c:pt idx="342">
                  <c:v>-17.16</c:v>
                </c:pt>
                <c:pt idx="343">
                  <c:v>-17.16</c:v>
                </c:pt>
                <c:pt idx="344">
                  <c:v>-17.170000000000002</c:v>
                </c:pt>
                <c:pt idx="345">
                  <c:v>-17.170000000000002</c:v>
                </c:pt>
                <c:pt idx="346">
                  <c:v>-17.18</c:v>
                </c:pt>
                <c:pt idx="347">
                  <c:v>-17.18</c:v>
                </c:pt>
                <c:pt idx="348">
                  <c:v>-17.2</c:v>
                </c:pt>
                <c:pt idx="349">
                  <c:v>-17.190000000000001</c:v>
                </c:pt>
                <c:pt idx="350">
                  <c:v>-17.190000000000001</c:v>
                </c:pt>
                <c:pt idx="351">
                  <c:v>-17.190000000000001</c:v>
                </c:pt>
                <c:pt idx="352">
                  <c:v>-17.2</c:v>
                </c:pt>
                <c:pt idx="353">
                  <c:v>-17.21</c:v>
                </c:pt>
                <c:pt idx="354">
                  <c:v>-17.170000000000002</c:v>
                </c:pt>
                <c:pt idx="355">
                  <c:v>-17.170000000000002</c:v>
                </c:pt>
                <c:pt idx="356">
                  <c:v>-17.16</c:v>
                </c:pt>
                <c:pt idx="357">
                  <c:v>-17.149999999999999</c:v>
                </c:pt>
                <c:pt idx="358">
                  <c:v>-17.190000000000001</c:v>
                </c:pt>
                <c:pt idx="359">
                  <c:v>-17.25</c:v>
                </c:pt>
                <c:pt idx="360">
                  <c:v>-17.3</c:v>
                </c:pt>
                <c:pt idx="361">
                  <c:v>-17.41</c:v>
                </c:pt>
                <c:pt idx="362">
                  <c:v>-17.55</c:v>
                </c:pt>
                <c:pt idx="363">
                  <c:v>-17.649999999999999</c:v>
                </c:pt>
                <c:pt idx="364">
                  <c:v>-17.73</c:v>
                </c:pt>
                <c:pt idx="365">
                  <c:v>-17.7</c:v>
                </c:pt>
                <c:pt idx="366">
                  <c:v>-17.63</c:v>
                </c:pt>
                <c:pt idx="367">
                  <c:v>-17.64</c:v>
                </c:pt>
                <c:pt idx="374">
                  <c:v>-17.38</c:v>
                </c:pt>
                <c:pt idx="375">
                  <c:v>-17.36</c:v>
                </c:pt>
                <c:pt idx="376">
                  <c:v>-17.36</c:v>
                </c:pt>
                <c:pt idx="377">
                  <c:v>-17.39</c:v>
                </c:pt>
                <c:pt idx="378">
                  <c:v>-17.420000000000002</c:v>
                </c:pt>
                <c:pt idx="379">
                  <c:v>-17.39</c:v>
                </c:pt>
                <c:pt idx="380">
                  <c:v>-17.36</c:v>
                </c:pt>
                <c:pt idx="381">
                  <c:v>-17.329999999999998</c:v>
                </c:pt>
                <c:pt idx="382">
                  <c:v>-17.3</c:v>
                </c:pt>
                <c:pt idx="383">
                  <c:v>-17.3</c:v>
                </c:pt>
                <c:pt idx="384">
                  <c:v>-17.28</c:v>
                </c:pt>
                <c:pt idx="385">
                  <c:v>-17.29</c:v>
                </c:pt>
                <c:pt idx="386">
                  <c:v>-17.32</c:v>
                </c:pt>
                <c:pt idx="387">
                  <c:v>-17.309999999999999</c:v>
                </c:pt>
                <c:pt idx="388">
                  <c:v>-17.25</c:v>
                </c:pt>
                <c:pt idx="389">
                  <c:v>-17.22</c:v>
                </c:pt>
                <c:pt idx="390">
                  <c:v>-17.21</c:v>
                </c:pt>
                <c:pt idx="391">
                  <c:v>-17.21</c:v>
                </c:pt>
                <c:pt idx="392">
                  <c:v>-17.239999999999998</c:v>
                </c:pt>
                <c:pt idx="393">
                  <c:v>-17.27</c:v>
                </c:pt>
                <c:pt idx="394">
                  <c:v>-17.25</c:v>
                </c:pt>
                <c:pt idx="395">
                  <c:v>-17.21</c:v>
                </c:pt>
                <c:pt idx="396">
                  <c:v>-17.21</c:v>
                </c:pt>
                <c:pt idx="397">
                  <c:v>-17.170000000000002</c:v>
                </c:pt>
                <c:pt idx="398">
                  <c:v>-17.149999999999999</c:v>
                </c:pt>
                <c:pt idx="399">
                  <c:v>-17.18</c:v>
                </c:pt>
                <c:pt idx="400">
                  <c:v>-17.18</c:v>
                </c:pt>
                <c:pt idx="401">
                  <c:v>-17.190000000000001</c:v>
                </c:pt>
                <c:pt idx="402">
                  <c:v>-17.2</c:v>
                </c:pt>
                <c:pt idx="403">
                  <c:v>-17.21</c:v>
                </c:pt>
                <c:pt idx="404">
                  <c:v>-17.2</c:v>
                </c:pt>
                <c:pt idx="405">
                  <c:v>-17.21</c:v>
                </c:pt>
                <c:pt idx="406">
                  <c:v>-17.22</c:v>
                </c:pt>
                <c:pt idx="407">
                  <c:v>-17.22</c:v>
                </c:pt>
                <c:pt idx="408">
                  <c:v>-17.2</c:v>
                </c:pt>
                <c:pt idx="409">
                  <c:v>-17.190000000000001</c:v>
                </c:pt>
                <c:pt idx="410">
                  <c:v>-17.22</c:v>
                </c:pt>
                <c:pt idx="411">
                  <c:v>-17.23</c:v>
                </c:pt>
                <c:pt idx="412">
                  <c:v>-17.22</c:v>
                </c:pt>
                <c:pt idx="413">
                  <c:v>-17.21</c:v>
                </c:pt>
                <c:pt idx="414">
                  <c:v>-17.22</c:v>
                </c:pt>
                <c:pt idx="415">
                  <c:v>-17.22</c:v>
                </c:pt>
                <c:pt idx="416">
                  <c:v>-17.21</c:v>
                </c:pt>
                <c:pt idx="417">
                  <c:v>-17.239999999999998</c:v>
                </c:pt>
                <c:pt idx="418">
                  <c:v>-17.23</c:v>
                </c:pt>
                <c:pt idx="419">
                  <c:v>-17.22</c:v>
                </c:pt>
                <c:pt idx="420">
                  <c:v>-17.32</c:v>
                </c:pt>
                <c:pt idx="421">
                  <c:v>-17.28</c:v>
                </c:pt>
                <c:pt idx="422">
                  <c:v>-17.28</c:v>
                </c:pt>
                <c:pt idx="423">
                  <c:v>-17.23</c:v>
                </c:pt>
                <c:pt idx="424">
                  <c:v>-17.22</c:v>
                </c:pt>
                <c:pt idx="425">
                  <c:v>-17.18</c:v>
                </c:pt>
                <c:pt idx="426">
                  <c:v>-17.170000000000002</c:v>
                </c:pt>
                <c:pt idx="427">
                  <c:v>-17.190000000000001</c:v>
                </c:pt>
                <c:pt idx="428">
                  <c:v>-17.2</c:v>
                </c:pt>
                <c:pt idx="429">
                  <c:v>-17.18</c:v>
                </c:pt>
                <c:pt idx="430">
                  <c:v>-17.16</c:v>
                </c:pt>
                <c:pt idx="431">
                  <c:v>-17.16</c:v>
                </c:pt>
                <c:pt idx="432">
                  <c:v>-17.21</c:v>
                </c:pt>
                <c:pt idx="433">
                  <c:v>-17.22</c:v>
                </c:pt>
                <c:pt idx="434">
                  <c:v>-17.21</c:v>
                </c:pt>
                <c:pt idx="435">
                  <c:v>-17.2</c:v>
                </c:pt>
                <c:pt idx="436">
                  <c:v>-17.2</c:v>
                </c:pt>
                <c:pt idx="437">
                  <c:v>-17.23</c:v>
                </c:pt>
                <c:pt idx="438">
                  <c:v>-17.260000000000002</c:v>
                </c:pt>
                <c:pt idx="439">
                  <c:v>-17.29</c:v>
                </c:pt>
                <c:pt idx="440">
                  <c:v>-17.32</c:v>
                </c:pt>
                <c:pt idx="441">
                  <c:v>-17.36</c:v>
                </c:pt>
                <c:pt idx="442">
                  <c:v>-17.41</c:v>
                </c:pt>
                <c:pt idx="443">
                  <c:v>-17.440000000000001</c:v>
                </c:pt>
                <c:pt idx="444">
                  <c:v>-17.47</c:v>
                </c:pt>
                <c:pt idx="445">
                  <c:v>-17.48</c:v>
                </c:pt>
                <c:pt idx="446">
                  <c:v>-17.510000000000002</c:v>
                </c:pt>
                <c:pt idx="447">
                  <c:v>-17.59</c:v>
                </c:pt>
                <c:pt idx="448">
                  <c:v>-17.71</c:v>
                </c:pt>
                <c:pt idx="449">
                  <c:v>-17.850000000000001</c:v>
                </c:pt>
                <c:pt idx="450">
                  <c:v>-17.940000000000001</c:v>
                </c:pt>
                <c:pt idx="451">
                  <c:v>-18</c:v>
                </c:pt>
                <c:pt idx="452">
                  <c:v>-18.07</c:v>
                </c:pt>
                <c:pt idx="453">
                  <c:v>-18.12</c:v>
                </c:pt>
                <c:pt idx="454">
                  <c:v>-18.190000000000001</c:v>
                </c:pt>
                <c:pt idx="455">
                  <c:v>-18.260000000000002</c:v>
                </c:pt>
                <c:pt idx="456">
                  <c:v>-18.3</c:v>
                </c:pt>
                <c:pt idx="457">
                  <c:v>-18.36</c:v>
                </c:pt>
                <c:pt idx="458">
                  <c:v>-18.420000000000002</c:v>
                </c:pt>
                <c:pt idx="459">
                  <c:v>-18.47</c:v>
                </c:pt>
                <c:pt idx="460">
                  <c:v>-18.54</c:v>
                </c:pt>
                <c:pt idx="461">
                  <c:v>-18.600000000000001</c:v>
                </c:pt>
                <c:pt idx="462">
                  <c:v>-18.64</c:v>
                </c:pt>
                <c:pt idx="463">
                  <c:v>-18.73</c:v>
                </c:pt>
                <c:pt idx="464">
                  <c:v>-18.79</c:v>
                </c:pt>
                <c:pt idx="465">
                  <c:v>-18.809999999999999</c:v>
                </c:pt>
                <c:pt idx="466">
                  <c:v>-18.86</c:v>
                </c:pt>
                <c:pt idx="467">
                  <c:v>-18.88</c:v>
                </c:pt>
                <c:pt idx="468">
                  <c:v>-18.95</c:v>
                </c:pt>
                <c:pt idx="469">
                  <c:v>-18.940000000000001</c:v>
                </c:pt>
                <c:pt idx="470">
                  <c:v>-18.93</c:v>
                </c:pt>
                <c:pt idx="471">
                  <c:v>-18.940000000000001</c:v>
                </c:pt>
                <c:pt idx="472">
                  <c:v>-18.989999999999998</c:v>
                </c:pt>
                <c:pt idx="473">
                  <c:v>-19.03</c:v>
                </c:pt>
                <c:pt idx="474">
                  <c:v>-19.03</c:v>
                </c:pt>
                <c:pt idx="475">
                  <c:v>-19.04</c:v>
                </c:pt>
                <c:pt idx="476">
                  <c:v>-19.010000000000002</c:v>
                </c:pt>
                <c:pt idx="477">
                  <c:v>-19.02</c:v>
                </c:pt>
                <c:pt idx="478">
                  <c:v>-19</c:v>
                </c:pt>
                <c:pt idx="479">
                  <c:v>-18.920000000000002</c:v>
                </c:pt>
                <c:pt idx="480">
                  <c:v>-18.850000000000001</c:v>
                </c:pt>
                <c:pt idx="481">
                  <c:v>-18.78</c:v>
                </c:pt>
                <c:pt idx="482">
                  <c:v>-18.760000000000002</c:v>
                </c:pt>
                <c:pt idx="483">
                  <c:v>-18.75</c:v>
                </c:pt>
                <c:pt idx="484">
                  <c:v>-18.73</c:v>
                </c:pt>
                <c:pt idx="485">
                  <c:v>-18.649999999999999</c:v>
                </c:pt>
                <c:pt idx="486">
                  <c:v>-18.600000000000001</c:v>
                </c:pt>
                <c:pt idx="487">
                  <c:v>-18.53</c:v>
                </c:pt>
                <c:pt idx="488">
                  <c:v>-18.489999999999998</c:v>
                </c:pt>
                <c:pt idx="489">
                  <c:v>-18.41</c:v>
                </c:pt>
                <c:pt idx="490">
                  <c:v>-18.34</c:v>
                </c:pt>
                <c:pt idx="491">
                  <c:v>-18.32</c:v>
                </c:pt>
                <c:pt idx="492">
                  <c:v>-18.29</c:v>
                </c:pt>
                <c:pt idx="493">
                  <c:v>-18.27</c:v>
                </c:pt>
                <c:pt idx="494">
                  <c:v>-18.23</c:v>
                </c:pt>
                <c:pt idx="495">
                  <c:v>-18.2</c:v>
                </c:pt>
                <c:pt idx="496">
                  <c:v>-18.170000000000002</c:v>
                </c:pt>
                <c:pt idx="497">
                  <c:v>-18.149999999999999</c:v>
                </c:pt>
                <c:pt idx="498">
                  <c:v>-18.16</c:v>
                </c:pt>
                <c:pt idx="499">
                  <c:v>-18.09</c:v>
                </c:pt>
                <c:pt idx="500">
                  <c:v>-18.100000000000001</c:v>
                </c:pt>
                <c:pt idx="501">
                  <c:v>-18.12</c:v>
                </c:pt>
                <c:pt idx="513">
                  <c:v>-18.25</c:v>
                </c:pt>
                <c:pt idx="514">
                  <c:v>-18.25</c:v>
                </c:pt>
                <c:pt idx="515">
                  <c:v>-18.32</c:v>
                </c:pt>
                <c:pt idx="516">
                  <c:v>-18.38</c:v>
                </c:pt>
                <c:pt idx="517">
                  <c:v>-18.39</c:v>
                </c:pt>
                <c:pt idx="518">
                  <c:v>-18.399999999999999</c:v>
                </c:pt>
                <c:pt idx="519">
                  <c:v>-18.41</c:v>
                </c:pt>
                <c:pt idx="520">
                  <c:v>-18.420000000000002</c:v>
                </c:pt>
                <c:pt idx="521">
                  <c:v>-18.43</c:v>
                </c:pt>
                <c:pt idx="522">
                  <c:v>-18.440000000000001</c:v>
                </c:pt>
                <c:pt idx="523">
                  <c:v>-18.48</c:v>
                </c:pt>
                <c:pt idx="524">
                  <c:v>-18.52</c:v>
                </c:pt>
                <c:pt idx="525">
                  <c:v>-18.53</c:v>
                </c:pt>
                <c:pt idx="526">
                  <c:v>-18.54</c:v>
                </c:pt>
                <c:pt idx="527">
                  <c:v>-18.59</c:v>
                </c:pt>
                <c:pt idx="528">
                  <c:v>-18.59</c:v>
                </c:pt>
                <c:pt idx="529">
                  <c:v>-18.600000000000001</c:v>
                </c:pt>
                <c:pt idx="530">
                  <c:v>-18.62</c:v>
                </c:pt>
                <c:pt idx="531">
                  <c:v>-18.63</c:v>
                </c:pt>
                <c:pt idx="532">
                  <c:v>-18.64</c:v>
                </c:pt>
                <c:pt idx="533">
                  <c:v>-18.62</c:v>
                </c:pt>
                <c:pt idx="534">
                  <c:v>-18.62</c:v>
                </c:pt>
                <c:pt idx="535">
                  <c:v>-18.600000000000001</c:v>
                </c:pt>
                <c:pt idx="536">
                  <c:v>-18.61</c:v>
                </c:pt>
                <c:pt idx="537">
                  <c:v>-18.670000000000002</c:v>
                </c:pt>
                <c:pt idx="538">
                  <c:v>-18.7</c:v>
                </c:pt>
                <c:pt idx="539">
                  <c:v>-18.760000000000002</c:v>
                </c:pt>
                <c:pt idx="540">
                  <c:v>-18.809999999999999</c:v>
                </c:pt>
                <c:pt idx="541">
                  <c:v>-18.850000000000001</c:v>
                </c:pt>
                <c:pt idx="542">
                  <c:v>-18.88</c:v>
                </c:pt>
                <c:pt idx="543">
                  <c:v>-18.899999999999999</c:v>
                </c:pt>
                <c:pt idx="544">
                  <c:v>-18.940000000000001</c:v>
                </c:pt>
                <c:pt idx="545">
                  <c:v>-18.96</c:v>
                </c:pt>
                <c:pt idx="546">
                  <c:v>-18.97</c:v>
                </c:pt>
                <c:pt idx="547">
                  <c:v>-18.98</c:v>
                </c:pt>
                <c:pt idx="548">
                  <c:v>-18.989999999999998</c:v>
                </c:pt>
                <c:pt idx="549">
                  <c:v>-19.010000000000002</c:v>
                </c:pt>
                <c:pt idx="550">
                  <c:v>-19.03</c:v>
                </c:pt>
                <c:pt idx="551">
                  <c:v>-19.04</c:v>
                </c:pt>
                <c:pt idx="552">
                  <c:v>-19.05</c:v>
                </c:pt>
                <c:pt idx="553">
                  <c:v>-19.03</c:v>
                </c:pt>
                <c:pt idx="554">
                  <c:v>-19.02</c:v>
                </c:pt>
                <c:pt idx="555">
                  <c:v>-19.079999999999998</c:v>
                </c:pt>
                <c:pt idx="556">
                  <c:v>-19.05</c:v>
                </c:pt>
                <c:pt idx="557">
                  <c:v>-19.010000000000002</c:v>
                </c:pt>
                <c:pt idx="558">
                  <c:v>-19.010000000000002</c:v>
                </c:pt>
                <c:pt idx="559">
                  <c:v>-19</c:v>
                </c:pt>
                <c:pt idx="560">
                  <c:v>-18.940000000000001</c:v>
                </c:pt>
                <c:pt idx="561">
                  <c:v>-18.920000000000002</c:v>
                </c:pt>
                <c:pt idx="562">
                  <c:v>-18.829999999999998</c:v>
                </c:pt>
                <c:pt idx="563">
                  <c:v>-18.8</c:v>
                </c:pt>
                <c:pt idx="564">
                  <c:v>-18.77</c:v>
                </c:pt>
                <c:pt idx="565">
                  <c:v>-18.760000000000002</c:v>
                </c:pt>
                <c:pt idx="566">
                  <c:v>-18.649999999999999</c:v>
                </c:pt>
                <c:pt idx="567">
                  <c:v>-18.54</c:v>
                </c:pt>
                <c:pt idx="568">
                  <c:v>-18.48</c:v>
                </c:pt>
                <c:pt idx="569">
                  <c:v>-18.45</c:v>
                </c:pt>
                <c:pt idx="570">
                  <c:v>-18.41</c:v>
                </c:pt>
                <c:pt idx="571">
                  <c:v>-18.420000000000002</c:v>
                </c:pt>
                <c:pt idx="572">
                  <c:v>-18.41</c:v>
                </c:pt>
                <c:pt idx="573">
                  <c:v>-18.39</c:v>
                </c:pt>
                <c:pt idx="574">
                  <c:v>-18.420000000000002</c:v>
                </c:pt>
                <c:pt idx="575">
                  <c:v>-18.43</c:v>
                </c:pt>
                <c:pt idx="576">
                  <c:v>-18.420000000000002</c:v>
                </c:pt>
                <c:pt idx="577">
                  <c:v>-18.38</c:v>
                </c:pt>
                <c:pt idx="578">
                  <c:v>-18.34</c:v>
                </c:pt>
                <c:pt idx="579">
                  <c:v>-18.29</c:v>
                </c:pt>
                <c:pt idx="580">
                  <c:v>-18.29</c:v>
                </c:pt>
                <c:pt idx="581">
                  <c:v>-18.3</c:v>
                </c:pt>
                <c:pt idx="582">
                  <c:v>-18.28</c:v>
                </c:pt>
                <c:pt idx="583">
                  <c:v>-18.29</c:v>
                </c:pt>
                <c:pt idx="584">
                  <c:v>-18.27</c:v>
                </c:pt>
                <c:pt idx="585">
                  <c:v>-18.22</c:v>
                </c:pt>
                <c:pt idx="586">
                  <c:v>-18.21</c:v>
                </c:pt>
                <c:pt idx="587">
                  <c:v>-18.22</c:v>
                </c:pt>
                <c:pt idx="588">
                  <c:v>-18.100000000000001</c:v>
                </c:pt>
                <c:pt idx="589">
                  <c:v>-18.18</c:v>
                </c:pt>
                <c:pt idx="590">
                  <c:v>-18.170000000000002</c:v>
                </c:pt>
                <c:pt idx="591">
                  <c:v>-18.100000000000001</c:v>
                </c:pt>
                <c:pt idx="592">
                  <c:v>-18.100000000000001</c:v>
                </c:pt>
                <c:pt idx="593">
                  <c:v>-18.100000000000001</c:v>
                </c:pt>
                <c:pt idx="594">
                  <c:v>-18.11</c:v>
                </c:pt>
                <c:pt idx="595">
                  <c:v>-18.100000000000001</c:v>
                </c:pt>
                <c:pt idx="596">
                  <c:v>-18.11</c:v>
                </c:pt>
                <c:pt idx="597">
                  <c:v>-18.149999999999999</c:v>
                </c:pt>
                <c:pt idx="598">
                  <c:v>-18.149999999999999</c:v>
                </c:pt>
                <c:pt idx="599">
                  <c:v>-18.11</c:v>
                </c:pt>
                <c:pt idx="600">
                  <c:v>-18.13</c:v>
                </c:pt>
                <c:pt idx="601">
                  <c:v>-18.14</c:v>
                </c:pt>
                <c:pt idx="602">
                  <c:v>-18.13</c:v>
                </c:pt>
                <c:pt idx="603">
                  <c:v>-18.11</c:v>
                </c:pt>
                <c:pt idx="604">
                  <c:v>-18.07</c:v>
                </c:pt>
                <c:pt idx="605">
                  <c:v>-18.059999999999999</c:v>
                </c:pt>
                <c:pt idx="606">
                  <c:v>-18.010000000000002</c:v>
                </c:pt>
                <c:pt idx="607">
                  <c:v>-17.89</c:v>
                </c:pt>
                <c:pt idx="608">
                  <c:v>-17.850000000000001</c:v>
                </c:pt>
                <c:pt idx="609">
                  <c:v>-17.86</c:v>
                </c:pt>
                <c:pt idx="610">
                  <c:v>-17.850000000000001</c:v>
                </c:pt>
                <c:pt idx="611">
                  <c:v>-17.77</c:v>
                </c:pt>
                <c:pt idx="612">
                  <c:v>-17.77</c:v>
                </c:pt>
                <c:pt idx="613">
                  <c:v>-17.809999999999999</c:v>
                </c:pt>
                <c:pt idx="614">
                  <c:v>-17.71</c:v>
                </c:pt>
                <c:pt idx="615">
                  <c:v>-17.68</c:v>
                </c:pt>
                <c:pt idx="616">
                  <c:v>-17.64</c:v>
                </c:pt>
                <c:pt idx="617">
                  <c:v>-17.63</c:v>
                </c:pt>
                <c:pt idx="618">
                  <c:v>-17.670000000000002</c:v>
                </c:pt>
                <c:pt idx="619">
                  <c:v>-17.64</c:v>
                </c:pt>
                <c:pt idx="620">
                  <c:v>-17.579999999999998</c:v>
                </c:pt>
                <c:pt idx="621">
                  <c:v>-17.57</c:v>
                </c:pt>
                <c:pt idx="622">
                  <c:v>-17.559999999999999</c:v>
                </c:pt>
                <c:pt idx="623">
                  <c:v>-17.53</c:v>
                </c:pt>
                <c:pt idx="624">
                  <c:v>-17.510000000000002</c:v>
                </c:pt>
                <c:pt idx="625">
                  <c:v>-17.47</c:v>
                </c:pt>
                <c:pt idx="626">
                  <c:v>-17.440000000000001</c:v>
                </c:pt>
                <c:pt idx="627">
                  <c:v>-17.420000000000002</c:v>
                </c:pt>
                <c:pt idx="628">
                  <c:v>-17.329999999999998</c:v>
                </c:pt>
                <c:pt idx="629">
                  <c:v>-17.32</c:v>
                </c:pt>
                <c:pt idx="630">
                  <c:v>-17.3</c:v>
                </c:pt>
                <c:pt idx="631">
                  <c:v>-17.22</c:v>
                </c:pt>
                <c:pt idx="632">
                  <c:v>-17.22</c:v>
                </c:pt>
                <c:pt idx="633">
                  <c:v>-17.170000000000002</c:v>
                </c:pt>
                <c:pt idx="634">
                  <c:v>-17.13</c:v>
                </c:pt>
                <c:pt idx="635">
                  <c:v>-17.04</c:v>
                </c:pt>
                <c:pt idx="636">
                  <c:v>-17.059999999999999</c:v>
                </c:pt>
                <c:pt idx="637">
                  <c:v>-17.04</c:v>
                </c:pt>
                <c:pt idx="638">
                  <c:v>-17</c:v>
                </c:pt>
                <c:pt idx="639">
                  <c:v>-16.93</c:v>
                </c:pt>
                <c:pt idx="640">
                  <c:v>-16.91</c:v>
                </c:pt>
                <c:pt idx="641">
                  <c:v>-16.899999999999999</c:v>
                </c:pt>
                <c:pt idx="642">
                  <c:v>-16.899999999999999</c:v>
                </c:pt>
                <c:pt idx="643">
                  <c:v>-16.899999999999999</c:v>
                </c:pt>
                <c:pt idx="644">
                  <c:v>-16.84</c:v>
                </c:pt>
                <c:pt idx="645">
                  <c:v>-16.850000000000001</c:v>
                </c:pt>
                <c:pt idx="646">
                  <c:v>-16.89</c:v>
                </c:pt>
                <c:pt idx="647">
                  <c:v>-16.8</c:v>
                </c:pt>
                <c:pt idx="648">
                  <c:v>-16.739999999999998</c:v>
                </c:pt>
                <c:pt idx="649">
                  <c:v>-16.7</c:v>
                </c:pt>
                <c:pt idx="650">
                  <c:v>-16.7</c:v>
                </c:pt>
                <c:pt idx="651">
                  <c:v>-16.63</c:v>
                </c:pt>
                <c:pt idx="652">
                  <c:v>-16.62</c:v>
                </c:pt>
                <c:pt idx="653">
                  <c:v>-16.55</c:v>
                </c:pt>
                <c:pt idx="654">
                  <c:v>-16.559999999999999</c:v>
                </c:pt>
                <c:pt idx="655">
                  <c:v>-16.55</c:v>
                </c:pt>
                <c:pt idx="656">
                  <c:v>-16.53</c:v>
                </c:pt>
                <c:pt idx="657">
                  <c:v>-16.510000000000002</c:v>
                </c:pt>
                <c:pt idx="658">
                  <c:v>-16.48</c:v>
                </c:pt>
                <c:pt idx="659">
                  <c:v>-16.48</c:v>
                </c:pt>
                <c:pt idx="660">
                  <c:v>-16.46</c:v>
                </c:pt>
                <c:pt idx="661">
                  <c:v>-16.46</c:v>
                </c:pt>
                <c:pt idx="662">
                  <c:v>-16.46</c:v>
                </c:pt>
                <c:pt idx="663">
                  <c:v>-16.41</c:v>
                </c:pt>
                <c:pt idx="664">
                  <c:v>-16.41</c:v>
                </c:pt>
                <c:pt idx="665">
                  <c:v>-16.41</c:v>
                </c:pt>
                <c:pt idx="666">
                  <c:v>-16.39</c:v>
                </c:pt>
                <c:pt idx="667">
                  <c:v>-16.399999999999999</c:v>
                </c:pt>
                <c:pt idx="668">
                  <c:v>-16.39</c:v>
                </c:pt>
                <c:pt idx="669">
                  <c:v>-16.36</c:v>
                </c:pt>
                <c:pt idx="670">
                  <c:v>-16.329999999999998</c:v>
                </c:pt>
                <c:pt idx="671">
                  <c:v>-16.37</c:v>
                </c:pt>
                <c:pt idx="672">
                  <c:v>-16.34</c:v>
                </c:pt>
                <c:pt idx="673">
                  <c:v>-16.32</c:v>
                </c:pt>
                <c:pt idx="674">
                  <c:v>-16.32</c:v>
                </c:pt>
                <c:pt idx="675">
                  <c:v>-16.350000000000001</c:v>
                </c:pt>
                <c:pt idx="676">
                  <c:v>-16.329999999999998</c:v>
                </c:pt>
                <c:pt idx="677">
                  <c:v>-16.28</c:v>
                </c:pt>
                <c:pt idx="678">
                  <c:v>-16.3</c:v>
                </c:pt>
                <c:pt idx="679">
                  <c:v>-16.3</c:v>
                </c:pt>
                <c:pt idx="680">
                  <c:v>-16.27</c:v>
                </c:pt>
                <c:pt idx="681">
                  <c:v>-16.2</c:v>
                </c:pt>
                <c:pt idx="682">
                  <c:v>-16.14</c:v>
                </c:pt>
                <c:pt idx="683">
                  <c:v>-16.13</c:v>
                </c:pt>
                <c:pt idx="684">
                  <c:v>-16.07</c:v>
                </c:pt>
                <c:pt idx="685">
                  <c:v>-16.05</c:v>
                </c:pt>
                <c:pt idx="686">
                  <c:v>-15.99</c:v>
                </c:pt>
                <c:pt idx="687">
                  <c:v>-15.98</c:v>
                </c:pt>
                <c:pt idx="688">
                  <c:v>-15.87</c:v>
                </c:pt>
                <c:pt idx="689">
                  <c:v>-15.86</c:v>
                </c:pt>
                <c:pt idx="690">
                  <c:v>-15.91</c:v>
                </c:pt>
                <c:pt idx="691">
                  <c:v>-15.78</c:v>
                </c:pt>
                <c:pt idx="692">
                  <c:v>-15.77</c:v>
                </c:pt>
                <c:pt idx="693">
                  <c:v>-15.81</c:v>
                </c:pt>
                <c:pt idx="694">
                  <c:v>-15.76</c:v>
                </c:pt>
                <c:pt idx="695">
                  <c:v>-15.75</c:v>
                </c:pt>
                <c:pt idx="696">
                  <c:v>-15.73</c:v>
                </c:pt>
                <c:pt idx="697">
                  <c:v>-15.74</c:v>
                </c:pt>
                <c:pt idx="698">
                  <c:v>-15.74</c:v>
                </c:pt>
                <c:pt idx="699">
                  <c:v>-15.77</c:v>
                </c:pt>
                <c:pt idx="700">
                  <c:v>-15.76</c:v>
                </c:pt>
                <c:pt idx="701">
                  <c:v>-15.71</c:v>
                </c:pt>
                <c:pt idx="702">
                  <c:v>-15.69</c:v>
                </c:pt>
                <c:pt idx="703">
                  <c:v>-15.74</c:v>
                </c:pt>
                <c:pt idx="704">
                  <c:v>-15.7</c:v>
                </c:pt>
                <c:pt idx="705">
                  <c:v>-15.64</c:v>
                </c:pt>
                <c:pt idx="706">
                  <c:v>-15.62</c:v>
                </c:pt>
                <c:pt idx="707">
                  <c:v>-15.56</c:v>
                </c:pt>
                <c:pt idx="708">
                  <c:v>-15.55</c:v>
                </c:pt>
                <c:pt idx="709">
                  <c:v>-15.56</c:v>
                </c:pt>
                <c:pt idx="710">
                  <c:v>-15.53</c:v>
                </c:pt>
                <c:pt idx="711">
                  <c:v>-15.51</c:v>
                </c:pt>
                <c:pt idx="712">
                  <c:v>-15.49</c:v>
                </c:pt>
                <c:pt idx="713">
                  <c:v>-15.48</c:v>
                </c:pt>
                <c:pt idx="714">
                  <c:v>-15.47</c:v>
                </c:pt>
                <c:pt idx="715">
                  <c:v>-15.46</c:v>
                </c:pt>
                <c:pt idx="716">
                  <c:v>-15.42</c:v>
                </c:pt>
                <c:pt idx="717">
                  <c:v>-15.42</c:v>
                </c:pt>
                <c:pt idx="718">
                  <c:v>-15.35</c:v>
                </c:pt>
                <c:pt idx="719">
                  <c:v>-15.33</c:v>
                </c:pt>
                <c:pt idx="720">
                  <c:v>-15.33</c:v>
                </c:pt>
                <c:pt idx="721">
                  <c:v>-15.29</c:v>
                </c:pt>
                <c:pt idx="722">
                  <c:v>-15.29</c:v>
                </c:pt>
                <c:pt idx="723">
                  <c:v>-15.28</c:v>
                </c:pt>
                <c:pt idx="724">
                  <c:v>-15.26</c:v>
                </c:pt>
                <c:pt idx="725">
                  <c:v>-15.23</c:v>
                </c:pt>
                <c:pt idx="726">
                  <c:v>-15.2</c:v>
                </c:pt>
                <c:pt idx="727">
                  <c:v>-15.19</c:v>
                </c:pt>
                <c:pt idx="728">
                  <c:v>-15.18</c:v>
                </c:pt>
                <c:pt idx="729">
                  <c:v>-15.18</c:v>
                </c:pt>
                <c:pt idx="730">
                  <c:v>-15.12</c:v>
                </c:pt>
                <c:pt idx="731">
                  <c:v>-15.12</c:v>
                </c:pt>
                <c:pt idx="732">
                  <c:v>-15.1</c:v>
                </c:pt>
                <c:pt idx="733">
                  <c:v>-15.1</c:v>
                </c:pt>
                <c:pt idx="734">
                  <c:v>-15.09</c:v>
                </c:pt>
                <c:pt idx="735">
                  <c:v>-15.07</c:v>
                </c:pt>
                <c:pt idx="736">
                  <c:v>-15.02</c:v>
                </c:pt>
                <c:pt idx="737">
                  <c:v>-15.02</c:v>
                </c:pt>
                <c:pt idx="738">
                  <c:v>-14.95</c:v>
                </c:pt>
                <c:pt idx="739">
                  <c:v>-14.95</c:v>
                </c:pt>
                <c:pt idx="740">
                  <c:v>-14.92</c:v>
                </c:pt>
                <c:pt idx="741">
                  <c:v>-14.87</c:v>
                </c:pt>
                <c:pt idx="742">
                  <c:v>-14.85</c:v>
                </c:pt>
                <c:pt idx="743">
                  <c:v>-14.85</c:v>
                </c:pt>
                <c:pt idx="744">
                  <c:v>-14.85</c:v>
                </c:pt>
                <c:pt idx="745">
                  <c:v>-14.82</c:v>
                </c:pt>
                <c:pt idx="746">
                  <c:v>-14.78</c:v>
                </c:pt>
                <c:pt idx="747">
                  <c:v>-14.77</c:v>
                </c:pt>
                <c:pt idx="748">
                  <c:v>-14.7</c:v>
                </c:pt>
                <c:pt idx="749">
                  <c:v>-14.69</c:v>
                </c:pt>
                <c:pt idx="750">
                  <c:v>-14.65</c:v>
                </c:pt>
                <c:pt idx="751">
                  <c:v>-14.59</c:v>
                </c:pt>
                <c:pt idx="752">
                  <c:v>-14.61</c:v>
                </c:pt>
                <c:pt idx="753">
                  <c:v>-14.62</c:v>
                </c:pt>
                <c:pt idx="754">
                  <c:v>-14.59</c:v>
                </c:pt>
                <c:pt idx="755">
                  <c:v>-14.57</c:v>
                </c:pt>
                <c:pt idx="756">
                  <c:v>-14.54</c:v>
                </c:pt>
                <c:pt idx="757">
                  <c:v>-14.47</c:v>
                </c:pt>
                <c:pt idx="758">
                  <c:v>-14.45</c:v>
                </c:pt>
                <c:pt idx="759">
                  <c:v>-14.47</c:v>
                </c:pt>
                <c:pt idx="760">
                  <c:v>-14.44</c:v>
                </c:pt>
                <c:pt idx="761">
                  <c:v>-14.46</c:v>
                </c:pt>
                <c:pt idx="762">
                  <c:v>-14.49</c:v>
                </c:pt>
                <c:pt idx="763">
                  <c:v>-14.57</c:v>
                </c:pt>
                <c:pt idx="764">
                  <c:v>-14.6</c:v>
                </c:pt>
                <c:pt idx="765">
                  <c:v>-14.62</c:v>
                </c:pt>
                <c:pt idx="766">
                  <c:v>-14.62</c:v>
                </c:pt>
                <c:pt idx="767">
                  <c:v>-14.63</c:v>
                </c:pt>
                <c:pt idx="768">
                  <c:v>-14.65</c:v>
                </c:pt>
                <c:pt idx="769">
                  <c:v>-14.69</c:v>
                </c:pt>
                <c:pt idx="770">
                  <c:v>-14.74</c:v>
                </c:pt>
                <c:pt idx="771">
                  <c:v>-14.74</c:v>
                </c:pt>
                <c:pt idx="772">
                  <c:v>-14.71</c:v>
                </c:pt>
                <c:pt idx="773">
                  <c:v>-14.74</c:v>
                </c:pt>
                <c:pt idx="774">
                  <c:v>-14.76</c:v>
                </c:pt>
                <c:pt idx="775">
                  <c:v>-14.78</c:v>
                </c:pt>
                <c:pt idx="776">
                  <c:v>-14.79</c:v>
                </c:pt>
                <c:pt idx="777">
                  <c:v>-14.81</c:v>
                </c:pt>
                <c:pt idx="778">
                  <c:v>-14.83</c:v>
                </c:pt>
                <c:pt idx="779">
                  <c:v>-14.87</c:v>
                </c:pt>
                <c:pt idx="780">
                  <c:v>-14.91</c:v>
                </c:pt>
                <c:pt idx="781">
                  <c:v>-14.92</c:v>
                </c:pt>
                <c:pt idx="782">
                  <c:v>-14.93</c:v>
                </c:pt>
                <c:pt idx="783">
                  <c:v>-14.98</c:v>
                </c:pt>
                <c:pt idx="784">
                  <c:v>-14.98</c:v>
                </c:pt>
                <c:pt idx="785">
                  <c:v>-14.99</c:v>
                </c:pt>
                <c:pt idx="786">
                  <c:v>-14.99</c:v>
                </c:pt>
                <c:pt idx="787">
                  <c:v>-14.99</c:v>
                </c:pt>
                <c:pt idx="788">
                  <c:v>-15</c:v>
                </c:pt>
                <c:pt idx="789">
                  <c:v>-14.96</c:v>
                </c:pt>
                <c:pt idx="790">
                  <c:v>-15.09</c:v>
                </c:pt>
                <c:pt idx="791">
                  <c:v>-15.12</c:v>
                </c:pt>
                <c:pt idx="792">
                  <c:v>-15.15</c:v>
                </c:pt>
                <c:pt idx="793">
                  <c:v>-15.14</c:v>
                </c:pt>
                <c:pt idx="794">
                  <c:v>-15.11</c:v>
                </c:pt>
                <c:pt idx="795">
                  <c:v>-15.1</c:v>
                </c:pt>
                <c:pt idx="796">
                  <c:v>-15.09</c:v>
                </c:pt>
                <c:pt idx="797">
                  <c:v>-15.09</c:v>
                </c:pt>
                <c:pt idx="798">
                  <c:v>-15.08</c:v>
                </c:pt>
                <c:pt idx="799">
                  <c:v>-15.08</c:v>
                </c:pt>
                <c:pt idx="800">
                  <c:v>-15.06</c:v>
                </c:pt>
                <c:pt idx="801">
                  <c:v>-15.03</c:v>
                </c:pt>
                <c:pt idx="802">
                  <c:v>-15.03</c:v>
                </c:pt>
                <c:pt idx="803">
                  <c:v>-15.07</c:v>
                </c:pt>
                <c:pt idx="804">
                  <c:v>-15.11</c:v>
                </c:pt>
                <c:pt idx="805">
                  <c:v>-15.12</c:v>
                </c:pt>
                <c:pt idx="806">
                  <c:v>-15.13</c:v>
                </c:pt>
                <c:pt idx="807">
                  <c:v>-15.14</c:v>
                </c:pt>
                <c:pt idx="808">
                  <c:v>-15.13</c:v>
                </c:pt>
                <c:pt idx="809">
                  <c:v>-15.13</c:v>
                </c:pt>
                <c:pt idx="810">
                  <c:v>-15.16</c:v>
                </c:pt>
                <c:pt idx="815">
                  <c:v>-15</c:v>
                </c:pt>
                <c:pt idx="816">
                  <c:v>-14.98</c:v>
                </c:pt>
                <c:pt idx="817">
                  <c:v>-14.99</c:v>
                </c:pt>
                <c:pt idx="818">
                  <c:v>-15.03</c:v>
                </c:pt>
                <c:pt idx="819">
                  <c:v>-15.06</c:v>
                </c:pt>
                <c:pt idx="820">
                  <c:v>-15.06</c:v>
                </c:pt>
                <c:pt idx="821">
                  <c:v>-15.07</c:v>
                </c:pt>
                <c:pt idx="822">
                  <c:v>-15.08</c:v>
                </c:pt>
                <c:pt idx="823">
                  <c:v>-15.08</c:v>
                </c:pt>
                <c:pt idx="824">
                  <c:v>-15.11</c:v>
                </c:pt>
                <c:pt idx="825">
                  <c:v>-15.13</c:v>
                </c:pt>
                <c:pt idx="826">
                  <c:v>-15.13</c:v>
                </c:pt>
                <c:pt idx="827">
                  <c:v>-15.12</c:v>
                </c:pt>
                <c:pt idx="828">
                  <c:v>-15.13</c:v>
                </c:pt>
                <c:pt idx="829">
                  <c:v>-15.16</c:v>
                </c:pt>
                <c:pt idx="830">
                  <c:v>-15.2</c:v>
                </c:pt>
                <c:pt idx="831">
                  <c:v>-15.22</c:v>
                </c:pt>
                <c:pt idx="832">
                  <c:v>-15.28</c:v>
                </c:pt>
                <c:pt idx="833">
                  <c:v>-15.31</c:v>
                </c:pt>
                <c:pt idx="834">
                  <c:v>-15.33</c:v>
                </c:pt>
                <c:pt idx="835">
                  <c:v>-15.36</c:v>
                </c:pt>
                <c:pt idx="836">
                  <c:v>-15.39</c:v>
                </c:pt>
                <c:pt idx="837">
                  <c:v>-15.44</c:v>
                </c:pt>
                <c:pt idx="838">
                  <c:v>-15.46</c:v>
                </c:pt>
                <c:pt idx="839">
                  <c:v>-15.5</c:v>
                </c:pt>
                <c:pt idx="840">
                  <c:v>-15.58</c:v>
                </c:pt>
                <c:pt idx="841">
                  <c:v>-15.64</c:v>
                </c:pt>
                <c:pt idx="842">
                  <c:v>-15.67</c:v>
                </c:pt>
                <c:pt idx="843">
                  <c:v>-15.69</c:v>
                </c:pt>
                <c:pt idx="844">
                  <c:v>-15.7</c:v>
                </c:pt>
                <c:pt idx="845">
                  <c:v>-15.72</c:v>
                </c:pt>
                <c:pt idx="846">
                  <c:v>-15.75</c:v>
                </c:pt>
                <c:pt idx="847">
                  <c:v>-15.79</c:v>
                </c:pt>
                <c:pt idx="848">
                  <c:v>-15.81</c:v>
                </c:pt>
                <c:pt idx="849">
                  <c:v>-15.81</c:v>
                </c:pt>
                <c:pt idx="850">
                  <c:v>-15.83</c:v>
                </c:pt>
                <c:pt idx="851">
                  <c:v>-15.84</c:v>
                </c:pt>
                <c:pt idx="852">
                  <c:v>-15.85</c:v>
                </c:pt>
                <c:pt idx="853">
                  <c:v>-15.84</c:v>
                </c:pt>
                <c:pt idx="854">
                  <c:v>-15.8</c:v>
                </c:pt>
                <c:pt idx="855">
                  <c:v>-15.79</c:v>
                </c:pt>
                <c:pt idx="856">
                  <c:v>-15.77</c:v>
                </c:pt>
                <c:pt idx="857">
                  <c:v>-15.75</c:v>
                </c:pt>
                <c:pt idx="858">
                  <c:v>-15.69</c:v>
                </c:pt>
                <c:pt idx="859">
                  <c:v>-15.69</c:v>
                </c:pt>
                <c:pt idx="860">
                  <c:v>-15.71</c:v>
                </c:pt>
                <c:pt idx="861">
                  <c:v>-15.75</c:v>
                </c:pt>
                <c:pt idx="862">
                  <c:v>-15.75</c:v>
                </c:pt>
                <c:pt idx="863">
                  <c:v>-15.72</c:v>
                </c:pt>
                <c:pt idx="864">
                  <c:v>-15.72</c:v>
                </c:pt>
                <c:pt idx="865">
                  <c:v>-15.74</c:v>
                </c:pt>
                <c:pt idx="866">
                  <c:v>-15.75</c:v>
                </c:pt>
                <c:pt idx="867">
                  <c:v>-15.72</c:v>
                </c:pt>
                <c:pt idx="868">
                  <c:v>-15.72</c:v>
                </c:pt>
                <c:pt idx="869">
                  <c:v>-15.73</c:v>
                </c:pt>
                <c:pt idx="870">
                  <c:v>-15.77</c:v>
                </c:pt>
                <c:pt idx="871">
                  <c:v>-15.76</c:v>
                </c:pt>
                <c:pt idx="872">
                  <c:v>-15.78</c:v>
                </c:pt>
                <c:pt idx="873">
                  <c:v>-15.81</c:v>
                </c:pt>
                <c:pt idx="874">
                  <c:v>-15.84</c:v>
                </c:pt>
                <c:pt idx="875">
                  <c:v>-15.85</c:v>
                </c:pt>
                <c:pt idx="876">
                  <c:v>-15.89</c:v>
                </c:pt>
                <c:pt idx="877">
                  <c:v>-15.9</c:v>
                </c:pt>
                <c:pt idx="878">
                  <c:v>-15.92</c:v>
                </c:pt>
                <c:pt idx="879">
                  <c:v>-15.93</c:v>
                </c:pt>
                <c:pt idx="880">
                  <c:v>-15.93</c:v>
                </c:pt>
                <c:pt idx="881">
                  <c:v>-15.94</c:v>
                </c:pt>
                <c:pt idx="882">
                  <c:v>-15.98</c:v>
                </c:pt>
                <c:pt idx="883">
                  <c:v>-16.04</c:v>
                </c:pt>
                <c:pt idx="884">
                  <c:v>-16.07</c:v>
                </c:pt>
                <c:pt idx="885">
                  <c:v>-16.100000000000001</c:v>
                </c:pt>
                <c:pt idx="886">
                  <c:v>-16.13</c:v>
                </c:pt>
                <c:pt idx="887">
                  <c:v>-16.149999999999999</c:v>
                </c:pt>
                <c:pt idx="888">
                  <c:v>-16.16</c:v>
                </c:pt>
                <c:pt idx="889">
                  <c:v>-16.2</c:v>
                </c:pt>
                <c:pt idx="890">
                  <c:v>-16.239999999999998</c:v>
                </c:pt>
                <c:pt idx="891">
                  <c:v>-16.3</c:v>
                </c:pt>
                <c:pt idx="892">
                  <c:v>-16.32</c:v>
                </c:pt>
                <c:pt idx="893">
                  <c:v>-16.34</c:v>
                </c:pt>
                <c:pt idx="894">
                  <c:v>-16.37</c:v>
                </c:pt>
                <c:pt idx="895">
                  <c:v>-16.38</c:v>
                </c:pt>
                <c:pt idx="896">
                  <c:v>-16.43</c:v>
                </c:pt>
                <c:pt idx="897">
                  <c:v>-16.46</c:v>
                </c:pt>
                <c:pt idx="898">
                  <c:v>-16.489999999999998</c:v>
                </c:pt>
                <c:pt idx="899">
                  <c:v>-16.55</c:v>
                </c:pt>
                <c:pt idx="900">
                  <c:v>-16.559999999999999</c:v>
                </c:pt>
                <c:pt idx="901">
                  <c:v>-16.54</c:v>
                </c:pt>
                <c:pt idx="902">
                  <c:v>-16.5</c:v>
                </c:pt>
                <c:pt idx="903">
                  <c:v>-16.510000000000002</c:v>
                </c:pt>
                <c:pt idx="904">
                  <c:v>-16.579999999999998</c:v>
                </c:pt>
                <c:pt idx="905">
                  <c:v>-16.63</c:v>
                </c:pt>
                <c:pt idx="906">
                  <c:v>-16.690000000000001</c:v>
                </c:pt>
                <c:pt idx="907">
                  <c:v>-16.73</c:v>
                </c:pt>
                <c:pt idx="908">
                  <c:v>-16.78</c:v>
                </c:pt>
                <c:pt idx="909">
                  <c:v>-16.79</c:v>
                </c:pt>
                <c:pt idx="910">
                  <c:v>-16.809999999999999</c:v>
                </c:pt>
                <c:pt idx="911">
                  <c:v>-16.84</c:v>
                </c:pt>
                <c:pt idx="912">
                  <c:v>-16.829999999999998</c:v>
                </c:pt>
                <c:pt idx="913">
                  <c:v>-16.8</c:v>
                </c:pt>
                <c:pt idx="914">
                  <c:v>-16.8</c:v>
                </c:pt>
                <c:pt idx="915">
                  <c:v>-16.84</c:v>
                </c:pt>
                <c:pt idx="916">
                  <c:v>-16.88</c:v>
                </c:pt>
                <c:pt idx="917">
                  <c:v>-16.899999999999999</c:v>
                </c:pt>
                <c:pt idx="918">
                  <c:v>-16.940000000000001</c:v>
                </c:pt>
                <c:pt idx="919">
                  <c:v>-16.940000000000001</c:v>
                </c:pt>
                <c:pt idx="920">
                  <c:v>-16.95</c:v>
                </c:pt>
                <c:pt idx="921">
                  <c:v>-16.95</c:v>
                </c:pt>
                <c:pt idx="922">
                  <c:v>-17.04</c:v>
                </c:pt>
                <c:pt idx="923">
                  <c:v>-17.079999999999998</c:v>
                </c:pt>
                <c:pt idx="924">
                  <c:v>-17.16</c:v>
                </c:pt>
                <c:pt idx="925">
                  <c:v>-17.16</c:v>
                </c:pt>
                <c:pt idx="926">
                  <c:v>-17.18</c:v>
                </c:pt>
                <c:pt idx="927">
                  <c:v>-17.190000000000001</c:v>
                </c:pt>
                <c:pt idx="928">
                  <c:v>-17.21</c:v>
                </c:pt>
                <c:pt idx="929">
                  <c:v>-17.27</c:v>
                </c:pt>
                <c:pt idx="930">
                  <c:v>-17.32</c:v>
                </c:pt>
                <c:pt idx="931">
                  <c:v>-17.34</c:v>
                </c:pt>
                <c:pt idx="932">
                  <c:v>-17.36</c:v>
                </c:pt>
                <c:pt idx="933">
                  <c:v>-17.39</c:v>
                </c:pt>
                <c:pt idx="934">
                  <c:v>-17.48</c:v>
                </c:pt>
                <c:pt idx="935">
                  <c:v>-17.53</c:v>
                </c:pt>
                <c:pt idx="936">
                  <c:v>-17.59</c:v>
                </c:pt>
                <c:pt idx="937">
                  <c:v>-17.61</c:v>
                </c:pt>
                <c:pt idx="938">
                  <c:v>-17.64</c:v>
                </c:pt>
                <c:pt idx="939">
                  <c:v>-17.690000000000001</c:v>
                </c:pt>
                <c:pt idx="940">
                  <c:v>-17.739999999999998</c:v>
                </c:pt>
                <c:pt idx="941">
                  <c:v>-17.809999999999999</c:v>
                </c:pt>
                <c:pt idx="942">
                  <c:v>-17.84</c:v>
                </c:pt>
                <c:pt idx="943">
                  <c:v>-17.86</c:v>
                </c:pt>
                <c:pt idx="944">
                  <c:v>-17.88</c:v>
                </c:pt>
                <c:pt idx="945">
                  <c:v>-17.899999999999999</c:v>
                </c:pt>
                <c:pt idx="946">
                  <c:v>-17.899999999999999</c:v>
                </c:pt>
                <c:pt idx="947">
                  <c:v>-17.96</c:v>
                </c:pt>
                <c:pt idx="948">
                  <c:v>-18.010000000000002</c:v>
                </c:pt>
                <c:pt idx="949">
                  <c:v>-18.02</c:v>
                </c:pt>
                <c:pt idx="950">
                  <c:v>-18.07</c:v>
                </c:pt>
                <c:pt idx="951">
                  <c:v>-18.149999999999999</c:v>
                </c:pt>
                <c:pt idx="952">
                  <c:v>-18.16</c:v>
                </c:pt>
                <c:pt idx="953">
                  <c:v>-18.18</c:v>
                </c:pt>
                <c:pt idx="954">
                  <c:v>-18.2</c:v>
                </c:pt>
                <c:pt idx="955">
                  <c:v>-18.2</c:v>
                </c:pt>
                <c:pt idx="956">
                  <c:v>-18.21</c:v>
                </c:pt>
                <c:pt idx="957">
                  <c:v>-18.23</c:v>
                </c:pt>
                <c:pt idx="958">
                  <c:v>-18.260000000000002</c:v>
                </c:pt>
                <c:pt idx="959">
                  <c:v>-18.239999999999998</c:v>
                </c:pt>
                <c:pt idx="960">
                  <c:v>-18.27</c:v>
                </c:pt>
                <c:pt idx="961">
                  <c:v>-18.309999999999999</c:v>
                </c:pt>
                <c:pt idx="962">
                  <c:v>-18.32</c:v>
                </c:pt>
                <c:pt idx="963">
                  <c:v>-18.309999999999999</c:v>
                </c:pt>
                <c:pt idx="964">
                  <c:v>-18.190000000000001</c:v>
                </c:pt>
                <c:pt idx="965">
                  <c:v>-18.16</c:v>
                </c:pt>
                <c:pt idx="966">
                  <c:v>-18.190000000000001</c:v>
                </c:pt>
                <c:pt idx="967">
                  <c:v>-18.2</c:v>
                </c:pt>
                <c:pt idx="968">
                  <c:v>-18.13</c:v>
                </c:pt>
                <c:pt idx="969">
                  <c:v>-18.12</c:v>
                </c:pt>
                <c:pt idx="970">
                  <c:v>-18.2</c:v>
                </c:pt>
                <c:pt idx="971">
                  <c:v>-18.149999999999999</c:v>
                </c:pt>
                <c:pt idx="972">
                  <c:v>-18.12</c:v>
                </c:pt>
                <c:pt idx="973">
                  <c:v>-18.13</c:v>
                </c:pt>
                <c:pt idx="974">
                  <c:v>-18.12</c:v>
                </c:pt>
                <c:pt idx="975">
                  <c:v>-18.100000000000001</c:v>
                </c:pt>
                <c:pt idx="976">
                  <c:v>-18.11</c:v>
                </c:pt>
                <c:pt idx="977">
                  <c:v>-18.100000000000001</c:v>
                </c:pt>
                <c:pt idx="978">
                  <c:v>-18.14</c:v>
                </c:pt>
                <c:pt idx="979">
                  <c:v>-18.11</c:v>
                </c:pt>
                <c:pt idx="980">
                  <c:v>-18.11</c:v>
                </c:pt>
                <c:pt idx="981">
                  <c:v>-18.13</c:v>
                </c:pt>
                <c:pt idx="982">
                  <c:v>-18.13</c:v>
                </c:pt>
                <c:pt idx="983">
                  <c:v>-18.11</c:v>
                </c:pt>
                <c:pt idx="984">
                  <c:v>-18.09</c:v>
                </c:pt>
                <c:pt idx="985">
                  <c:v>-18.09</c:v>
                </c:pt>
                <c:pt idx="986">
                  <c:v>-18.11</c:v>
                </c:pt>
                <c:pt idx="987">
                  <c:v>-18.059999999999999</c:v>
                </c:pt>
                <c:pt idx="988">
                  <c:v>-17.829999999999998</c:v>
                </c:pt>
                <c:pt idx="989">
                  <c:v>-17.79</c:v>
                </c:pt>
                <c:pt idx="990">
                  <c:v>-17.8</c:v>
                </c:pt>
                <c:pt idx="991">
                  <c:v>-17.82</c:v>
                </c:pt>
                <c:pt idx="992">
                  <c:v>-17.77</c:v>
                </c:pt>
                <c:pt idx="993">
                  <c:v>-17.760000000000002</c:v>
                </c:pt>
                <c:pt idx="994">
                  <c:v>-17.79</c:v>
                </c:pt>
                <c:pt idx="995">
                  <c:v>-17.75</c:v>
                </c:pt>
                <c:pt idx="996">
                  <c:v>-17.739999999999998</c:v>
                </c:pt>
                <c:pt idx="997">
                  <c:v>-17.75</c:v>
                </c:pt>
                <c:pt idx="998">
                  <c:v>-17.760000000000002</c:v>
                </c:pt>
                <c:pt idx="999">
                  <c:v>-17.77</c:v>
                </c:pt>
                <c:pt idx="1000">
                  <c:v>-17.77</c:v>
                </c:pt>
                <c:pt idx="1001">
                  <c:v>-17.75</c:v>
                </c:pt>
                <c:pt idx="1002">
                  <c:v>-17.760000000000002</c:v>
                </c:pt>
                <c:pt idx="1003">
                  <c:v>-17.78</c:v>
                </c:pt>
                <c:pt idx="1004">
                  <c:v>-17.79</c:v>
                </c:pt>
                <c:pt idx="1005">
                  <c:v>-17.8</c:v>
                </c:pt>
                <c:pt idx="1006">
                  <c:v>-17.77</c:v>
                </c:pt>
                <c:pt idx="1007">
                  <c:v>-17.79</c:v>
                </c:pt>
                <c:pt idx="1008">
                  <c:v>-17.77</c:v>
                </c:pt>
                <c:pt idx="1009">
                  <c:v>-17.75</c:v>
                </c:pt>
                <c:pt idx="1010">
                  <c:v>-17.72</c:v>
                </c:pt>
                <c:pt idx="1011">
                  <c:v>-17.64</c:v>
                </c:pt>
                <c:pt idx="1012">
                  <c:v>-17.559999999999999</c:v>
                </c:pt>
                <c:pt idx="1013">
                  <c:v>-17.54</c:v>
                </c:pt>
                <c:pt idx="1014">
                  <c:v>-17.489999999999998</c:v>
                </c:pt>
                <c:pt idx="1015">
                  <c:v>-17.47</c:v>
                </c:pt>
                <c:pt idx="1016">
                  <c:v>-17.45</c:v>
                </c:pt>
                <c:pt idx="1017">
                  <c:v>-17.43</c:v>
                </c:pt>
                <c:pt idx="1018">
                  <c:v>-17.45</c:v>
                </c:pt>
                <c:pt idx="1019">
                  <c:v>-17.43</c:v>
                </c:pt>
                <c:pt idx="1020">
                  <c:v>-17.38</c:v>
                </c:pt>
                <c:pt idx="1021">
                  <c:v>-17.329999999999998</c:v>
                </c:pt>
                <c:pt idx="1022">
                  <c:v>-17.23</c:v>
                </c:pt>
                <c:pt idx="1023">
                  <c:v>-17.16</c:v>
                </c:pt>
                <c:pt idx="1024">
                  <c:v>-17.149999999999999</c:v>
                </c:pt>
                <c:pt idx="1025">
                  <c:v>-17.12</c:v>
                </c:pt>
                <c:pt idx="1026">
                  <c:v>-17.09</c:v>
                </c:pt>
                <c:pt idx="1027">
                  <c:v>-17.07</c:v>
                </c:pt>
                <c:pt idx="1028">
                  <c:v>-17.02</c:v>
                </c:pt>
                <c:pt idx="1029">
                  <c:v>-16.98</c:v>
                </c:pt>
                <c:pt idx="1030">
                  <c:v>-17</c:v>
                </c:pt>
                <c:pt idx="1031">
                  <c:v>-16.97</c:v>
                </c:pt>
                <c:pt idx="1032">
                  <c:v>-16.95</c:v>
                </c:pt>
                <c:pt idx="1033">
                  <c:v>-16.96</c:v>
                </c:pt>
                <c:pt idx="1034">
                  <c:v>-17</c:v>
                </c:pt>
                <c:pt idx="1035">
                  <c:v>-16.98</c:v>
                </c:pt>
                <c:pt idx="1036">
                  <c:v>-17.03</c:v>
                </c:pt>
                <c:pt idx="1037">
                  <c:v>-17.02</c:v>
                </c:pt>
                <c:pt idx="1038">
                  <c:v>-17.010000000000002</c:v>
                </c:pt>
                <c:pt idx="1039">
                  <c:v>-16.98</c:v>
                </c:pt>
                <c:pt idx="1040">
                  <c:v>-16.95</c:v>
                </c:pt>
                <c:pt idx="1041">
                  <c:v>-16.920000000000002</c:v>
                </c:pt>
                <c:pt idx="1042">
                  <c:v>-16.899999999999999</c:v>
                </c:pt>
                <c:pt idx="1043">
                  <c:v>-16.88</c:v>
                </c:pt>
                <c:pt idx="1044">
                  <c:v>-16.86</c:v>
                </c:pt>
                <c:pt idx="1045">
                  <c:v>-16.87</c:v>
                </c:pt>
                <c:pt idx="1046">
                  <c:v>-16.95</c:v>
                </c:pt>
                <c:pt idx="1047">
                  <c:v>-16.95</c:v>
                </c:pt>
                <c:pt idx="1048">
                  <c:v>-16.940000000000001</c:v>
                </c:pt>
                <c:pt idx="1049">
                  <c:v>-16.97</c:v>
                </c:pt>
                <c:pt idx="1050">
                  <c:v>-16.940000000000001</c:v>
                </c:pt>
                <c:pt idx="1051">
                  <c:v>-16.91</c:v>
                </c:pt>
                <c:pt idx="1052">
                  <c:v>-16.920000000000002</c:v>
                </c:pt>
                <c:pt idx="1053">
                  <c:v>-16.93</c:v>
                </c:pt>
                <c:pt idx="1054">
                  <c:v>-16.95</c:v>
                </c:pt>
                <c:pt idx="1055">
                  <c:v>-16.93</c:v>
                </c:pt>
                <c:pt idx="1056">
                  <c:v>-16.93</c:v>
                </c:pt>
                <c:pt idx="1057">
                  <c:v>-16.96</c:v>
                </c:pt>
                <c:pt idx="1058">
                  <c:v>-16.96</c:v>
                </c:pt>
                <c:pt idx="1059">
                  <c:v>-16.940000000000001</c:v>
                </c:pt>
                <c:pt idx="1060">
                  <c:v>-16.96</c:v>
                </c:pt>
                <c:pt idx="1061">
                  <c:v>-16.96</c:v>
                </c:pt>
                <c:pt idx="1062">
                  <c:v>-16.96</c:v>
                </c:pt>
                <c:pt idx="1063">
                  <c:v>-16.98</c:v>
                </c:pt>
                <c:pt idx="1064">
                  <c:v>-16.98</c:v>
                </c:pt>
                <c:pt idx="1065">
                  <c:v>-17.010000000000002</c:v>
                </c:pt>
                <c:pt idx="1066">
                  <c:v>-17.05</c:v>
                </c:pt>
                <c:pt idx="1067">
                  <c:v>-17.07</c:v>
                </c:pt>
                <c:pt idx="1068">
                  <c:v>-17.100000000000001</c:v>
                </c:pt>
                <c:pt idx="1069">
                  <c:v>-17.11</c:v>
                </c:pt>
                <c:pt idx="1070">
                  <c:v>-17.100000000000001</c:v>
                </c:pt>
                <c:pt idx="1071">
                  <c:v>-17.14</c:v>
                </c:pt>
                <c:pt idx="1072">
                  <c:v>-17.18</c:v>
                </c:pt>
                <c:pt idx="1073">
                  <c:v>-17.190000000000001</c:v>
                </c:pt>
                <c:pt idx="1074">
                  <c:v>-17.22</c:v>
                </c:pt>
                <c:pt idx="1075">
                  <c:v>-17.239999999999998</c:v>
                </c:pt>
                <c:pt idx="1076">
                  <c:v>-17.260000000000002</c:v>
                </c:pt>
                <c:pt idx="1077">
                  <c:v>-17.25</c:v>
                </c:pt>
                <c:pt idx="1078">
                  <c:v>-17.29</c:v>
                </c:pt>
                <c:pt idx="1079">
                  <c:v>-17.27</c:v>
                </c:pt>
                <c:pt idx="1080">
                  <c:v>-17.27</c:v>
                </c:pt>
                <c:pt idx="1081">
                  <c:v>-17.239999999999998</c:v>
                </c:pt>
                <c:pt idx="1082">
                  <c:v>-17.21</c:v>
                </c:pt>
                <c:pt idx="1083">
                  <c:v>-17.190000000000001</c:v>
                </c:pt>
                <c:pt idx="1084">
                  <c:v>-17.18</c:v>
                </c:pt>
                <c:pt idx="1085">
                  <c:v>-17.18</c:v>
                </c:pt>
                <c:pt idx="1086">
                  <c:v>-17.18</c:v>
                </c:pt>
                <c:pt idx="1087">
                  <c:v>-17.14</c:v>
                </c:pt>
                <c:pt idx="1088">
                  <c:v>-17.11</c:v>
                </c:pt>
                <c:pt idx="1089">
                  <c:v>-17.11</c:v>
                </c:pt>
                <c:pt idx="1090">
                  <c:v>-17.059999999999999</c:v>
                </c:pt>
                <c:pt idx="1091">
                  <c:v>-17.02</c:v>
                </c:pt>
                <c:pt idx="1092">
                  <c:v>-16.96</c:v>
                </c:pt>
                <c:pt idx="1093">
                  <c:v>-16.95</c:v>
                </c:pt>
                <c:pt idx="1094">
                  <c:v>-16.97</c:v>
                </c:pt>
                <c:pt idx="1095">
                  <c:v>-16.899999999999999</c:v>
                </c:pt>
                <c:pt idx="1096">
                  <c:v>-16.87</c:v>
                </c:pt>
                <c:pt idx="1097">
                  <c:v>-16.850000000000001</c:v>
                </c:pt>
                <c:pt idx="1098">
                  <c:v>-16.84</c:v>
                </c:pt>
                <c:pt idx="1099">
                  <c:v>-16.829999999999998</c:v>
                </c:pt>
                <c:pt idx="1100">
                  <c:v>-16.8</c:v>
                </c:pt>
                <c:pt idx="1101">
                  <c:v>-16.77</c:v>
                </c:pt>
                <c:pt idx="1102">
                  <c:v>-16.75</c:v>
                </c:pt>
                <c:pt idx="1103">
                  <c:v>-16.73</c:v>
                </c:pt>
                <c:pt idx="1104">
                  <c:v>-16.72</c:v>
                </c:pt>
                <c:pt idx="1105">
                  <c:v>-16.690000000000001</c:v>
                </c:pt>
                <c:pt idx="1106">
                  <c:v>-16.649999999999999</c:v>
                </c:pt>
                <c:pt idx="1107">
                  <c:v>-16.62</c:v>
                </c:pt>
                <c:pt idx="1108">
                  <c:v>-16.579999999999998</c:v>
                </c:pt>
                <c:pt idx="1109">
                  <c:v>-16.55</c:v>
                </c:pt>
                <c:pt idx="1110">
                  <c:v>-16.52</c:v>
                </c:pt>
                <c:pt idx="1111">
                  <c:v>-16.52</c:v>
                </c:pt>
                <c:pt idx="1112">
                  <c:v>-16.489999999999998</c:v>
                </c:pt>
                <c:pt idx="1113">
                  <c:v>-16.48</c:v>
                </c:pt>
                <c:pt idx="1114">
                  <c:v>-16.48</c:v>
                </c:pt>
                <c:pt idx="1115">
                  <c:v>-16.46</c:v>
                </c:pt>
                <c:pt idx="1116">
                  <c:v>-16.43</c:v>
                </c:pt>
                <c:pt idx="1117">
                  <c:v>-16.41</c:v>
                </c:pt>
                <c:pt idx="1118">
                  <c:v>-16.37</c:v>
                </c:pt>
                <c:pt idx="1119">
                  <c:v>-16.34</c:v>
                </c:pt>
                <c:pt idx="1120">
                  <c:v>-16.25</c:v>
                </c:pt>
                <c:pt idx="1121">
                  <c:v>-16.2</c:v>
                </c:pt>
                <c:pt idx="1122">
                  <c:v>-16.2</c:v>
                </c:pt>
                <c:pt idx="1123">
                  <c:v>-16.2</c:v>
                </c:pt>
                <c:pt idx="1124">
                  <c:v>-16.170000000000002</c:v>
                </c:pt>
                <c:pt idx="1125">
                  <c:v>-16.12</c:v>
                </c:pt>
                <c:pt idx="1126">
                  <c:v>-16.100000000000001</c:v>
                </c:pt>
                <c:pt idx="1127">
                  <c:v>-16.03</c:v>
                </c:pt>
                <c:pt idx="1128">
                  <c:v>-16.010000000000002</c:v>
                </c:pt>
                <c:pt idx="1129">
                  <c:v>-16.010000000000002</c:v>
                </c:pt>
                <c:pt idx="1130">
                  <c:v>-15.99</c:v>
                </c:pt>
                <c:pt idx="1131">
                  <c:v>-16.010000000000002</c:v>
                </c:pt>
                <c:pt idx="1132">
                  <c:v>-15.95</c:v>
                </c:pt>
                <c:pt idx="1133">
                  <c:v>-15.92</c:v>
                </c:pt>
                <c:pt idx="1134">
                  <c:v>-15.9</c:v>
                </c:pt>
                <c:pt idx="1135">
                  <c:v>-15.87</c:v>
                </c:pt>
                <c:pt idx="1136">
                  <c:v>-15.84</c:v>
                </c:pt>
                <c:pt idx="1137">
                  <c:v>-15.85</c:v>
                </c:pt>
                <c:pt idx="1138">
                  <c:v>-15.79</c:v>
                </c:pt>
                <c:pt idx="1139">
                  <c:v>-15.76</c:v>
                </c:pt>
                <c:pt idx="1140">
                  <c:v>-15.76</c:v>
                </c:pt>
                <c:pt idx="1141">
                  <c:v>-15.76</c:v>
                </c:pt>
                <c:pt idx="1142">
                  <c:v>-15.74</c:v>
                </c:pt>
                <c:pt idx="1143">
                  <c:v>-15.7</c:v>
                </c:pt>
                <c:pt idx="1144">
                  <c:v>-15.7</c:v>
                </c:pt>
                <c:pt idx="1145">
                  <c:v>-15.71</c:v>
                </c:pt>
                <c:pt idx="1146">
                  <c:v>-15.73</c:v>
                </c:pt>
                <c:pt idx="1147">
                  <c:v>-15.74</c:v>
                </c:pt>
                <c:pt idx="1148">
                  <c:v>-15.72</c:v>
                </c:pt>
                <c:pt idx="1149">
                  <c:v>-15.69</c:v>
                </c:pt>
                <c:pt idx="1150">
                  <c:v>-15.67</c:v>
                </c:pt>
                <c:pt idx="1151">
                  <c:v>-15.68</c:v>
                </c:pt>
                <c:pt idx="1152">
                  <c:v>-15.69</c:v>
                </c:pt>
                <c:pt idx="1153">
                  <c:v>-15.69</c:v>
                </c:pt>
                <c:pt idx="1154">
                  <c:v>-15.71</c:v>
                </c:pt>
                <c:pt idx="1155">
                  <c:v>-15.73</c:v>
                </c:pt>
                <c:pt idx="1156">
                  <c:v>-15.75</c:v>
                </c:pt>
                <c:pt idx="1157">
                  <c:v>-15.76</c:v>
                </c:pt>
                <c:pt idx="1158">
                  <c:v>-15.79</c:v>
                </c:pt>
                <c:pt idx="1159">
                  <c:v>-15.79</c:v>
                </c:pt>
                <c:pt idx="1160">
                  <c:v>-15.79</c:v>
                </c:pt>
                <c:pt idx="1161">
                  <c:v>-15.74</c:v>
                </c:pt>
                <c:pt idx="1162">
                  <c:v>-15.73</c:v>
                </c:pt>
                <c:pt idx="1163">
                  <c:v>-15.71</c:v>
                </c:pt>
                <c:pt idx="1164">
                  <c:v>-15.67</c:v>
                </c:pt>
                <c:pt idx="1165">
                  <c:v>-15.67</c:v>
                </c:pt>
                <c:pt idx="1166">
                  <c:v>-15.69</c:v>
                </c:pt>
                <c:pt idx="1167">
                  <c:v>-15.68</c:v>
                </c:pt>
                <c:pt idx="1168">
                  <c:v>-15.67</c:v>
                </c:pt>
                <c:pt idx="1169">
                  <c:v>-15.62</c:v>
                </c:pt>
                <c:pt idx="1170">
                  <c:v>-15.57</c:v>
                </c:pt>
                <c:pt idx="1171">
                  <c:v>-15.55</c:v>
                </c:pt>
                <c:pt idx="1172">
                  <c:v>-15.52</c:v>
                </c:pt>
                <c:pt idx="1173">
                  <c:v>-15.51</c:v>
                </c:pt>
                <c:pt idx="1174">
                  <c:v>-15.49</c:v>
                </c:pt>
                <c:pt idx="1175">
                  <c:v>-15.46</c:v>
                </c:pt>
                <c:pt idx="1176">
                  <c:v>-15.43</c:v>
                </c:pt>
                <c:pt idx="1177">
                  <c:v>-15.43</c:v>
                </c:pt>
                <c:pt idx="1178">
                  <c:v>-15.41</c:v>
                </c:pt>
                <c:pt idx="1179">
                  <c:v>-15.37</c:v>
                </c:pt>
                <c:pt idx="1180">
                  <c:v>-15.38</c:v>
                </c:pt>
                <c:pt idx="1181">
                  <c:v>-15.4</c:v>
                </c:pt>
                <c:pt idx="1182">
                  <c:v>-15.4</c:v>
                </c:pt>
                <c:pt idx="1183">
                  <c:v>-15.35</c:v>
                </c:pt>
                <c:pt idx="1184">
                  <c:v>-15.34</c:v>
                </c:pt>
                <c:pt idx="1185">
                  <c:v>-15.3</c:v>
                </c:pt>
                <c:pt idx="1186">
                  <c:v>-15.31</c:v>
                </c:pt>
                <c:pt idx="1187">
                  <c:v>-15.31</c:v>
                </c:pt>
                <c:pt idx="1188">
                  <c:v>-15.3</c:v>
                </c:pt>
                <c:pt idx="1189">
                  <c:v>-15.27</c:v>
                </c:pt>
                <c:pt idx="1190">
                  <c:v>-15.25</c:v>
                </c:pt>
                <c:pt idx="1191">
                  <c:v>-15.22</c:v>
                </c:pt>
                <c:pt idx="1192">
                  <c:v>-15.19</c:v>
                </c:pt>
                <c:pt idx="1193">
                  <c:v>-15.18</c:v>
                </c:pt>
                <c:pt idx="1194">
                  <c:v>-15.19</c:v>
                </c:pt>
                <c:pt idx="1195">
                  <c:v>-15.21</c:v>
                </c:pt>
                <c:pt idx="1196">
                  <c:v>-15.22</c:v>
                </c:pt>
                <c:pt idx="1197">
                  <c:v>-15.25</c:v>
                </c:pt>
                <c:pt idx="1198">
                  <c:v>-15.27</c:v>
                </c:pt>
                <c:pt idx="1199">
                  <c:v>-15.28</c:v>
                </c:pt>
                <c:pt idx="1200">
                  <c:v>-15.28</c:v>
                </c:pt>
                <c:pt idx="1201">
                  <c:v>-15.27</c:v>
                </c:pt>
                <c:pt idx="1202">
                  <c:v>-15.27</c:v>
                </c:pt>
                <c:pt idx="1203">
                  <c:v>-15.25</c:v>
                </c:pt>
                <c:pt idx="1204">
                  <c:v>-15.25</c:v>
                </c:pt>
                <c:pt idx="1205">
                  <c:v>-15.23</c:v>
                </c:pt>
                <c:pt idx="1206">
                  <c:v>-15.23</c:v>
                </c:pt>
                <c:pt idx="1207">
                  <c:v>-15.22</c:v>
                </c:pt>
                <c:pt idx="1208">
                  <c:v>-15.2</c:v>
                </c:pt>
                <c:pt idx="1209">
                  <c:v>-15.21</c:v>
                </c:pt>
                <c:pt idx="1210">
                  <c:v>-15.18</c:v>
                </c:pt>
                <c:pt idx="1211">
                  <c:v>-15.14</c:v>
                </c:pt>
                <c:pt idx="1212">
                  <c:v>-15.15</c:v>
                </c:pt>
                <c:pt idx="1213">
                  <c:v>-15.13</c:v>
                </c:pt>
                <c:pt idx="1214">
                  <c:v>-15.1</c:v>
                </c:pt>
                <c:pt idx="1215">
                  <c:v>-15.09</c:v>
                </c:pt>
                <c:pt idx="1216">
                  <c:v>-15.08</c:v>
                </c:pt>
                <c:pt idx="1217">
                  <c:v>-15.11</c:v>
                </c:pt>
                <c:pt idx="1218">
                  <c:v>-15.08</c:v>
                </c:pt>
                <c:pt idx="1219">
                  <c:v>-15.06</c:v>
                </c:pt>
                <c:pt idx="1220">
                  <c:v>-15.06</c:v>
                </c:pt>
                <c:pt idx="1221">
                  <c:v>-15.07</c:v>
                </c:pt>
                <c:pt idx="1222">
                  <c:v>-15.07</c:v>
                </c:pt>
                <c:pt idx="1223">
                  <c:v>-15.04</c:v>
                </c:pt>
                <c:pt idx="1224">
                  <c:v>-15.03</c:v>
                </c:pt>
                <c:pt idx="1225">
                  <c:v>-15.02</c:v>
                </c:pt>
                <c:pt idx="1226">
                  <c:v>-15.06</c:v>
                </c:pt>
                <c:pt idx="1227">
                  <c:v>-15.06</c:v>
                </c:pt>
                <c:pt idx="1228">
                  <c:v>-15.03</c:v>
                </c:pt>
                <c:pt idx="1229">
                  <c:v>-15.02</c:v>
                </c:pt>
                <c:pt idx="1230">
                  <c:v>-15.04</c:v>
                </c:pt>
                <c:pt idx="1231">
                  <c:v>-15.06</c:v>
                </c:pt>
                <c:pt idx="1232">
                  <c:v>-15.07</c:v>
                </c:pt>
                <c:pt idx="1233">
                  <c:v>-15.08</c:v>
                </c:pt>
                <c:pt idx="1234">
                  <c:v>-15.07</c:v>
                </c:pt>
                <c:pt idx="1235">
                  <c:v>-15.1</c:v>
                </c:pt>
                <c:pt idx="1236">
                  <c:v>-15.12</c:v>
                </c:pt>
                <c:pt idx="1237">
                  <c:v>-15.12</c:v>
                </c:pt>
                <c:pt idx="1238">
                  <c:v>-15.15</c:v>
                </c:pt>
                <c:pt idx="1239">
                  <c:v>-15.15</c:v>
                </c:pt>
                <c:pt idx="1240">
                  <c:v>-15.14</c:v>
                </c:pt>
                <c:pt idx="1241">
                  <c:v>-15.14</c:v>
                </c:pt>
                <c:pt idx="1242">
                  <c:v>-15.15</c:v>
                </c:pt>
                <c:pt idx="1243">
                  <c:v>-15.16</c:v>
                </c:pt>
                <c:pt idx="1244">
                  <c:v>-15.19</c:v>
                </c:pt>
                <c:pt idx="1245">
                  <c:v>-15.22</c:v>
                </c:pt>
                <c:pt idx="1246">
                  <c:v>-15.24</c:v>
                </c:pt>
                <c:pt idx="1247">
                  <c:v>-15.23</c:v>
                </c:pt>
                <c:pt idx="1248">
                  <c:v>-15.21</c:v>
                </c:pt>
                <c:pt idx="1249">
                  <c:v>-15.21</c:v>
                </c:pt>
                <c:pt idx="1250">
                  <c:v>-15.21</c:v>
                </c:pt>
                <c:pt idx="1251">
                  <c:v>-15.24</c:v>
                </c:pt>
                <c:pt idx="1252">
                  <c:v>-15.25</c:v>
                </c:pt>
                <c:pt idx="1253">
                  <c:v>-15.23</c:v>
                </c:pt>
                <c:pt idx="1254">
                  <c:v>-15.25</c:v>
                </c:pt>
                <c:pt idx="1255">
                  <c:v>-15.25</c:v>
                </c:pt>
                <c:pt idx="1256">
                  <c:v>-15.26</c:v>
                </c:pt>
                <c:pt idx="1257">
                  <c:v>-15.25</c:v>
                </c:pt>
                <c:pt idx="1258">
                  <c:v>-15.24</c:v>
                </c:pt>
                <c:pt idx="1259">
                  <c:v>-15.23</c:v>
                </c:pt>
                <c:pt idx="1260">
                  <c:v>-15.23</c:v>
                </c:pt>
                <c:pt idx="1261">
                  <c:v>-15.3</c:v>
                </c:pt>
                <c:pt idx="1262">
                  <c:v>-15.37</c:v>
                </c:pt>
                <c:pt idx="1263">
                  <c:v>-15.47</c:v>
                </c:pt>
                <c:pt idx="1264">
                  <c:v>-15.54</c:v>
                </c:pt>
                <c:pt idx="1265">
                  <c:v>-15.62</c:v>
                </c:pt>
                <c:pt idx="1266">
                  <c:v>-15.67</c:v>
                </c:pt>
                <c:pt idx="1267">
                  <c:v>-15.73</c:v>
                </c:pt>
                <c:pt idx="1268">
                  <c:v>-15.73</c:v>
                </c:pt>
                <c:pt idx="1269">
                  <c:v>-15.88</c:v>
                </c:pt>
                <c:pt idx="1270">
                  <c:v>-15.94</c:v>
                </c:pt>
                <c:pt idx="1271">
                  <c:v>-16.05</c:v>
                </c:pt>
                <c:pt idx="1272">
                  <c:v>-16.14</c:v>
                </c:pt>
                <c:pt idx="1273">
                  <c:v>-16.190000000000001</c:v>
                </c:pt>
                <c:pt idx="1274">
                  <c:v>-16.260000000000002</c:v>
                </c:pt>
                <c:pt idx="1275">
                  <c:v>-16.350000000000001</c:v>
                </c:pt>
                <c:pt idx="1276">
                  <c:v>-16.43</c:v>
                </c:pt>
                <c:pt idx="1277">
                  <c:v>-16.510000000000002</c:v>
                </c:pt>
                <c:pt idx="1278">
                  <c:v>-16.600000000000001</c:v>
                </c:pt>
                <c:pt idx="1279">
                  <c:v>-16.75</c:v>
                </c:pt>
                <c:pt idx="1280">
                  <c:v>-16.87</c:v>
                </c:pt>
                <c:pt idx="1281">
                  <c:v>-16.97</c:v>
                </c:pt>
                <c:pt idx="1282">
                  <c:v>-16.989999999999998</c:v>
                </c:pt>
                <c:pt idx="1283">
                  <c:v>-17.04</c:v>
                </c:pt>
                <c:pt idx="1284">
                  <c:v>-17.079999999999998</c:v>
                </c:pt>
                <c:pt idx="1285">
                  <c:v>-17.100000000000001</c:v>
                </c:pt>
                <c:pt idx="1286">
                  <c:v>-17.170000000000002</c:v>
                </c:pt>
                <c:pt idx="1287">
                  <c:v>-17.29</c:v>
                </c:pt>
                <c:pt idx="1288">
                  <c:v>-17.399999999999999</c:v>
                </c:pt>
                <c:pt idx="1289">
                  <c:v>-17.440000000000001</c:v>
                </c:pt>
                <c:pt idx="1290">
                  <c:v>-17.41</c:v>
                </c:pt>
                <c:pt idx="1291">
                  <c:v>-17.41</c:v>
                </c:pt>
                <c:pt idx="1292">
                  <c:v>-17.38</c:v>
                </c:pt>
                <c:pt idx="1293">
                  <c:v>-17.34</c:v>
                </c:pt>
                <c:pt idx="1294">
                  <c:v>-17.28</c:v>
                </c:pt>
                <c:pt idx="1295">
                  <c:v>-17.22</c:v>
                </c:pt>
                <c:pt idx="1296">
                  <c:v>-17.22</c:v>
                </c:pt>
                <c:pt idx="1297">
                  <c:v>-17.190000000000001</c:v>
                </c:pt>
                <c:pt idx="1298">
                  <c:v>-17.149999999999999</c:v>
                </c:pt>
                <c:pt idx="1299">
                  <c:v>-17.09</c:v>
                </c:pt>
                <c:pt idx="1300">
                  <c:v>-17.100000000000001</c:v>
                </c:pt>
                <c:pt idx="1301">
                  <c:v>-17.149999999999999</c:v>
                </c:pt>
                <c:pt idx="1302">
                  <c:v>-17.190000000000001</c:v>
                </c:pt>
                <c:pt idx="1303">
                  <c:v>-17.18</c:v>
                </c:pt>
                <c:pt idx="1304">
                  <c:v>-17.16</c:v>
                </c:pt>
                <c:pt idx="1305">
                  <c:v>-17.18</c:v>
                </c:pt>
                <c:pt idx="1306">
                  <c:v>-17.2</c:v>
                </c:pt>
                <c:pt idx="1307">
                  <c:v>-17.21</c:v>
                </c:pt>
                <c:pt idx="1308">
                  <c:v>-17.23</c:v>
                </c:pt>
                <c:pt idx="1309">
                  <c:v>-17.239999999999998</c:v>
                </c:pt>
                <c:pt idx="1310">
                  <c:v>-17.22</c:v>
                </c:pt>
                <c:pt idx="1311">
                  <c:v>-17.2</c:v>
                </c:pt>
                <c:pt idx="1312">
                  <c:v>-17.190000000000001</c:v>
                </c:pt>
                <c:pt idx="1313">
                  <c:v>-17.18</c:v>
                </c:pt>
                <c:pt idx="1314">
                  <c:v>-17.190000000000001</c:v>
                </c:pt>
                <c:pt idx="1315">
                  <c:v>-17.18</c:v>
                </c:pt>
                <c:pt idx="1316">
                  <c:v>-17.14</c:v>
                </c:pt>
                <c:pt idx="1317">
                  <c:v>-17.100000000000001</c:v>
                </c:pt>
                <c:pt idx="1318">
                  <c:v>-17.07</c:v>
                </c:pt>
                <c:pt idx="1319">
                  <c:v>-17.079999999999998</c:v>
                </c:pt>
                <c:pt idx="1320">
                  <c:v>-17.07</c:v>
                </c:pt>
                <c:pt idx="1321">
                  <c:v>-17.05</c:v>
                </c:pt>
                <c:pt idx="1322">
                  <c:v>-17.079999999999998</c:v>
                </c:pt>
                <c:pt idx="1323">
                  <c:v>-17.02</c:v>
                </c:pt>
                <c:pt idx="1324">
                  <c:v>-17.059999999999999</c:v>
                </c:pt>
                <c:pt idx="1325">
                  <c:v>-17.07</c:v>
                </c:pt>
                <c:pt idx="1326">
                  <c:v>-17.13</c:v>
                </c:pt>
                <c:pt idx="1327">
                  <c:v>-17.100000000000001</c:v>
                </c:pt>
                <c:pt idx="1328">
                  <c:v>-17.05</c:v>
                </c:pt>
                <c:pt idx="1329">
                  <c:v>-17.100000000000001</c:v>
                </c:pt>
                <c:pt idx="1330">
                  <c:v>-17.07</c:v>
                </c:pt>
                <c:pt idx="1331">
                  <c:v>-17.05</c:v>
                </c:pt>
                <c:pt idx="1332">
                  <c:v>-17.07</c:v>
                </c:pt>
                <c:pt idx="1333">
                  <c:v>-17.03</c:v>
                </c:pt>
                <c:pt idx="1334">
                  <c:v>-16.989999999999998</c:v>
                </c:pt>
                <c:pt idx="1335">
                  <c:v>-17.010000000000002</c:v>
                </c:pt>
                <c:pt idx="1336">
                  <c:v>-16.97</c:v>
                </c:pt>
                <c:pt idx="1337">
                  <c:v>-17.03</c:v>
                </c:pt>
                <c:pt idx="1338">
                  <c:v>-17.04</c:v>
                </c:pt>
                <c:pt idx="1339">
                  <c:v>-17.010000000000002</c:v>
                </c:pt>
                <c:pt idx="1340">
                  <c:v>-17.02</c:v>
                </c:pt>
                <c:pt idx="1341">
                  <c:v>-17.010000000000002</c:v>
                </c:pt>
                <c:pt idx="1342">
                  <c:v>-17</c:v>
                </c:pt>
                <c:pt idx="1343">
                  <c:v>-16.98</c:v>
                </c:pt>
                <c:pt idx="1344">
                  <c:v>-16.98</c:v>
                </c:pt>
                <c:pt idx="1345">
                  <c:v>-16.96</c:v>
                </c:pt>
                <c:pt idx="1346">
                  <c:v>-16.920000000000002</c:v>
                </c:pt>
                <c:pt idx="1347">
                  <c:v>-16.88</c:v>
                </c:pt>
                <c:pt idx="1348">
                  <c:v>-16.86</c:v>
                </c:pt>
                <c:pt idx="1349">
                  <c:v>-16.829999999999998</c:v>
                </c:pt>
                <c:pt idx="1350">
                  <c:v>-16.79</c:v>
                </c:pt>
                <c:pt idx="1351">
                  <c:v>-16.739999999999998</c:v>
                </c:pt>
                <c:pt idx="1352">
                  <c:v>-16.73</c:v>
                </c:pt>
                <c:pt idx="1353">
                  <c:v>-16.68</c:v>
                </c:pt>
                <c:pt idx="1354">
                  <c:v>-16.66</c:v>
                </c:pt>
                <c:pt idx="1355">
                  <c:v>-16.66</c:v>
                </c:pt>
                <c:pt idx="1356">
                  <c:v>-16.649999999999999</c:v>
                </c:pt>
                <c:pt idx="1357">
                  <c:v>-16.61</c:v>
                </c:pt>
                <c:pt idx="1358">
                  <c:v>-16.59</c:v>
                </c:pt>
                <c:pt idx="1359">
                  <c:v>-16.559999999999999</c:v>
                </c:pt>
                <c:pt idx="1360">
                  <c:v>-16.55</c:v>
                </c:pt>
                <c:pt idx="1361">
                  <c:v>-16.440000000000001</c:v>
                </c:pt>
                <c:pt idx="1362">
                  <c:v>-16.43</c:v>
                </c:pt>
                <c:pt idx="1363">
                  <c:v>-16.440000000000001</c:v>
                </c:pt>
                <c:pt idx="1364">
                  <c:v>-16.440000000000001</c:v>
                </c:pt>
                <c:pt idx="1365">
                  <c:v>-16.41</c:v>
                </c:pt>
                <c:pt idx="1366">
                  <c:v>-16.34</c:v>
                </c:pt>
                <c:pt idx="1367">
                  <c:v>-16.29</c:v>
                </c:pt>
                <c:pt idx="1368">
                  <c:v>-16.309999999999999</c:v>
                </c:pt>
                <c:pt idx="1369">
                  <c:v>-16.3</c:v>
                </c:pt>
                <c:pt idx="1370">
                  <c:v>-16.28</c:v>
                </c:pt>
                <c:pt idx="1371">
                  <c:v>-16.25</c:v>
                </c:pt>
                <c:pt idx="1372">
                  <c:v>-16.22</c:v>
                </c:pt>
                <c:pt idx="1373">
                  <c:v>-16.21</c:v>
                </c:pt>
                <c:pt idx="1374">
                  <c:v>-16.23</c:v>
                </c:pt>
                <c:pt idx="1375">
                  <c:v>-16.2</c:v>
                </c:pt>
                <c:pt idx="1376">
                  <c:v>-16.190000000000001</c:v>
                </c:pt>
                <c:pt idx="1377">
                  <c:v>-16.18</c:v>
                </c:pt>
                <c:pt idx="1378">
                  <c:v>-16.18</c:v>
                </c:pt>
                <c:pt idx="1379">
                  <c:v>-16.170000000000002</c:v>
                </c:pt>
                <c:pt idx="1380">
                  <c:v>-16.13</c:v>
                </c:pt>
                <c:pt idx="1381">
                  <c:v>-16.079999999999998</c:v>
                </c:pt>
                <c:pt idx="1382">
                  <c:v>-16.09</c:v>
                </c:pt>
                <c:pt idx="1383">
                  <c:v>-16.079999999999998</c:v>
                </c:pt>
                <c:pt idx="1384">
                  <c:v>-16.059999999999999</c:v>
                </c:pt>
                <c:pt idx="1385">
                  <c:v>-16.07</c:v>
                </c:pt>
                <c:pt idx="1386">
                  <c:v>-16.079999999999998</c:v>
                </c:pt>
                <c:pt idx="1387">
                  <c:v>-16.05</c:v>
                </c:pt>
                <c:pt idx="1388">
                  <c:v>-16.010000000000002</c:v>
                </c:pt>
                <c:pt idx="1389">
                  <c:v>-16</c:v>
                </c:pt>
                <c:pt idx="1390">
                  <c:v>-15.99</c:v>
                </c:pt>
                <c:pt idx="1391">
                  <c:v>-15.94</c:v>
                </c:pt>
                <c:pt idx="1392">
                  <c:v>-15.9</c:v>
                </c:pt>
                <c:pt idx="1393">
                  <c:v>-15.92</c:v>
                </c:pt>
                <c:pt idx="1394">
                  <c:v>-15.9</c:v>
                </c:pt>
                <c:pt idx="1395">
                  <c:v>-15.89</c:v>
                </c:pt>
                <c:pt idx="1396">
                  <c:v>-15.89</c:v>
                </c:pt>
                <c:pt idx="1397">
                  <c:v>-15.85</c:v>
                </c:pt>
                <c:pt idx="1398">
                  <c:v>-15.84</c:v>
                </c:pt>
                <c:pt idx="1399">
                  <c:v>-15.84</c:v>
                </c:pt>
                <c:pt idx="1400">
                  <c:v>-15.83</c:v>
                </c:pt>
                <c:pt idx="1401">
                  <c:v>-15.79</c:v>
                </c:pt>
                <c:pt idx="1402">
                  <c:v>-15.73</c:v>
                </c:pt>
                <c:pt idx="1403">
                  <c:v>-15.75</c:v>
                </c:pt>
                <c:pt idx="1404">
                  <c:v>-15.73</c:v>
                </c:pt>
                <c:pt idx="1405">
                  <c:v>-15.72</c:v>
                </c:pt>
                <c:pt idx="1406">
                  <c:v>-15.67</c:v>
                </c:pt>
                <c:pt idx="1407">
                  <c:v>-15.67</c:v>
                </c:pt>
                <c:pt idx="1408">
                  <c:v>-15.66</c:v>
                </c:pt>
                <c:pt idx="1409">
                  <c:v>-15.61</c:v>
                </c:pt>
                <c:pt idx="1410">
                  <c:v>-15.62</c:v>
                </c:pt>
                <c:pt idx="1411">
                  <c:v>-15.57</c:v>
                </c:pt>
                <c:pt idx="1412">
                  <c:v>-15.53</c:v>
                </c:pt>
                <c:pt idx="1413">
                  <c:v>-15.54</c:v>
                </c:pt>
                <c:pt idx="1414">
                  <c:v>-15.51</c:v>
                </c:pt>
                <c:pt idx="1415">
                  <c:v>-15.45</c:v>
                </c:pt>
                <c:pt idx="1416">
                  <c:v>-15.44</c:v>
                </c:pt>
                <c:pt idx="1417">
                  <c:v>-15.43</c:v>
                </c:pt>
                <c:pt idx="1418">
                  <c:v>-15.39</c:v>
                </c:pt>
                <c:pt idx="1419">
                  <c:v>-15.36</c:v>
                </c:pt>
                <c:pt idx="1420">
                  <c:v>-15.33</c:v>
                </c:pt>
                <c:pt idx="1421">
                  <c:v>-15.32</c:v>
                </c:pt>
                <c:pt idx="1422">
                  <c:v>-15.28</c:v>
                </c:pt>
                <c:pt idx="1423">
                  <c:v>-15.25</c:v>
                </c:pt>
                <c:pt idx="1424">
                  <c:v>-15.2</c:v>
                </c:pt>
                <c:pt idx="1425">
                  <c:v>-15.21</c:v>
                </c:pt>
                <c:pt idx="1426">
                  <c:v>-15.19</c:v>
                </c:pt>
                <c:pt idx="1427">
                  <c:v>-15.13</c:v>
                </c:pt>
                <c:pt idx="1428">
                  <c:v>-15.14</c:v>
                </c:pt>
                <c:pt idx="1429">
                  <c:v>-15.12</c:v>
                </c:pt>
                <c:pt idx="1430">
                  <c:v>-15.15</c:v>
                </c:pt>
                <c:pt idx="1431">
                  <c:v>-15.14</c:v>
                </c:pt>
                <c:pt idx="1432">
                  <c:v>-15.14</c:v>
                </c:pt>
                <c:pt idx="1433">
                  <c:v>-15.18</c:v>
                </c:pt>
                <c:pt idx="1434">
                  <c:v>-15.2</c:v>
                </c:pt>
                <c:pt idx="1435">
                  <c:v>-15.18</c:v>
                </c:pt>
                <c:pt idx="1436">
                  <c:v>-15.16</c:v>
                </c:pt>
                <c:pt idx="1437">
                  <c:v>-15.16</c:v>
                </c:pt>
                <c:pt idx="1438">
                  <c:v>-15.18</c:v>
                </c:pt>
                <c:pt idx="1439">
                  <c:v>-15.18</c:v>
                </c:pt>
                <c:pt idx="1440">
                  <c:v>-15.17</c:v>
                </c:pt>
                <c:pt idx="1441">
                  <c:v>-15.16</c:v>
                </c:pt>
                <c:pt idx="1442">
                  <c:v>-15.15</c:v>
                </c:pt>
                <c:pt idx="1443">
                  <c:v>-15.14</c:v>
                </c:pt>
                <c:pt idx="1444">
                  <c:v>-15.11</c:v>
                </c:pt>
                <c:pt idx="1445">
                  <c:v>-15.08</c:v>
                </c:pt>
                <c:pt idx="1446">
                  <c:v>-15.04</c:v>
                </c:pt>
                <c:pt idx="1447">
                  <c:v>-15.01</c:v>
                </c:pt>
                <c:pt idx="1448">
                  <c:v>-15.03</c:v>
                </c:pt>
                <c:pt idx="1449">
                  <c:v>-15.04</c:v>
                </c:pt>
                <c:pt idx="1450">
                  <c:v>-15.04</c:v>
                </c:pt>
                <c:pt idx="1451">
                  <c:v>-15.03</c:v>
                </c:pt>
                <c:pt idx="1452">
                  <c:v>-15.02</c:v>
                </c:pt>
                <c:pt idx="1453">
                  <c:v>-15</c:v>
                </c:pt>
                <c:pt idx="1454">
                  <c:v>-15.02</c:v>
                </c:pt>
                <c:pt idx="1455">
                  <c:v>-15.02</c:v>
                </c:pt>
                <c:pt idx="1456">
                  <c:v>-15.04</c:v>
                </c:pt>
                <c:pt idx="1457">
                  <c:v>-15.06</c:v>
                </c:pt>
                <c:pt idx="1458">
                  <c:v>-15.01</c:v>
                </c:pt>
                <c:pt idx="1459">
                  <c:v>-15.02</c:v>
                </c:pt>
                <c:pt idx="1460">
                  <c:v>-15.07</c:v>
                </c:pt>
                <c:pt idx="1461">
                  <c:v>-15.12</c:v>
                </c:pt>
                <c:pt idx="1462">
                  <c:v>-15.14</c:v>
                </c:pt>
                <c:pt idx="1463">
                  <c:v>-15.16</c:v>
                </c:pt>
                <c:pt idx="1464">
                  <c:v>-15.15</c:v>
                </c:pt>
                <c:pt idx="1465">
                  <c:v>-15.15</c:v>
                </c:pt>
                <c:pt idx="1466">
                  <c:v>-15.13</c:v>
                </c:pt>
                <c:pt idx="1467">
                  <c:v>-15.1</c:v>
                </c:pt>
                <c:pt idx="1468">
                  <c:v>-15.09</c:v>
                </c:pt>
                <c:pt idx="1469">
                  <c:v>-15.08</c:v>
                </c:pt>
                <c:pt idx="1470">
                  <c:v>-15.04</c:v>
                </c:pt>
                <c:pt idx="1471">
                  <c:v>-15.07</c:v>
                </c:pt>
                <c:pt idx="1472">
                  <c:v>-15.12</c:v>
                </c:pt>
                <c:pt idx="1473">
                  <c:v>-15.12</c:v>
                </c:pt>
                <c:pt idx="1474">
                  <c:v>-15.12</c:v>
                </c:pt>
                <c:pt idx="1475">
                  <c:v>-15.14</c:v>
                </c:pt>
                <c:pt idx="1476">
                  <c:v>-15.17</c:v>
                </c:pt>
                <c:pt idx="1479">
                  <c:v>-15.11</c:v>
                </c:pt>
                <c:pt idx="1480">
                  <c:v>-15.11</c:v>
                </c:pt>
                <c:pt idx="1481">
                  <c:v>-15.14</c:v>
                </c:pt>
                <c:pt idx="1482">
                  <c:v>-15.17</c:v>
                </c:pt>
                <c:pt idx="1483">
                  <c:v>-15.22</c:v>
                </c:pt>
                <c:pt idx="1484">
                  <c:v>-15.25</c:v>
                </c:pt>
                <c:pt idx="1485">
                  <c:v>-15.28</c:v>
                </c:pt>
                <c:pt idx="1486">
                  <c:v>-15.32</c:v>
                </c:pt>
                <c:pt idx="1487">
                  <c:v>-15.39</c:v>
                </c:pt>
                <c:pt idx="1488">
                  <c:v>-15.43</c:v>
                </c:pt>
                <c:pt idx="1489">
                  <c:v>-15.52</c:v>
                </c:pt>
                <c:pt idx="1490">
                  <c:v>-15.6</c:v>
                </c:pt>
                <c:pt idx="1491">
                  <c:v>-15.67</c:v>
                </c:pt>
                <c:pt idx="1492">
                  <c:v>-15.73</c:v>
                </c:pt>
                <c:pt idx="1493">
                  <c:v>-15.81</c:v>
                </c:pt>
                <c:pt idx="1494">
                  <c:v>-15.89</c:v>
                </c:pt>
                <c:pt idx="1495">
                  <c:v>-15.97</c:v>
                </c:pt>
                <c:pt idx="1496">
                  <c:v>-16.03</c:v>
                </c:pt>
                <c:pt idx="1497">
                  <c:v>-16.09</c:v>
                </c:pt>
                <c:pt idx="1498">
                  <c:v>-16.14</c:v>
                </c:pt>
                <c:pt idx="1499">
                  <c:v>-16.14</c:v>
                </c:pt>
                <c:pt idx="1500">
                  <c:v>-16.18</c:v>
                </c:pt>
                <c:pt idx="1501">
                  <c:v>-16.22</c:v>
                </c:pt>
                <c:pt idx="1502">
                  <c:v>-16.25</c:v>
                </c:pt>
                <c:pt idx="1503">
                  <c:v>-16.309999999999999</c:v>
                </c:pt>
                <c:pt idx="1504">
                  <c:v>-16.329999999999998</c:v>
                </c:pt>
                <c:pt idx="1505">
                  <c:v>-16.28</c:v>
                </c:pt>
                <c:pt idx="1506">
                  <c:v>-16.28</c:v>
                </c:pt>
                <c:pt idx="1507">
                  <c:v>-16.309999999999999</c:v>
                </c:pt>
                <c:pt idx="1508">
                  <c:v>-16.34</c:v>
                </c:pt>
                <c:pt idx="1509">
                  <c:v>-16.38</c:v>
                </c:pt>
                <c:pt idx="1510">
                  <c:v>-16.399999999999999</c:v>
                </c:pt>
                <c:pt idx="1511">
                  <c:v>-16.440000000000001</c:v>
                </c:pt>
                <c:pt idx="1512">
                  <c:v>-16.510000000000002</c:v>
                </c:pt>
                <c:pt idx="1513">
                  <c:v>-16.559999999999999</c:v>
                </c:pt>
                <c:pt idx="1514">
                  <c:v>-16.57</c:v>
                </c:pt>
                <c:pt idx="1515">
                  <c:v>-16.59</c:v>
                </c:pt>
                <c:pt idx="1516">
                  <c:v>-16.579999999999998</c:v>
                </c:pt>
                <c:pt idx="1517">
                  <c:v>-16.64</c:v>
                </c:pt>
                <c:pt idx="1518">
                  <c:v>-16.66</c:v>
                </c:pt>
                <c:pt idx="1519">
                  <c:v>-16.66</c:v>
                </c:pt>
                <c:pt idx="1520">
                  <c:v>-16.670000000000002</c:v>
                </c:pt>
                <c:pt idx="1521">
                  <c:v>-16.68</c:v>
                </c:pt>
                <c:pt idx="1522">
                  <c:v>-16.690000000000001</c:v>
                </c:pt>
                <c:pt idx="1523">
                  <c:v>-16.78</c:v>
                </c:pt>
                <c:pt idx="1524">
                  <c:v>-16.809999999999999</c:v>
                </c:pt>
                <c:pt idx="1525">
                  <c:v>-16.93</c:v>
                </c:pt>
                <c:pt idx="1526">
                  <c:v>-17.02</c:v>
                </c:pt>
                <c:pt idx="1527">
                  <c:v>-17.04</c:v>
                </c:pt>
                <c:pt idx="1528">
                  <c:v>-17.13</c:v>
                </c:pt>
                <c:pt idx="1529">
                  <c:v>-17.149999999999999</c:v>
                </c:pt>
                <c:pt idx="1530">
                  <c:v>-17.18</c:v>
                </c:pt>
                <c:pt idx="1531">
                  <c:v>-17.190000000000001</c:v>
                </c:pt>
                <c:pt idx="1532">
                  <c:v>-17.22</c:v>
                </c:pt>
                <c:pt idx="1533">
                  <c:v>-17.239999999999998</c:v>
                </c:pt>
                <c:pt idx="1534">
                  <c:v>-17.27</c:v>
                </c:pt>
                <c:pt idx="1535">
                  <c:v>-17.329999999999998</c:v>
                </c:pt>
                <c:pt idx="1536">
                  <c:v>-17.34</c:v>
                </c:pt>
                <c:pt idx="1537">
                  <c:v>-17.34</c:v>
                </c:pt>
                <c:pt idx="1538">
                  <c:v>-17.37</c:v>
                </c:pt>
                <c:pt idx="1539">
                  <c:v>-17.420000000000002</c:v>
                </c:pt>
                <c:pt idx="1540">
                  <c:v>-17.43</c:v>
                </c:pt>
                <c:pt idx="1541">
                  <c:v>-17.45</c:v>
                </c:pt>
                <c:pt idx="1542">
                  <c:v>-17.45</c:v>
                </c:pt>
                <c:pt idx="1543">
                  <c:v>-17.48</c:v>
                </c:pt>
                <c:pt idx="1544">
                  <c:v>-17.489999999999998</c:v>
                </c:pt>
                <c:pt idx="1545">
                  <c:v>-17.54</c:v>
                </c:pt>
                <c:pt idx="1546">
                  <c:v>-17.57</c:v>
                </c:pt>
                <c:pt idx="1547">
                  <c:v>-17.600000000000001</c:v>
                </c:pt>
                <c:pt idx="1548">
                  <c:v>-17.62</c:v>
                </c:pt>
                <c:pt idx="1550">
                  <c:v>-17.72</c:v>
                </c:pt>
                <c:pt idx="1551">
                  <c:v>-17.75</c:v>
                </c:pt>
                <c:pt idx="1552">
                  <c:v>-17.809999999999999</c:v>
                </c:pt>
                <c:pt idx="1554">
                  <c:v>-17.95</c:v>
                </c:pt>
                <c:pt idx="1555">
                  <c:v>-17.98</c:v>
                </c:pt>
                <c:pt idx="1556">
                  <c:v>-18.03</c:v>
                </c:pt>
                <c:pt idx="1557">
                  <c:v>-18.079999999999998</c:v>
                </c:pt>
                <c:pt idx="1558">
                  <c:v>-18.16</c:v>
                </c:pt>
                <c:pt idx="1559">
                  <c:v>-18.25</c:v>
                </c:pt>
                <c:pt idx="1560">
                  <c:v>-18.29</c:v>
                </c:pt>
                <c:pt idx="1561">
                  <c:v>-18.38</c:v>
                </c:pt>
                <c:pt idx="1562">
                  <c:v>-18.45</c:v>
                </c:pt>
                <c:pt idx="1563">
                  <c:v>-18.48</c:v>
                </c:pt>
                <c:pt idx="1564">
                  <c:v>-18.57</c:v>
                </c:pt>
                <c:pt idx="1565">
                  <c:v>-18.600000000000001</c:v>
                </c:pt>
                <c:pt idx="1566">
                  <c:v>-18.649999999999999</c:v>
                </c:pt>
                <c:pt idx="1567">
                  <c:v>-18.670000000000002</c:v>
                </c:pt>
                <c:pt idx="1568">
                  <c:v>-18.73</c:v>
                </c:pt>
                <c:pt idx="1569">
                  <c:v>-18.760000000000002</c:v>
                </c:pt>
                <c:pt idx="1570">
                  <c:v>-18.77</c:v>
                </c:pt>
                <c:pt idx="1571">
                  <c:v>-18.79</c:v>
                </c:pt>
                <c:pt idx="1572">
                  <c:v>-18.79</c:v>
                </c:pt>
                <c:pt idx="1573">
                  <c:v>-18.82</c:v>
                </c:pt>
                <c:pt idx="1574">
                  <c:v>-18.87</c:v>
                </c:pt>
                <c:pt idx="1575">
                  <c:v>-18.93</c:v>
                </c:pt>
                <c:pt idx="1576">
                  <c:v>-18.96</c:v>
                </c:pt>
                <c:pt idx="1577">
                  <c:v>-18.989999999999998</c:v>
                </c:pt>
                <c:pt idx="1578">
                  <c:v>-19.010000000000002</c:v>
                </c:pt>
                <c:pt idx="1579">
                  <c:v>-19.02</c:v>
                </c:pt>
                <c:pt idx="1580">
                  <c:v>-19.02</c:v>
                </c:pt>
                <c:pt idx="1581">
                  <c:v>-19.03</c:v>
                </c:pt>
                <c:pt idx="1582">
                  <c:v>-19.059999999999999</c:v>
                </c:pt>
                <c:pt idx="1583">
                  <c:v>-19.07</c:v>
                </c:pt>
                <c:pt idx="1584">
                  <c:v>-19.059999999999999</c:v>
                </c:pt>
                <c:pt idx="1585">
                  <c:v>-19.04</c:v>
                </c:pt>
                <c:pt idx="1586">
                  <c:v>-19.03</c:v>
                </c:pt>
                <c:pt idx="1587">
                  <c:v>-19.03</c:v>
                </c:pt>
                <c:pt idx="1588">
                  <c:v>-19.03</c:v>
                </c:pt>
                <c:pt idx="1589">
                  <c:v>-19</c:v>
                </c:pt>
                <c:pt idx="1590">
                  <c:v>-18.97</c:v>
                </c:pt>
                <c:pt idx="1591">
                  <c:v>-18.93</c:v>
                </c:pt>
                <c:pt idx="1592">
                  <c:v>-18.899999999999999</c:v>
                </c:pt>
                <c:pt idx="1593">
                  <c:v>-18.87</c:v>
                </c:pt>
                <c:pt idx="1594">
                  <c:v>-18.850000000000001</c:v>
                </c:pt>
                <c:pt idx="1595">
                  <c:v>-18.86</c:v>
                </c:pt>
                <c:pt idx="1596">
                  <c:v>-18.829999999999998</c:v>
                </c:pt>
                <c:pt idx="1597">
                  <c:v>-18.82</c:v>
                </c:pt>
                <c:pt idx="1598">
                  <c:v>-18.809999999999999</c:v>
                </c:pt>
                <c:pt idx="1599">
                  <c:v>-18.82</c:v>
                </c:pt>
                <c:pt idx="1600">
                  <c:v>-18.829999999999998</c:v>
                </c:pt>
                <c:pt idx="1601">
                  <c:v>-18.829999999999998</c:v>
                </c:pt>
                <c:pt idx="1602">
                  <c:v>-18.84</c:v>
                </c:pt>
                <c:pt idx="1603">
                  <c:v>-18.850000000000001</c:v>
                </c:pt>
                <c:pt idx="1604">
                  <c:v>-18.88</c:v>
                </c:pt>
                <c:pt idx="1605">
                  <c:v>-18.899999999999999</c:v>
                </c:pt>
                <c:pt idx="1606">
                  <c:v>-18.93</c:v>
                </c:pt>
                <c:pt idx="1607">
                  <c:v>-18.95</c:v>
                </c:pt>
                <c:pt idx="1608">
                  <c:v>-18.96</c:v>
                </c:pt>
                <c:pt idx="1609">
                  <c:v>-18.989999999999998</c:v>
                </c:pt>
                <c:pt idx="1610">
                  <c:v>-19.02</c:v>
                </c:pt>
                <c:pt idx="1611">
                  <c:v>-19.02</c:v>
                </c:pt>
                <c:pt idx="1612">
                  <c:v>-18.989999999999998</c:v>
                </c:pt>
                <c:pt idx="1613">
                  <c:v>-18.989999999999998</c:v>
                </c:pt>
                <c:pt idx="1614">
                  <c:v>-19</c:v>
                </c:pt>
                <c:pt idx="1615">
                  <c:v>-19.04</c:v>
                </c:pt>
                <c:pt idx="1616">
                  <c:v>-19.09</c:v>
                </c:pt>
                <c:pt idx="1617">
                  <c:v>-19.13</c:v>
                </c:pt>
                <c:pt idx="1618">
                  <c:v>-19.16</c:v>
                </c:pt>
                <c:pt idx="1619">
                  <c:v>-19.18</c:v>
                </c:pt>
                <c:pt idx="1620">
                  <c:v>-19.21</c:v>
                </c:pt>
                <c:pt idx="1621">
                  <c:v>-19.239999999999998</c:v>
                </c:pt>
                <c:pt idx="1622">
                  <c:v>-19.27</c:v>
                </c:pt>
                <c:pt idx="1623">
                  <c:v>-19.29</c:v>
                </c:pt>
                <c:pt idx="1624">
                  <c:v>-19.32</c:v>
                </c:pt>
                <c:pt idx="1625">
                  <c:v>-19.350000000000001</c:v>
                </c:pt>
                <c:pt idx="1626">
                  <c:v>-19.36</c:v>
                </c:pt>
                <c:pt idx="1627">
                  <c:v>-19.38</c:v>
                </c:pt>
                <c:pt idx="1628">
                  <c:v>-19.37</c:v>
                </c:pt>
                <c:pt idx="1629">
                  <c:v>-19.38</c:v>
                </c:pt>
                <c:pt idx="1630">
                  <c:v>-19.420000000000002</c:v>
                </c:pt>
                <c:pt idx="1631">
                  <c:v>-19.489999999999998</c:v>
                </c:pt>
                <c:pt idx="1632">
                  <c:v>-19.54</c:v>
                </c:pt>
                <c:pt idx="1633">
                  <c:v>-19.54</c:v>
                </c:pt>
                <c:pt idx="1634">
                  <c:v>-19.53</c:v>
                </c:pt>
                <c:pt idx="1635">
                  <c:v>-19.559999999999999</c:v>
                </c:pt>
                <c:pt idx="1636">
                  <c:v>-19.59</c:v>
                </c:pt>
                <c:pt idx="1637">
                  <c:v>-19.59</c:v>
                </c:pt>
                <c:pt idx="1638">
                  <c:v>-19.59</c:v>
                </c:pt>
                <c:pt idx="1639">
                  <c:v>-19.61</c:v>
                </c:pt>
                <c:pt idx="1640">
                  <c:v>-19.62</c:v>
                </c:pt>
                <c:pt idx="1641">
                  <c:v>-19.66</c:v>
                </c:pt>
                <c:pt idx="1642">
                  <c:v>-19.66</c:v>
                </c:pt>
                <c:pt idx="1643">
                  <c:v>-19.66</c:v>
                </c:pt>
                <c:pt idx="1644">
                  <c:v>-19.649999999999999</c:v>
                </c:pt>
                <c:pt idx="1645">
                  <c:v>-19.63</c:v>
                </c:pt>
                <c:pt idx="1646">
                  <c:v>-19.61</c:v>
                </c:pt>
                <c:pt idx="1647">
                  <c:v>-19.61</c:v>
                </c:pt>
                <c:pt idx="1648">
                  <c:v>-19.61</c:v>
                </c:pt>
                <c:pt idx="1649">
                  <c:v>-19.55</c:v>
                </c:pt>
                <c:pt idx="1650">
                  <c:v>-19.5</c:v>
                </c:pt>
                <c:pt idx="1651">
                  <c:v>-19.420000000000002</c:v>
                </c:pt>
                <c:pt idx="1652">
                  <c:v>-19.399999999999999</c:v>
                </c:pt>
                <c:pt idx="1653">
                  <c:v>-19.34</c:v>
                </c:pt>
                <c:pt idx="1654">
                  <c:v>-19.350000000000001</c:v>
                </c:pt>
                <c:pt idx="1655">
                  <c:v>-19.350000000000001</c:v>
                </c:pt>
                <c:pt idx="1656">
                  <c:v>-19.34</c:v>
                </c:pt>
                <c:pt idx="1657">
                  <c:v>-19.34</c:v>
                </c:pt>
                <c:pt idx="1658">
                  <c:v>-19.329999999999998</c:v>
                </c:pt>
                <c:pt idx="1659">
                  <c:v>-19.32</c:v>
                </c:pt>
                <c:pt idx="1660">
                  <c:v>-19.29</c:v>
                </c:pt>
                <c:pt idx="1661">
                  <c:v>-19.27</c:v>
                </c:pt>
                <c:pt idx="1662">
                  <c:v>-19.239999999999998</c:v>
                </c:pt>
                <c:pt idx="1663">
                  <c:v>-19.23</c:v>
                </c:pt>
                <c:pt idx="1664">
                  <c:v>-19.14</c:v>
                </c:pt>
                <c:pt idx="1665">
                  <c:v>-19.09</c:v>
                </c:pt>
                <c:pt idx="1666">
                  <c:v>-19.11</c:v>
                </c:pt>
                <c:pt idx="1667">
                  <c:v>-19.07</c:v>
                </c:pt>
                <c:pt idx="1668">
                  <c:v>-19.059999999999999</c:v>
                </c:pt>
                <c:pt idx="1669">
                  <c:v>-19.02</c:v>
                </c:pt>
                <c:pt idx="1670">
                  <c:v>-19.010000000000002</c:v>
                </c:pt>
                <c:pt idx="1671">
                  <c:v>-19.059999999999999</c:v>
                </c:pt>
                <c:pt idx="1672">
                  <c:v>-19.079999999999998</c:v>
                </c:pt>
                <c:pt idx="1673">
                  <c:v>-19.07</c:v>
                </c:pt>
                <c:pt idx="1674">
                  <c:v>-19.04</c:v>
                </c:pt>
                <c:pt idx="1675">
                  <c:v>-18.98</c:v>
                </c:pt>
                <c:pt idx="1676">
                  <c:v>-18.940000000000001</c:v>
                </c:pt>
                <c:pt idx="1677">
                  <c:v>-18.899999999999999</c:v>
                </c:pt>
                <c:pt idx="1678">
                  <c:v>-18.86</c:v>
                </c:pt>
                <c:pt idx="1679">
                  <c:v>-18.89</c:v>
                </c:pt>
                <c:pt idx="1680">
                  <c:v>-18.899999999999999</c:v>
                </c:pt>
                <c:pt idx="1681">
                  <c:v>-18.91</c:v>
                </c:pt>
                <c:pt idx="1682">
                  <c:v>-18.88</c:v>
                </c:pt>
                <c:pt idx="1683">
                  <c:v>-18.84</c:v>
                </c:pt>
                <c:pt idx="1684">
                  <c:v>-18.809999999999999</c:v>
                </c:pt>
                <c:pt idx="1685">
                  <c:v>-18.84</c:v>
                </c:pt>
                <c:pt idx="1686">
                  <c:v>-18.88</c:v>
                </c:pt>
                <c:pt idx="1687">
                  <c:v>-18.920000000000002</c:v>
                </c:pt>
                <c:pt idx="1688">
                  <c:v>-18.89</c:v>
                </c:pt>
                <c:pt idx="1689">
                  <c:v>-18.89</c:v>
                </c:pt>
                <c:pt idx="1690">
                  <c:v>-18.91</c:v>
                </c:pt>
                <c:pt idx="1691">
                  <c:v>-18.940000000000001</c:v>
                </c:pt>
                <c:pt idx="1692">
                  <c:v>-18.97</c:v>
                </c:pt>
                <c:pt idx="1693">
                  <c:v>-19</c:v>
                </c:pt>
                <c:pt idx="1694">
                  <c:v>-19</c:v>
                </c:pt>
                <c:pt idx="1695">
                  <c:v>-18.989999999999998</c:v>
                </c:pt>
                <c:pt idx="1696">
                  <c:v>-19.03</c:v>
                </c:pt>
                <c:pt idx="1697">
                  <c:v>-19.02</c:v>
                </c:pt>
                <c:pt idx="1698">
                  <c:v>-19.02</c:v>
                </c:pt>
                <c:pt idx="1699">
                  <c:v>-19</c:v>
                </c:pt>
                <c:pt idx="1700">
                  <c:v>-18.96</c:v>
                </c:pt>
                <c:pt idx="1701">
                  <c:v>-19.010000000000002</c:v>
                </c:pt>
                <c:pt idx="1702">
                  <c:v>-19.03</c:v>
                </c:pt>
                <c:pt idx="1703">
                  <c:v>-19.03</c:v>
                </c:pt>
                <c:pt idx="1704">
                  <c:v>-18.97</c:v>
                </c:pt>
                <c:pt idx="1705">
                  <c:v>-19</c:v>
                </c:pt>
                <c:pt idx="1706">
                  <c:v>-19.010000000000002</c:v>
                </c:pt>
                <c:pt idx="1707">
                  <c:v>-19.059999999999999</c:v>
                </c:pt>
                <c:pt idx="1708">
                  <c:v>-19.14</c:v>
                </c:pt>
                <c:pt idx="1709">
                  <c:v>-19.170000000000002</c:v>
                </c:pt>
                <c:pt idx="1710">
                  <c:v>-19.16</c:v>
                </c:pt>
                <c:pt idx="1711">
                  <c:v>-19.14</c:v>
                </c:pt>
                <c:pt idx="1712">
                  <c:v>-19.14</c:v>
                </c:pt>
                <c:pt idx="1713">
                  <c:v>-19.14</c:v>
                </c:pt>
                <c:pt idx="1714">
                  <c:v>-19.12</c:v>
                </c:pt>
                <c:pt idx="1715">
                  <c:v>-19.100000000000001</c:v>
                </c:pt>
                <c:pt idx="1716">
                  <c:v>-19.04</c:v>
                </c:pt>
                <c:pt idx="1717">
                  <c:v>-19.04</c:v>
                </c:pt>
                <c:pt idx="1718">
                  <c:v>-19.05</c:v>
                </c:pt>
                <c:pt idx="1719">
                  <c:v>-18.98</c:v>
                </c:pt>
                <c:pt idx="1720">
                  <c:v>-18.91</c:v>
                </c:pt>
                <c:pt idx="1721">
                  <c:v>-18.86</c:v>
                </c:pt>
                <c:pt idx="1722">
                  <c:v>-18.829999999999998</c:v>
                </c:pt>
                <c:pt idx="1723">
                  <c:v>-18.82</c:v>
                </c:pt>
                <c:pt idx="1724">
                  <c:v>-18.78</c:v>
                </c:pt>
                <c:pt idx="1725">
                  <c:v>-18.829999999999998</c:v>
                </c:pt>
                <c:pt idx="1726">
                  <c:v>-18.829999999999998</c:v>
                </c:pt>
                <c:pt idx="1727">
                  <c:v>-18.809999999999999</c:v>
                </c:pt>
                <c:pt idx="1728">
                  <c:v>-18.77</c:v>
                </c:pt>
                <c:pt idx="1729">
                  <c:v>-18.72</c:v>
                </c:pt>
                <c:pt idx="1730">
                  <c:v>-18.670000000000002</c:v>
                </c:pt>
                <c:pt idx="1731">
                  <c:v>-18.63</c:v>
                </c:pt>
                <c:pt idx="1732">
                  <c:v>-18.670000000000002</c:v>
                </c:pt>
                <c:pt idx="1733">
                  <c:v>-18.63</c:v>
                </c:pt>
                <c:pt idx="1734">
                  <c:v>-18.64</c:v>
                </c:pt>
                <c:pt idx="1735">
                  <c:v>-18.600000000000001</c:v>
                </c:pt>
                <c:pt idx="1736">
                  <c:v>-18.579999999999998</c:v>
                </c:pt>
                <c:pt idx="1737">
                  <c:v>-18.53</c:v>
                </c:pt>
                <c:pt idx="1738">
                  <c:v>-18.440000000000001</c:v>
                </c:pt>
                <c:pt idx="1739">
                  <c:v>-18.32</c:v>
                </c:pt>
                <c:pt idx="1740">
                  <c:v>-18.34</c:v>
                </c:pt>
                <c:pt idx="1741">
                  <c:v>-18.399999999999999</c:v>
                </c:pt>
                <c:pt idx="1742">
                  <c:v>-18.420000000000002</c:v>
                </c:pt>
                <c:pt idx="1743">
                  <c:v>-18.440000000000001</c:v>
                </c:pt>
                <c:pt idx="1744">
                  <c:v>-18.47</c:v>
                </c:pt>
                <c:pt idx="1745">
                  <c:v>-18.489999999999998</c:v>
                </c:pt>
                <c:pt idx="1746">
                  <c:v>-18.5</c:v>
                </c:pt>
                <c:pt idx="1747">
                  <c:v>-18.52</c:v>
                </c:pt>
                <c:pt idx="1748">
                  <c:v>-18.489999999999998</c:v>
                </c:pt>
                <c:pt idx="1749">
                  <c:v>-18.489999999999998</c:v>
                </c:pt>
                <c:pt idx="1750">
                  <c:v>-18.52</c:v>
                </c:pt>
                <c:pt idx="1751">
                  <c:v>-18.559999999999999</c:v>
                </c:pt>
                <c:pt idx="1752">
                  <c:v>-18.57</c:v>
                </c:pt>
                <c:pt idx="1753">
                  <c:v>-18.59</c:v>
                </c:pt>
                <c:pt idx="1754">
                  <c:v>-18.59</c:v>
                </c:pt>
                <c:pt idx="1755">
                  <c:v>-18.600000000000001</c:v>
                </c:pt>
                <c:pt idx="1756">
                  <c:v>-18.600000000000001</c:v>
                </c:pt>
                <c:pt idx="1757">
                  <c:v>-18.600000000000001</c:v>
                </c:pt>
                <c:pt idx="1758">
                  <c:v>-18.61</c:v>
                </c:pt>
                <c:pt idx="1759">
                  <c:v>-18.59</c:v>
                </c:pt>
                <c:pt idx="1760">
                  <c:v>-18.54</c:v>
                </c:pt>
                <c:pt idx="1761">
                  <c:v>-18.559999999999999</c:v>
                </c:pt>
                <c:pt idx="1762">
                  <c:v>-18.579999999999998</c:v>
                </c:pt>
                <c:pt idx="1763">
                  <c:v>-18.63</c:v>
                </c:pt>
                <c:pt idx="1764">
                  <c:v>-18.64</c:v>
                </c:pt>
                <c:pt idx="1765">
                  <c:v>-18.63</c:v>
                </c:pt>
                <c:pt idx="1766">
                  <c:v>-18.62</c:v>
                </c:pt>
                <c:pt idx="1767">
                  <c:v>-18.600000000000001</c:v>
                </c:pt>
                <c:pt idx="1768">
                  <c:v>-18.55</c:v>
                </c:pt>
                <c:pt idx="1769">
                  <c:v>-18.54</c:v>
                </c:pt>
                <c:pt idx="1770">
                  <c:v>-18.54</c:v>
                </c:pt>
                <c:pt idx="1771">
                  <c:v>-18.53</c:v>
                </c:pt>
                <c:pt idx="1772">
                  <c:v>-18.510000000000002</c:v>
                </c:pt>
                <c:pt idx="1773">
                  <c:v>-18.48</c:v>
                </c:pt>
                <c:pt idx="1774">
                  <c:v>-18.420000000000002</c:v>
                </c:pt>
                <c:pt idx="1775">
                  <c:v>-18.39</c:v>
                </c:pt>
                <c:pt idx="1776">
                  <c:v>-18.350000000000001</c:v>
                </c:pt>
                <c:pt idx="1777">
                  <c:v>-18.28</c:v>
                </c:pt>
                <c:pt idx="1778">
                  <c:v>-18.27</c:v>
                </c:pt>
                <c:pt idx="1779">
                  <c:v>-18.28</c:v>
                </c:pt>
                <c:pt idx="1780">
                  <c:v>-18.329999999999998</c:v>
                </c:pt>
                <c:pt idx="1781">
                  <c:v>-18.399999999999999</c:v>
                </c:pt>
                <c:pt idx="1782">
                  <c:v>-18.41</c:v>
                </c:pt>
                <c:pt idx="1783">
                  <c:v>-18.399999999999999</c:v>
                </c:pt>
                <c:pt idx="1784">
                  <c:v>-18.41</c:v>
                </c:pt>
                <c:pt idx="1785">
                  <c:v>-18.440000000000001</c:v>
                </c:pt>
                <c:pt idx="1786">
                  <c:v>-18.420000000000002</c:v>
                </c:pt>
                <c:pt idx="1787">
                  <c:v>-18.37</c:v>
                </c:pt>
                <c:pt idx="1788">
                  <c:v>-18.34</c:v>
                </c:pt>
                <c:pt idx="1789">
                  <c:v>-18.3</c:v>
                </c:pt>
                <c:pt idx="1790">
                  <c:v>-18.3</c:v>
                </c:pt>
                <c:pt idx="1791">
                  <c:v>-18.28</c:v>
                </c:pt>
                <c:pt idx="1792">
                  <c:v>-18.260000000000002</c:v>
                </c:pt>
                <c:pt idx="1793">
                  <c:v>-18.260000000000002</c:v>
                </c:pt>
                <c:pt idx="1794">
                  <c:v>-18.22</c:v>
                </c:pt>
                <c:pt idx="1795">
                  <c:v>-18.2</c:v>
                </c:pt>
                <c:pt idx="1796">
                  <c:v>-18.25</c:v>
                </c:pt>
                <c:pt idx="1797">
                  <c:v>-18.23</c:v>
                </c:pt>
                <c:pt idx="1798">
                  <c:v>-18.2</c:v>
                </c:pt>
                <c:pt idx="1799">
                  <c:v>-18.22</c:v>
                </c:pt>
                <c:pt idx="1800">
                  <c:v>-18.21</c:v>
                </c:pt>
                <c:pt idx="1801">
                  <c:v>-18.21</c:v>
                </c:pt>
                <c:pt idx="1802">
                  <c:v>-18.149999999999999</c:v>
                </c:pt>
                <c:pt idx="1803">
                  <c:v>-18.12</c:v>
                </c:pt>
                <c:pt idx="1804">
                  <c:v>-18.07</c:v>
                </c:pt>
                <c:pt idx="1805">
                  <c:v>-18.03</c:v>
                </c:pt>
                <c:pt idx="1806">
                  <c:v>-18.059999999999999</c:v>
                </c:pt>
                <c:pt idx="1807">
                  <c:v>-17.989999999999998</c:v>
                </c:pt>
                <c:pt idx="1808">
                  <c:v>-17.989999999999998</c:v>
                </c:pt>
                <c:pt idx="1809">
                  <c:v>-17.989999999999998</c:v>
                </c:pt>
                <c:pt idx="1810">
                  <c:v>-17.95</c:v>
                </c:pt>
                <c:pt idx="1811">
                  <c:v>-17.940000000000001</c:v>
                </c:pt>
                <c:pt idx="1812">
                  <c:v>-17.93</c:v>
                </c:pt>
                <c:pt idx="1813">
                  <c:v>-17.95</c:v>
                </c:pt>
                <c:pt idx="1814">
                  <c:v>-17.96</c:v>
                </c:pt>
                <c:pt idx="1815">
                  <c:v>-17.940000000000001</c:v>
                </c:pt>
                <c:pt idx="1816">
                  <c:v>-17.920000000000002</c:v>
                </c:pt>
                <c:pt idx="1817">
                  <c:v>-17.93</c:v>
                </c:pt>
                <c:pt idx="1818">
                  <c:v>-17.89</c:v>
                </c:pt>
                <c:pt idx="1819">
                  <c:v>-17.86</c:v>
                </c:pt>
                <c:pt idx="1820">
                  <c:v>-17.829999999999998</c:v>
                </c:pt>
                <c:pt idx="1821">
                  <c:v>-17.8</c:v>
                </c:pt>
                <c:pt idx="1822">
                  <c:v>-17.78</c:v>
                </c:pt>
                <c:pt idx="1823">
                  <c:v>-17.75</c:v>
                </c:pt>
                <c:pt idx="1824">
                  <c:v>-17.68</c:v>
                </c:pt>
                <c:pt idx="1825">
                  <c:v>-17.670000000000002</c:v>
                </c:pt>
                <c:pt idx="1826">
                  <c:v>-17.649999999999999</c:v>
                </c:pt>
                <c:pt idx="1827">
                  <c:v>-17.63</c:v>
                </c:pt>
                <c:pt idx="1828">
                  <c:v>-17.64</c:v>
                </c:pt>
                <c:pt idx="1829">
                  <c:v>-17.600000000000001</c:v>
                </c:pt>
                <c:pt idx="1830">
                  <c:v>-17.559999999999999</c:v>
                </c:pt>
                <c:pt idx="1831">
                  <c:v>-17.52</c:v>
                </c:pt>
                <c:pt idx="1832">
                  <c:v>-17.47</c:v>
                </c:pt>
                <c:pt idx="1833">
                  <c:v>-17.45</c:v>
                </c:pt>
                <c:pt idx="1834">
                  <c:v>-17.43</c:v>
                </c:pt>
                <c:pt idx="1835">
                  <c:v>-17.440000000000001</c:v>
                </c:pt>
                <c:pt idx="1836">
                  <c:v>-17.440000000000001</c:v>
                </c:pt>
                <c:pt idx="1837">
                  <c:v>-17.43</c:v>
                </c:pt>
                <c:pt idx="1838">
                  <c:v>-17.43</c:v>
                </c:pt>
                <c:pt idx="1839">
                  <c:v>-17.420000000000002</c:v>
                </c:pt>
                <c:pt idx="1840">
                  <c:v>-17.38</c:v>
                </c:pt>
                <c:pt idx="1841">
                  <c:v>-17.37</c:v>
                </c:pt>
                <c:pt idx="1842">
                  <c:v>-17.38</c:v>
                </c:pt>
                <c:pt idx="1843">
                  <c:v>-17.399999999999999</c:v>
                </c:pt>
                <c:pt idx="1844">
                  <c:v>-17.41</c:v>
                </c:pt>
                <c:pt idx="1845">
                  <c:v>-17.399999999999999</c:v>
                </c:pt>
                <c:pt idx="1846">
                  <c:v>-17.41</c:v>
                </c:pt>
                <c:pt idx="1847">
                  <c:v>-17.46</c:v>
                </c:pt>
                <c:pt idx="1848">
                  <c:v>-17.48</c:v>
                </c:pt>
                <c:pt idx="1849">
                  <c:v>-17.52</c:v>
                </c:pt>
                <c:pt idx="1850">
                  <c:v>-17.59</c:v>
                </c:pt>
                <c:pt idx="1851">
                  <c:v>-17.600000000000001</c:v>
                </c:pt>
                <c:pt idx="1852">
                  <c:v>-17.64</c:v>
                </c:pt>
                <c:pt idx="1853">
                  <c:v>-17.66</c:v>
                </c:pt>
                <c:pt idx="1854">
                  <c:v>-17.670000000000002</c:v>
                </c:pt>
                <c:pt idx="1855">
                  <c:v>-17.690000000000001</c:v>
                </c:pt>
                <c:pt idx="1856">
                  <c:v>-17.68</c:v>
                </c:pt>
                <c:pt idx="1857">
                  <c:v>-17.68</c:v>
                </c:pt>
                <c:pt idx="1858">
                  <c:v>-17.670000000000002</c:v>
                </c:pt>
                <c:pt idx="1859">
                  <c:v>-17.68</c:v>
                </c:pt>
                <c:pt idx="1860">
                  <c:v>-17.66</c:v>
                </c:pt>
                <c:pt idx="1861">
                  <c:v>-17.64</c:v>
                </c:pt>
                <c:pt idx="1862">
                  <c:v>-17.61</c:v>
                </c:pt>
                <c:pt idx="1863">
                  <c:v>-17.579999999999998</c:v>
                </c:pt>
                <c:pt idx="1864">
                  <c:v>-17.55</c:v>
                </c:pt>
                <c:pt idx="1865">
                  <c:v>-17.54</c:v>
                </c:pt>
                <c:pt idx="1866">
                  <c:v>-17.53</c:v>
                </c:pt>
                <c:pt idx="1867">
                  <c:v>-17.53</c:v>
                </c:pt>
                <c:pt idx="1868">
                  <c:v>-17.54</c:v>
                </c:pt>
                <c:pt idx="1869">
                  <c:v>-17.54</c:v>
                </c:pt>
                <c:pt idx="1870">
                  <c:v>-17.52</c:v>
                </c:pt>
                <c:pt idx="1871">
                  <c:v>-17.510000000000002</c:v>
                </c:pt>
                <c:pt idx="1872">
                  <c:v>-17.5</c:v>
                </c:pt>
                <c:pt idx="1873">
                  <c:v>-17.510000000000002</c:v>
                </c:pt>
                <c:pt idx="1874">
                  <c:v>-17.53</c:v>
                </c:pt>
                <c:pt idx="1875">
                  <c:v>-17.55</c:v>
                </c:pt>
                <c:pt idx="1876">
                  <c:v>-17.57</c:v>
                </c:pt>
                <c:pt idx="1877">
                  <c:v>-17.600000000000001</c:v>
                </c:pt>
                <c:pt idx="1878">
                  <c:v>-17.62</c:v>
                </c:pt>
                <c:pt idx="1879" formatCode="General">
                  <c:v>-17.63</c:v>
                </c:pt>
                <c:pt idx="1880" formatCode="General">
                  <c:v>-17.64</c:v>
                </c:pt>
                <c:pt idx="1881" formatCode="General">
                  <c:v>-17.64</c:v>
                </c:pt>
                <c:pt idx="1882" formatCode="General">
                  <c:v>-17.649999999999999</c:v>
                </c:pt>
                <c:pt idx="1883" formatCode="General">
                  <c:v>-17.7</c:v>
                </c:pt>
                <c:pt idx="1884" formatCode="General">
                  <c:v>-17.73</c:v>
                </c:pt>
                <c:pt idx="1885" formatCode="General">
                  <c:v>-17.73</c:v>
                </c:pt>
                <c:pt idx="1886" formatCode="General">
                  <c:v>-17.73</c:v>
                </c:pt>
                <c:pt idx="1887" formatCode="General">
                  <c:v>-17.739999999999998</c:v>
                </c:pt>
                <c:pt idx="1888" formatCode="General">
                  <c:v>-17.79</c:v>
                </c:pt>
                <c:pt idx="1889" formatCode="General">
                  <c:v>-17.79</c:v>
                </c:pt>
                <c:pt idx="1890" formatCode="General">
                  <c:v>-17.79</c:v>
                </c:pt>
                <c:pt idx="1891" formatCode="General">
                  <c:v>-17.8</c:v>
                </c:pt>
                <c:pt idx="1892" formatCode="General">
                  <c:v>-17.8</c:v>
                </c:pt>
                <c:pt idx="1893" formatCode="General">
                  <c:v>-17.79</c:v>
                </c:pt>
                <c:pt idx="1894" formatCode="General">
                  <c:v>-17.82</c:v>
                </c:pt>
                <c:pt idx="1895" formatCode="General">
                  <c:v>-17.8</c:v>
                </c:pt>
                <c:pt idx="1896" formatCode="General">
                  <c:v>-17.86</c:v>
                </c:pt>
                <c:pt idx="1897" formatCode="General">
                  <c:v>-17.84</c:v>
                </c:pt>
                <c:pt idx="1898" formatCode="General">
                  <c:v>-17.809999999999999</c:v>
                </c:pt>
                <c:pt idx="1899" formatCode="General">
                  <c:v>-17.850000000000001</c:v>
                </c:pt>
                <c:pt idx="1900" formatCode="General">
                  <c:v>-17.850000000000001</c:v>
                </c:pt>
                <c:pt idx="1901" formatCode="General">
                  <c:v>-17.829999999999998</c:v>
                </c:pt>
                <c:pt idx="1902" formatCode="General">
                  <c:v>-17.84</c:v>
                </c:pt>
                <c:pt idx="1903" formatCode="General">
                  <c:v>-17.86</c:v>
                </c:pt>
                <c:pt idx="1904" formatCode="General">
                  <c:v>-17.87</c:v>
                </c:pt>
                <c:pt idx="1905" formatCode="General">
                  <c:v>-17.86</c:v>
                </c:pt>
                <c:pt idx="1906" formatCode="General">
                  <c:v>-17.850000000000001</c:v>
                </c:pt>
                <c:pt idx="1907" formatCode="General">
                  <c:v>-17.829999999999998</c:v>
                </c:pt>
                <c:pt idx="1908" formatCode="General">
                  <c:v>-17.829999999999998</c:v>
                </c:pt>
                <c:pt idx="1909" formatCode="General">
                  <c:v>-17.84</c:v>
                </c:pt>
                <c:pt idx="1910" formatCode="General">
                  <c:v>-17.84</c:v>
                </c:pt>
                <c:pt idx="1911" formatCode="General">
                  <c:v>-17.86</c:v>
                </c:pt>
                <c:pt idx="1912" formatCode="General">
                  <c:v>-17.920000000000002</c:v>
                </c:pt>
                <c:pt idx="1913" formatCode="General">
                  <c:v>-17.98</c:v>
                </c:pt>
                <c:pt idx="1914" formatCode="General">
                  <c:v>-17.98</c:v>
                </c:pt>
                <c:pt idx="1915" formatCode="General">
                  <c:v>-18.02</c:v>
                </c:pt>
                <c:pt idx="1916" formatCode="General">
                  <c:v>-18.059999999999999</c:v>
                </c:pt>
                <c:pt idx="1917" formatCode="General">
                  <c:v>-18.059999999999999</c:v>
                </c:pt>
                <c:pt idx="1918" formatCode="General">
                  <c:v>-18.059999999999999</c:v>
                </c:pt>
                <c:pt idx="1919" formatCode="General">
                  <c:v>-18.11</c:v>
                </c:pt>
                <c:pt idx="1920" formatCode="General">
                  <c:v>-18.100000000000001</c:v>
                </c:pt>
                <c:pt idx="1921" formatCode="General">
                  <c:v>-18.059999999999999</c:v>
                </c:pt>
                <c:pt idx="1922" formatCode="General">
                  <c:v>-18.09</c:v>
                </c:pt>
                <c:pt idx="1923" formatCode="General">
                  <c:v>-18.100000000000001</c:v>
                </c:pt>
                <c:pt idx="1924" formatCode="General">
                  <c:v>-18.11</c:v>
                </c:pt>
                <c:pt idx="1925" formatCode="General">
                  <c:v>-18.149999999999999</c:v>
                </c:pt>
                <c:pt idx="1926" formatCode="General">
                  <c:v>-18.16</c:v>
                </c:pt>
                <c:pt idx="1927" formatCode="General">
                  <c:v>-18.149999999999999</c:v>
                </c:pt>
                <c:pt idx="1928" formatCode="General">
                  <c:v>-18.170000000000002</c:v>
                </c:pt>
                <c:pt idx="1929" formatCode="General">
                  <c:v>-18.21</c:v>
                </c:pt>
                <c:pt idx="1930" formatCode="General">
                  <c:v>-18.190000000000001</c:v>
                </c:pt>
                <c:pt idx="1931" formatCode="General">
                  <c:v>-18.18</c:v>
                </c:pt>
                <c:pt idx="1932" formatCode="General">
                  <c:v>-18.190000000000001</c:v>
                </c:pt>
                <c:pt idx="1933" formatCode="General">
                  <c:v>-18.22</c:v>
                </c:pt>
                <c:pt idx="1934" formatCode="General">
                  <c:v>-18.23</c:v>
                </c:pt>
                <c:pt idx="1935" formatCode="General">
                  <c:v>-18.21</c:v>
                </c:pt>
                <c:pt idx="1936" formatCode="General">
                  <c:v>-18.2</c:v>
                </c:pt>
                <c:pt idx="1937" formatCode="General">
                  <c:v>-18.2</c:v>
                </c:pt>
                <c:pt idx="1938" formatCode="General">
                  <c:v>-18.190000000000001</c:v>
                </c:pt>
                <c:pt idx="1939" formatCode="General">
                  <c:v>-18.2</c:v>
                </c:pt>
                <c:pt idx="1940" formatCode="General">
                  <c:v>-18.170000000000002</c:v>
                </c:pt>
                <c:pt idx="1941" formatCode="General">
                  <c:v>-18.170000000000002</c:v>
                </c:pt>
                <c:pt idx="1942" formatCode="General">
                  <c:v>-18.13</c:v>
                </c:pt>
                <c:pt idx="1943" formatCode="General">
                  <c:v>-18.12</c:v>
                </c:pt>
                <c:pt idx="1944" formatCode="General">
                  <c:v>-18.12</c:v>
                </c:pt>
                <c:pt idx="1945" formatCode="General">
                  <c:v>-18.16</c:v>
                </c:pt>
                <c:pt idx="1946" formatCode="General">
                  <c:v>-18.14</c:v>
                </c:pt>
                <c:pt idx="1947" formatCode="General">
                  <c:v>-18.16</c:v>
                </c:pt>
                <c:pt idx="1948" formatCode="General">
                  <c:v>-18.12</c:v>
                </c:pt>
                <c:pt idx="1949" formatCode="General">
                  <c:v>-18.11</c:v>
                </c:pt>
                <c:pt idx="1950" formatCode="General">
                  <c:v>-18.100000000000001</c:v>
                </c:pt>
                <c:pt idx="1951" formatCode="General">
                  <c:v>-18.07</c:v>
                </c:pt>
                <c:pt idx="1952" formatCode="General">
                  <c:v>-18.05</c:v>
                </c:pt>
                <c:pt idx="1953" formatCode="General">
                  <c:v>-18.07</c:v>
                </c:pt>
                <c:pt idx="1954" formatCode="General">
                  <c:v>-18.100000000000001</c:v>
                </c:pt>
                <c:pt idx="1955" formatCode="General">
                  <c:v>-18.12</c:v>
                </c:pt>
                <c:pt idx="1956" formatCode="General">
                  <c:v>-18.12</c:v>
                </c:pt>
                <c:pt idx="1957" formatCode="General">
                  <c:v>-18.14</c:v>
                </c:pt>
                <c:pt idx="1958" formatCode="General">
                  <c:v>-18.149999999999999</c:v>
                </c:pt>
                <c:pt idx="1959" formatCode="General">
                  <c:v>-18.2</c:v>
                </c:pt>
                <c:pt idx="1960" formatCode="General">
                  <c:v>-18.239999999999998</c:v>
                </c:pt>
                <c:pt idx="1961" formatCode="General">
                  <c:v>-18.260000000000002</c:v>
                </c:pt>
                <c:pt idx="1962" formatCode="General">
                  <c:v>-18.29</c:v>
                </c:pt>
                <c:pt idx="1963" formatCode="General">
                  <c:v>-18.29</c:v>
                </c:pt>
                <c:pt idx="1964" formatCode="General">
                  <c:v>-18.3</c:v>
                </c:pt>
                <c:pt idx="1965" formatCode="General">
                  <c:v>-18.34</c:v>
                </c:pt>
                <c:pt idx="1966" formatCode="General">
                  <c:v>-18.36</c:v>
                </c:pt>
                <c:pt idx="1967" formatCode="General">
                  <c:v>-18.37</c:v>
                </c:pt>
                <c:pt idx="1968" formatCode="General">
                  <c:v>-18.420000000000002</c:v>
                </c:pt>
                <c:pt idx="1969" formatCode="General">
                  <c:v>-18.420000000000002</c:v>
                </c:pt>
                <c:pt idx="1970" formatCode="General">
                  <c:v>-18.43</c:v>
                </c:pt>
                <c:pt idx="1971" formatCode="General">
                  <c:v>-18.48</c:v>
                </c:pt>
                <c:pt idx="1972" formatCode="General">
                  <c:v>-18.510000000000002</c:v>
                </c:pt>
                <c:pt idx="1973" formatCode="General">
                  <c:v>-18.54</c:v>
                </c:pt>
                <c:pt idx="1974" formatCode="General">
                  <c:v>-18.61</c:v>
                </c:pt>
                <c:pt idx="1975" formatCode="General">
                  <c:v>-18.72</c:v>
                </c:pt>
                <c:pt idx="1976" formatCode="General">
                  <c:v>-18.79</c:v>
                </c:pt>
                <c:pt idx="1977" formatCode="General">
                  <c:v>-18.82</c:v>
                </c:pt>
                <c:pt idx="1978" formatCode="General">
                  <c:v>-18.89</c:v>
                </c:pt>
                <c:pt idx="1979" formatCode="General">
                  <c:v>-18.940000000000001</c:v>
                </c:pt>
                <c:pt idx="1980" formatCode="General">
                  <c:v>-18.989999999999998</c:v>
                </c:pt>
                <c:pt idx="1981" formatCode="General">
                  <c:v>-19.02</c:v>
                </c:pt>
                <c:pt idx="1982" formatCode="General">
                  <c:v>-19.05</c:v>
                </c:pt>
                <c:pt idx="1983" formatCode="General">
                  <c:v>-19.05</c:v>
                </c:pt>
                <c:pt idx="1984" formatCode="General">
                  <c:v>-19.07</c:v>
                </c:pt>
                <c:pt idx="1985" formatCode="General">
                  <c:v>-19.04</c:v>
                </c:pt>
                <c:pt idx="1986" formatCode="General">
                  <c:v>-19</c:v>
                </c:pt>
                <c:pt idx="1987" formatCode="General">
                  <c:v>-19.010000000000002</c:v>
                </c:pt>
                <c:pt idx="1988" formatCode="General">
                  <c:v>-19.07</c:v>
                </c:pt>
                <c:pt idx="1989" formatCode="General">
                  <c:v>-19.11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2C-40D1-A13E-4C6932F0CA4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62C-40D1-A13E-4C6932F0CA48}"/>
              </c:ext>
            </c:extLst>
          </c:dPt>
          <c:xVal>
            <c:numRef>
              <c:f>PZ!$AV$17:$AV$22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PZ!$AW$17:$AW$22</c:f>
              <c:numCache>
                <c:formatCode>0.00</c:formatCode>
                <c:ptCount val="6"/>
                <c:pt idx="0">
                  <c:v>-17.64</c:v>
                </c:pt>
                <c:pt idx="1">
                  <c:v>-18.59</c:v>
                </c:pt>
                <c:pt idx="2">
                  <c:v>-16.37</c:v>
                </c:pt>
                <c:pt idx="3">
                  <c:v>-15.23</c:v>
                </c:pt>
                <c:pt idx="4">
                  <c:v>-19.32</c:v>
                </c:pt>
                <c:pt idx="5" formatCode="General">
                  <c:v>-19.11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62C-40D1-A13E-4C6932F0C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-13"/>
          <c:min val="-2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fr-FR"/>
                  <a:t>Niveau de nappe (m)</a:t>
                </a:r>
              </a:p>
            </c:rich>
          </c:tx>
          <c:layout>
            <c:manualLayout>
              <c:xMode val="edge"/>
              <c:yMode val="edge"/>
              <c:x val="4.1237384259259262E-2"/>
              <c:y val="0.257681349206349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76202049014629"/>
          <c:y val="0.12795516722302586"/>
          <c:w val="0.86099401931917874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PZ!$AU$2</c:f>
              <c:strCache>
                <c:ptCount val="1"/>
                <c:pt idx="0">
                  <c:v>Eocene inferieur et moyen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PZ!$AX$3:$AX$2029</c:f>
              <c:numCache>
                <c:formatCode>General</c:formatCode>
                <c:ptCount val="2027"/>
                <c:pt idx="0">
                  <c:v>16.78</c:v>
                </c:pt>
                <c:pt idx="1">
                  <c:v>16.79</c:v>
                </c:pt>
                <c:pt idx="2">
                  <c:v>16.77</c:v>
                </c:pt>
                <c:pt idx="3">
                  <c:v>16.739999999999998</c:v>
                </c:pt>
                <c:pt idx="4">
                  <c:v>16.739999999999998</c:v>
                </c:pt>
                <c:pt idx="5">
                  <c:v>16.739999999999998</c:v>
                </c:pt>
                <c:pt idx="6">
                  <c:v>16.75</c:v>
                </c:pt>
                <c:pt idx="7">
                  <c:v>16.78</c:v>
                </c:pt>
                <c:pt idx="8">
                  <c:v>16.79</c:v>
                </c:pt>
                <c:pt idx="9">
                  <c:v>16.77</c:v>
                </c:pt>
                <c:pt idx="10">
                  <c:v>16.77</c:v>
                </c:pt>
                <c:pt idx="11">
                  <c:v>16.77</c:v>
                </c:pt>
                <c:pt idx="12">
                  <c:v>16.78</c:v>
                </c:pt>
                <c:pt idx="13">
                  <c:v>16.82</c:v>
                </c:pt>
                <c:pt idx="14">
                  <c:v>16.850000000000001</c:v>
                </c:pt>
                <c:pt idx="15">
                  <c:v>16.88</c:v>
                </c:pt>
                <c:pt idx="16">
                  <c:v>16.850000000000001</c:v>
                </c:pt>
                <c:pt idx="17">
                  <c:v>16.82</c:v>
                </c:pt>
                <c:pt idx="18">
                  <c:v>16.829999999999998</c:v>
                </c:pt>
                <c:pt idx="19">
                  <c:v>16.829999999999998</c:v>
                </c:pt>
                <c:pt idx="20">
                  <c:v>16.79</c:v>
                </c:pt>
                <c:pt idx="21">
                  <c:v>16.8</c:v>
                </c:pt>
                <c:pt idx="22">
                  <c:v>16.809999999999999</c:v>
                </c:pt>
                <c:pt idx="23">
                  <c:v>16.829999999999998</c:v>
                </c:pt>
                <c:pt idx="24">
                  <c:v>16.850000000000001</c:v>
                </c:pt>
                <c:pt idx="25">
                  <c:v>16.84</c:v>
                </c:pt>
                <c:pt idx="26">
                  <c:v>16.829999999999998</c:v>
                </c:pt>
                <c:pt idx="27">
                  <c:v>16.829999999999998</c:v>
                </c:pt>
                <c:pt idx="28">
                  <c:v>16.84</c:v>
                </c:pt>
                <c:pt idx="29">
                  <c:v>16.82</c:v>
                </c:pt>
                <c:pt idx="30">
                  <c:v>16.82</c:v>
                </c:pt>
                <c:pt idx="31">
                  <c:v>16.82</c:v>
                </c:pt>
                <c:pt idx="32">
                  <c:v>16.829999999999998</c:v>
                </c:pt>
                <c:pt idx="33">
                  <c:v>16.829999999999998</c:v>
                </c:pt>
                <c:pt idx="34">
                  <c:v>16.829999999999998</c:v>
                </c:pt>
                <c:pt idx="35">
                  <c:v>16.84</c:v>
                </c:pt>
                <c:pt idx="36">
                  <c:v>16.86</c:v>
                </c:pt>
                <c:pt idx="37">
                  <c:v>16.88</c:v>
                </c:pt>
                <c:pt idx="38">
                  <c:v>16.89</c:v>
                </c:pt>
                <c:pt idx="39">
                  <c:v>16.86</c:v>
                </c:pt>
                <c:pt idx="40">
                  <c:v>16.87</c:v>
                </c:pt>
                <c:pt idx="41">
                  <c:v>16.89</c:v>
                </c:pt>
                <c:pt idx="42">
                  <c:v>16.899999999999999</c:v>
                </c:pt>
                <c:pt idx="43">
                  <c:v>16.88</c:v>
                </c:pt>
                <c:pt idx="44">
                  <c:v>16.89</c:v>
                </c:pt>
                <c:pt idx="45">
                  <c:v>16.899999999999999</c:v>
                </c:pt>
                <c:pt idx="46">
                  <c:v>16.89</c:v>
                </c:pt>
                <c:pt idx="47">
                  <c:v>16.88</c:v>
                </c:pt>
                <c:pt idx="48">
                  <c:v>16.850000000000001</c:v>
                </c:pt>
                <c:pt idx="49">
                  <c:v>16.88</c:v>
                </c:pt>
                <c:pt idx="50">
                  <c:v>16.899999999999999</c:v>
                </c:pt>
                <c:pt idx="51">
                  <c:v>16.91</c:v>
                </c:pt>
                <c:pt idx="52">
                  <c:v>16.899999999999999</c:v>
                </c:pt>
                <c:pt idx="53">
                  <c:v>16.91</c:v>
                </c:pt>
                <c:pt idx="54">
                  <c:v>16.89</c:v>
                </c:pt>
                <c:pt idx="55">
                  <c:v>16.920000000000002</c:v>
                </c:pt>
                <c:pt idx="56">
                  <c:v>16.920000000000002</c:v>
                </c:pt>
                <c:pt idx="57">
                  <c:v>16.920000000000002</c:v>
                </c:pt>
                <c:pt idx="58">
                  <c:v>16.93</c:v>
                </c:pt>
                <c:pt idx="59">
                  <c:v>16.940000000000001</c:v>
                </c:pt>
                <c:pt idx="60">
                  <c:v>16.89</c:v>
                </c:pt>
                <c:pt idx="61">
                  <c:v>16.88</c:v>
                </c:pt>
                <c:pt idx="62">
                  <c:v>16.88</c:v>
                </c:pt>
                <c:pt idx="63">
                  <c:v>16.88</c:v>
                </c:pt>
                <c:pt idx="64">
                  <c:v>16.86</c:v>
                </c:pt>
                <c:pt idx="65">
                  <c:v>16.84</c:v>
                </c:pt>
                <c:pt idx="66">
                  <c:v>16.86</c:v>
                </c:pt>
                <c:pt idx="67">
                  <c:v>16.88</c:v>
                </c:pt>
                <c:pt idx="68">
                  <c:v>16.88</c:v>
                </c:pt>
                <c:pt idx="69">
                  <c:v>16.850000000000001</c:v>
                </c:pt>
                <c:pt idx="70">
                  <c:v>16.87</c:v>
                </c:pt>
                <c:pt idx="71">
                  <c:v>16.88</c:v>
                </c:pt>
                <c:pt idx="72">
                  <c:v>16.88</c:v>
                </c:pt>
                <c:pt idx="73">
                  <c:v>16.89</c:v>
                </c:pt>
                <c:pt idx="74">
                  <c:v>16.89</c:v>
                </c:pt>
                <c:pt idx="75">
                  <c:v>16.920000000000002</c:v>
                </c:pt>
                <c:pt idx="76">
                  <c:v>16.93</c:v>
                </c:pt>
                <c:pt idx="77">
                  <c:v>16.940000000000001</c:v>
                </c:pt>
                <c:pt idx="78">
                  <c:v>16.940000000000001</c:v>
                </c:pt>
                <c:pt idx="79">
                  <c:v>16.96</c:v>
                </c:pt>
                <c:pt idx="80">
                  <c:v>16.91</c:v>
                </c:pt>
                <c:pt idx="81">
                  <c:v>16.91</c:v>
                </c:pt>
                <c:pt idx="82">
                  <c:v>16.899999999999999</c:v>
                </c:pt>
                <c:pt idx="83">
                  <c:v>16.88</c:v>
                </c:pt>
                <c:pt idx="84">
                  <c:v>16.88</c:v>
                </c:pt>
                <c:pt idx="85">
                  <c:v>16.88</c:v>
                </c:pt>
                <c:pt idx="86">
                  <c:v>16.89</c:v>
                </c:pt>
                <c:pt idx="87">
                  <c:v>16.899999999999999</c:v>
                </c:pt>
                <c:pt idx="88">
                  <c:v>16.91</c:v>
                </c:pt>
                <c:pt idx="89">
                  <c:v>16.899999999999999</c:v>
                </c:pt>
                <c:pt idx="90">
                  <c:v>16.89</c:v>
                </c:pt>
                <c:pt idx="91">
                  <c:v>16.899999999999999</c:v>
                </c:pt>
                <c:pt idx="92">
                  <c:v>16.91</c:v>
                </c:pt>
                <c:pt idx="93">
                  <c:v>16.91</c:v>
                </c:pt>
                <c:pt idx="94">
                  <c:v>16.87</c:v>
                </c:pt>
                <c:pt idx="95">
                  <c:v>16.89</c:v>
                </c:pt>
                <c:pt idx="96">
                  <c:v>16.89</c:v>
                </c:pt>
                <c:pt idx="97">
                  <c:v>16.88</c:v>
                </c:pt>
                <c:pt idx="98">
                  <c:v>16.88</c:v>
                </c:pt>
                <c:pt idx="99">
                  <c:v>16.88</c:v>
                </c:pt>
                <c:pt idx="100">
                  <c:v>16.899999999999999</c:v>
                </c:pt>
                <c:pt idx="101">
                  <c:v>16.89</c:v>
                </c:pt>
                <c:pt idx="102">
                  <c:v>16.89</c:v>
                </c:pt>
                <c:pt idx="103">
                  <c:v>16.89</c:v>
                </c:pt>
                <c:pt idx="104">
                  <c:v>16.899999999999999</c:v>
                </c:pt>
                <c:pt idx="105">
                  <c:v>16.88</c:v>
                </c:pt>
                <c:pt idx="106">
                  <c:v>16.88</c:v>
                </c:pt>
                <c:pt idx="107">
                  <c:v>16.86</c:v>
                </c:pt>
                <c:pt idx="108">
                  <c:v>16.86</c:v>
                </c:pt>
                <c:pt idx="109">
                  <c:v>16.829999999999998</c:v>
                </c:pt>
                <c:pt idx="110">
                  <c:v>16.829999999999998</c:v>
                </c:pt>
                <c:pt idx="111">
                  <c:v>16.829999999999998</c:v>
                </c:pt>
                <c:pt idx="112">
                  <c:v>16.829999999999998</c:v>
                </c:pt>
                <c:pt idx="113">
                  <c:v>16.84</c:v>
                </c:pt>
                <c:pt idx="114">
                  <c:v>16.87</c:v>
                </c:pt>
                <c:pt idx="115">
                  <c:v>16.88</c:v>
                </c:pt>
                <c:pt idx="116">
                  <c:v>16.86</c:v>
                </c:pt>
                <c:pt idx="117">
                  <c:v>16.87</c:v>
                </c:pt>
                <c:pt idx="118">
                  <c:v>16.77</c:v>
                </c:pt>
                <c:pt idx="119">
                  <c:v>16.8</c:v>
                </c:pt>
                <c:pt idx="120">
                  <c:v>16.829999999999998</c:v>
                </c:pt>
                <c:pt idx="121">
                  <c:v>16.829999999999998</c:v>
                </c:pt>
                <c:pt idx="122">
                  <c:v>16.8</c:v>
                </c:pt>
                <c:pt idx="123">
                  <c:v>16.79</c:v>
                </c:pt>
                <c:pt idx="124">
                  <c:v>16.8</c:v>
                </c:pt>
                <c:pt idx="125">
                  <c:v>16.78</c:v>
                </c:pt>
                <c:pt idx="126">
                  <c:v>16.739999999999998</c:v>
                </c:pt>
                <c:pt idx="127">
                  <c:v>16.739999999999998</c:v>
                </c:pt>
                <c:pt idx="128">
                  <c:v>16.760000000000002</c:v>
                </c:pt>
                <c:pt idx="129">
                  <c:v>16.78</c:v>
                </c:pt>
                <c:pt idx="130">
                  <c:v>16.78</c:v>
                </c:pt>
                <c:pt idx="131">
                  <c:v>16.760000000000002</c:v>
                </c:pt>
                <c:pt idx="132">
                  <c:v>16.739999999999998</c:v>
                </c:pt>
                <c:pt idx="133">
                  <c:v>16.739999999999998</c:v>
                </c:pt>
                <c:pt idx="134">
                  <c:v>16.75</c:v>
                </c:pt>
                <c:pt idx="135">
                  <c:v>16.739999999999998</c:v>
                </c:pt>
                <c:pt idx="136">
                  <c:v>16.78</c:v>
                </c:pt>
                <c:pt idx="137">
                  <c:v>16.75</c:v>
                </c:pt>
                <c:pt idx="138">
                  <c:v>16.690000000000001</c:v>
                </c:pt>
                <c:pt idx="139">
                  <c:v>16.690000000000001</c:v>
                </c:pt>
                <c:pt idx="140">
                  <c:v>16.690000000000001</c:v>
                </c:pt>
                <c:pt idx="141">
                  <c:v>16.71</c:v>
                </c:pt>
                <c:pt idx="142">
                  <c:v>16.73</c:v>
                </c:pt>
                <c:pt idx="143">
                  <c:v>16.73</c:v>
                </c:pt>
                <c:pt idx="144">
                  <c:v>16.71</c:v>
                </c:pt>
                <c:pt idx="145">
                  <c:v>16.71</c:v>
                </c:pt>
                <c:pt idx="146">
                  <c:v>16.68</c:v>
                </c:pt>
                <c:pt idx="147">
                  <c:v>16.690000000000001</c:v>
                </c:pt>
                <c:pt idx="148">
                  <c:v>16.68</c:v>
                </c:pt>
                <c:pt idx="149">
                  <c:v>16.63</c:v>
                </c:pt>
                <c:pt idx="150">
                  <c:v>16.64</c:v>
                </c:pt>
                <c:pt idx="151">
                  <c:v>16.63</c:v>
                </c:pt>
                <c:pt idx="152">
                  <c:v>16.63</c:v>
                </c:pt>
                <c:pt idx="153">
                  <c:v>16.62</c:v>
                </c:pt>
                <c:pt idx="154">
                  <c:v>16.62</c:v>
                </c:pt>
                <c:pt idx="155">
                  <c:v>16.63</c:v>
                </c:pt>
                <c:pt idx="156">
                  <c:v>16.66</c:v>
                </c:pt>
                <c:pt idx="157">
                  <c:v>16.64</c:v>
                </c:pt>
                <c:pt idx="158">
                  <c:v>16.61</c:v>
                </c:pt>
                <c:pt idx="159">
                  <c:v>16.63</c:v>
                </c:pt>
                <c:pt idx="160">
                  <c:v>16.62</c:v>
                </c:pt>
                <c:pt idx="161">
                  <c:v>16.579999999999998</c:v>
                </c:pt>
                <c:pt idx="162">
                  <c:v>16.57</c:v>
                </c:pt>
                <c:pt idx="163">
                  <c:v>16.54</c:v>
                </c:pt>
                <c:pt idx="164">
                  <c:v>16.53</c:v>
                </c:pt>
                <c:pt idx="165">
                  <c:v>16.52</c:v>
                </c:pt>
                <c:pt idx="166">
                  <c:v>16.54</c:v>
                </c:pt>
                <c:pt idx="167">
                  <c:v>16.55</c:v>
                </c:pt>
                <c:pt idx="168">
                  <c:v>16.57</c:v>
                </c:pt>
                <c:pt idx="169">
                  <c:v>16.57</c:v>
                </c:pt>
                <c:pt idx="170">
                  <c:v>16.53</c:v>
                </c:pt>
                <c:pt idx="171">
                  <c:v>16.489999999999998</c:v>
                </c:pt>
                <c:pt idx="172">
                  <c:v>16.5</c:v>
                </c:pt>
                <c:pt idx="173">
                  <c:v>16.55</c:v>
                </c:pt>
                <c:pt idx="174">
                  <c:v>16.579999999999998</c:v>
                </c:pt>
                <c:pt idx="175">
                  <c:v>16.579999999999998</c:v>
                </c:pt>
                <c:pt idx="176">
                  <c:v>16.559999999999999</c:v>
                </c:pt>
                <c:pt idx="177">
                  <c:v>16.53</c:v>
                </c:pt>
                <c:pt idx="178">
                  <c:v>16.559999999999999</c:v>
                </c:pt>
                <c:pt idx="179">
                  <c:v>16.61</c:v>
                </c:pt>
                <c:pt idx="180">
                  <c:v>16.600000000000001</c:v>
                </c:pt>
                <c:pt idx="181">
                  <c:v>16.55</c:v>
                </c:pt>
                <c:pt idx="182">
                  <c:v>16.57</c:v>
                </c:pt>
                <c:pt idx="183">
                  <c:v>16.61</c:v>
                </c:pt>
                <c:pt idx="184">
                  <c:v>16.57</c:v>
                </c:pt>
                <c:pt idx="185">
                  <c:v>16.54</c:v>
                </c:pt>
                <c:pt idx="186">
                  <c:v>16.53</c:v>
                </c:pt>
                <c:pt idx="187">
                  <c:v>16.52</c:v>
                </c:pt>
                <c:pt idx="188">
                  <c:v>16.5</c:v>
                </c:pt>
                <c:pt idx="189">
                  <c:v>16.47</c:v>
                </c:pt>
                <c:pt idx="190">
                  <c:v>16.47</c:v>
                </c:pt>
                <c:pt idx="191">
                  <c:v>16.45</c:v>
                </c:pt>
                <c:pt idx="192">
                  <c:v>16.399999999999999</c:v>
                </c:pt>
                <c:pt idx="193">
                  <c:v>16.43</c:v>
                </c:pt>
                <c:pt idx="194">
                  <c:v>16.47</c:v>
                </c:pt>
                <c:pt idx="195">
                  <c:v>16.5</c:v>
                </c:pt>
                <c:pt idx="196">
                  <c:v>16.54</c:v>
                </c:pt>
                <c:pt idx="197">
                  <c:v>16.57</c:v>
                </c:pt>
                <c:pt idx="198">
                  <c:v>16.59</c:v>
                </c:pt>
                <c:pt idx="199">
                  <c:v>16.59</c:v>
                </c:pt>
                <c:pt idx="200">
                  <c:v>16.57</c:v>
                </c:pt>
                <c:pt idx="201">
                  <c:v>16.53</c:v>
                </c:pt>
                <c:pt idx="202">
                  <c:v>16.48</c:v>
                </c:pt>
                <c:pt idx="203">
                  <c:v>16.440000000000001</c:v>
                </c:pt>
                <c:pt idx="204">
                  <c:v>16.54</c:v>
                </c:pt>
                <c:pt idx="205">
                  <c:v>16.57</c:v>
                </c:pt>
                <c:pt idx="206">
                  <c:v>16.559999999999999</c:v>
                </c:pt>
                <c:pt idx="207">
                  <c:v>16.55</c:v>
                </c:pt>
                <c:pt idx="208">
                  <c:v>16.5</c:v>
                </c:pt>
                <c:pt idx="209">
                  <c:v>16.510000000000002</c:v>
                </c:pt>
                <c:pt idx="210">
                  <c:v>16.54</c:v>
                </c:pt>
                <c:pt idx="211">
                  <c:v>16.52</c:v>
                </c:pt>
                <c:pt idx="212">
                  <c:v>16.5</c:v>
                </c:pt>
                <c:pt idx="213">
                  <c:v>16.420000000000002</c:v>
                </c:pt>
                <c:pt idx="214">
                  <c:v>16.43</c:v>
                </c:pt>
                <c:pt idx="215">
                  <c:v>16.45</c:v>
                </c:pt>
                <c:pt idx="216">
                  <c:v>16.440000000000001</c:v>
                </c:pt>
                <c:pt idx="217">
                  <c:v>16.47</c:v>
                </c:pt>
                <c:pt idx="218">
                  <c:v>16.489999999999998</c:v>
                </c:pt>
                <c:pt idx="219">
                  <c:v>16.53</c:v>
                </c:pt>
                <c:pt idx="220">
                  <c:v>16.54</c:v>
                </c:pt>
                <c:pt idx="221">
                  <c:v>16.5</c:v>
                </c:pt>
                <c:pt idx="222">
                  <c:v>16.47</c:v>
                </c:pt>
                <c:pt idx="223">
                  <c:v>16.48</c:v>
                </c:pt>
                <c:pt idx="224">
                  <c:v>16.489999999999998</c:v>
                </c:pt>
                <c:pt idx="225">
                  <c:v>16.52</c:v>
                </c:pt>
                <c:pt idx="226">
                  <c:v>16.5</c:v>
                </c:pt>
                <c:pt idx="227">
                  <c:v>16.41</c:v>
                </c:pt>
                <c:pt idx="228">
                  <c:v>16.420000000000002</c:v>
                </c:pt>
                <c:pt idx="229">
                  <c:v>16.45</c:v>
                </c:pt>
                <c:pt idx="230">
                  <c:v>16.43</c:v>
                </c:pt>
                <c:pt idx="231">
                  <c:v>16.43</c:v>
                </c:pt>
                <c:pt idx="232">
                  <c:v>16.440000000000001</c:v>
                </c:pt>
                <c:pt idx="233">
                  <c:v>16.45</c:v>
                </c:pt>
                <c:pt idx="234">
                  <c:v>16.41</c:v>
                </c:pt>
                <c:pt idx="235">
                  <c:v>16.420000000000002</c:v>
                </c:pt>
                <c:pt idx="236">
                  <c:v>16.38</c:v>
                </c:pt>
                <c:pt idx="237">
                  <c:v>16.41</c:v>
                </c:pt>
                <c:pt idx="238">
                  <c:v>16.38</c:v>
                </c:pt>
                <c:pt idx="239">
                  <c:v>16.38</c:v>
                </c:pt>
                <c:pt idx="240">
                  <c:v>16.34</c:v>
                </c:pt>
                <c:pt idx="241">
                  <c:v>16.39</c:v>
                </c:pt>
                <c:pt idx="242">
                  <c:v>16.440000000000001</c:v>
                </c:pt>
                <c:pt idx="243">
                  <c:v>16.5</c:v>
                </c:pt>
                <c:pt idx="244">
                  <c:v>16.45</c:v>
                </c:pt>
                <c:pt idx="245">
                  <c:v>16.43</c:v>
                </c:pt>
                <c:pt idx="246">
                  <c:v>16.45</c:v>
                </c:pt>
                <c:pt idx="247">
                  <c:v>16.39</c:v>
                </c:pt>
                <c:pt idx="248">
                  <c:v>16.45</c:v>
                </c:pt>
                <c:pt idx="249">
                  <c:v>16.440000000000001</c:v>
                </c:pt>
                <c:pt idx="250">
                  <c:v>16.420000000000002</c:v>
                </c:pt>
                <c:pt idx="251">
                  <c:v>16.41</c:v>
                </c:pt>
                <c:pt idx="252">
                  <c:v>16.39</c:v>
                </c:pt>
                <c:pt idx="253">
                  <c:v>16.37</c:v>
                </c:pt>
                <c:pt idx="254">
                  <c:v>16.36</c:v>
                </c:pt>
                <c:pt idx="255">
                  <c:v>16.36</c:v>
                </c:pt>
                <c:pt idx="256">
                  <c:v>16.38</c:v>
                </c:pt>
                <c:pt idx="257">
                  <c:v>16.38</c:v>
                </c:pt>
                <c:pt idx="258">
                  <c:v>16.36</c:v>
                </c:pt>
                <c:pt idx="259">
                  <c:v>16.32</c:v>
                </c:pt>
                <c:pt idx="260">
                  <c:v>16.32</c:v>
                </c:pt>
                <c:pt idx="261">
                  <c:v>16.32</c:v>
                </c:pt>
                <c:pt idx="262">
                  <c:v>16.329999999999998</c:v>
                </c:pt>
                <c:pt idx="263">
                  <c:v>16.32</c:v>
                </c:pt>
                <c:pt idx="264">
                  <c:v>16.32</c:v>
                </c:pt>
                <c:pt idx="265">
                  <c:v>16.32</c:v>
                </c:pt>
                <c:pt idx="266">
                  <c:v>16.309999999999999</c:v>
                </c:pt>
                <c:pt idx="267">
                  <c:v>16.309999999999999</c:v>
                </c:pt>
                <c:pt idx="268">
                  <c:v>16.309999999999999</c:v>
                </c:pt>
                <c:pt idx="269">
                  <c:v>16.36</c:v>
                </c:pt>
                <c:pt idx="270">
                  <c:v>16.38</c:v>
                </c:pt>
                <c:pt idx="271">
                  <c:v>16.37</c:v>
                </c:pt>
                <c:pt idx="272">
                  <c:v>16.36</c:v>
                </c:pt>
                <c:pt idx="273">
                  <c:v>16.350000000000001</c:v>
                </c:pt>
                <c:pt idx="274">
                  <c:v>16.38</c:v>
                </c:pt>
                <c:pt idx="275">
                  <c:v>16.399999999999999</c:v>
                </c:pt>
                <c:pt idx="276">
                  <c:v>16.420000000000002</c:v>
                </c:pt>
                <c:pt idx="277">
                  <c:v>16.47</c:v>
                </c:pt>
                <c:pt idx="278">
                  <c:v>16.47</c:v>
                </c:pt>
                <c:pt idx="279">
                  <c:v>16.47</c:v>
                </c:pt>
                <c:pt idx="280">
                  <c:v>16.52</c:v>
                </c:pt>
                <c:pt idx="281">
                  <c:v>16.510000000000002</c:v>
                </c:pt>
                <c:pt idx="282">
                  <c:v>16.440000000000001</c:v>
                </c:pt>
                <c:pt idx="283">
                  <c:v>16.55</c:v>
                </c:pt>
                <c:pt idx="284">
                  <c:v>16.59</c:v>
                </c:pt>
                <c:pt idx="285">
                  <c:v>16.53</c:v>
                </c:pt>
                <c:pt idx="286">
                  <c:v>16.47</c:v>
                </c:pt>
                <c:pt idx="287">
                  <c:v>16.510000000000002</c:v>
                </c:pt>
                <c:pt idx="288">
                  <c:v>16.559999999999999</c:v>
                </c:pt>
                <c:pt idx="289">
                  <c:v>16.559999999999999</c:v>
                </c:pt>
                <c:pt idx="290">
                  <c:v>16.62</c:v>
                </c:pt>
                <c:pt idx="291">
                  <c:v>16.600000000000001</c:v>
                </c:pt>
                <c:pt idx="292">
                  <c:v>16.690000000000001</c:v>
                </c:pt>
                <c:pt idx="293">
                  <c:v>16.72</c:v>
                </c:pt>
                <c:pt idx="294">
                  <c:v>16.670000000000002</c:v>
                </c:pt>
                <c:pt idx="295">
                  <c:v>16.489999999999998</c:v>
                </c:pt>
                <c:pt idx="296">
                  <c:v>16.47</c:v>
                </c:pt>
                <c:pt idx="297">
                  <c:v>16.47</c:v>
                </c:pt>
                <c:pt idx="298">
                  <c:v>16.5</c:v>
                </c:pt>
                <c:pt idx="299">
                  <c:v>16.5</c:v>
                </c:pt>
                <c:pt idx="300">
                  <c:v>16.53</c:v>
                </c:pt>
                <c:pt idx="301">
                  <c:v>16.55</c:v>
                </c:pt>
                <c:pt idx="302">
                  <c:v>16.579999999999998</c:v>
                </c:pt>
                <c:pt idx="303">
                  <c:v>16.489999999999998</c:v>
                </c:pt>
                <c:pt idx="304">
                  <c:v>16.420000000000002</c:v>
                </c:pt>
                <c:pt idx="305">
                  <c:v>16.45</c:v>
                </c:pt>
                <c:pt idx="306">
                  <c:v>16.46</c:v>
                </c:pt>
                <c:pt idx="307">
                  <c:v>16.48</c:v>
                </c:pt>
                <c:pt idx="308">
                  <c:v>16.5</c:v>
                </c:pt>
                <c:pt idx="309">
                  <c:v>16.53</c:v>
                </c:pt>
                <c:pt idx="310">
                  <c:v>16.54</c:v>
                </c:pt>
                <c:pt idx="311">
                  <c:v>16.52</c:v>
                </c:pt>
                <c:pt idx="312">
                  <c:v>16.52</c:v>
                </c:pt>
                <c:pt idx="313">
                  <c:v>16.489999999999998</c:v>
                </c:pt>
                <c:pt idx="314">
                  <c:v>16.47</c:v>
                </c:pt>
                <c:pt idx="315">
                  <c:v>16.48</c:v>
                </c:pt>
                <c:pt idx="316">
                  <c:v>16.48</c:v>
                </c:pt>
                <c:pt idx="317">
                  <c:v>16.47</c:v>
                </c:pt>
                <c:pt idx="318">
                  <c:v>16.489999999999998</c:v>
                </c:pt>
                <c:pt idx="319">
                  <c:v>16.52</c:v>
                </c:pt>
                <c:pt idx="320">
                  <c:v>16.489999999999998</c:v>
                </c:pt>
                <c:pt idx="321">
                  <c:v>16.52</c:v>
                </c:pt>
                <c:pt idx="322">
                  <c:v>16.53</c:v>
                </c:pt>
                <c:pt idx="323">
                  <c:v>16.62</c:v>
                </c:pt>
                <c:pt idx="324">
                  <c:v>16.61</c:v>
                </c:pt>
                <c:pt idx="325">
                  <c:v>16.64</c:v>
                </c:pt>
                <c:pt idx="326">
                  <c:v>16.73</c:v>
                </c:pt>
                <c:pt idx="327">
                  <c:v>16.7</c:v>
                </c:pt>
                <c:pt idx="328">
                  <c:v>16.600000000000001</c:v>
                </c:pt>
                <c:pt idx="329">
                  <c:v>16.54</c:v>
                </c:pt>
                <c:pt idx="330">
                  <c:v>16.54</c:v>
                </c:pt>
                <c:pt idx="331">
                  <c:v>16.510000000000002</c:v>
                </c:pt>
                <c:pt idx="332">
                  <c:v>16.579999999999998</c:v>
                </c:pt>
                <c:pt idx="333">
                  <c:v>16.559999999999999</c:v>
                </c:pt>
                <c:pt idx="334">
                  <c:v>16.54</c:v>
                </c:pt>
                <c:pt idx="335">
                  <c:v>16.55</c:v>
                </c:pt>
                <c:pt idx="336">
                  <c:v>16.63</c:v>
                </c:pt>
                <c:pt idx="337">
                  <c:v>16.64</c:v>
                </c:pt>
                <c:pt idx="338">
                  <c:v>16.57</c:v>
                </c:pt>
                <c:pt idx="339">
                  <c:v>16.559999999999999</c:v>
                </c:pt>
                <c:pt idx="340">
                  <c:v>16.54</c:v>
                </c:pt>
                <c:pt idx="341">
                  <c:v>16.559999999999999</c:v>
                </c:pt>
                <c:pt idx="342">
                  <c:v>16.57</c:v>
                </c:pt>
                <c:pt idx="343">
                  <c:v>16.579999999999998</c:v>
                </c:pt>
                <c:pt idx="344">
                  <c:v>16.579999999999998</c:v>
                </c:pt>
                <c:pt idx="345">
                  <c:v>16.57</c:v>
                </c:pt>
                <c:pt idx="346">
                  <c:v>16.559999999999999</c:v>
                </c:pt>
                <c:pt idx="347">
                  <c:v>16.559999999999999</c:v>
                </c:pt>
                <c:pt idx="348">
                  <c:v>16.559999999999999</c:v>
                </c:pt>
                <c:pt idx="349">
                  <c:v>16.61</c:v>
                </c:pt>
                <c:pt idx="350">
                  <c:v>16.64</c:v>
                </c:pt>
                <c:pt idx="351">
                  <c:v>16.670000000000002</c:v>
                </c:pt>
                <c:pt idx="352">
                  <c:v>16.670000000000002</c:v>
                </c:pt>
                <c:pt idx="353">
                  <c:v>16.68</c:v>
                </c:pt>
                <c:pt idx="354">
                  <c:v>16.760000000000002</c:v>
                </c:pt>
                <c:pt idx="355">
                  <c:v>16.77</c:v>
                </c:pt>
                <c:pt idx="356">
                  <c:v>16.79</c:v>
                </c:pt>
                <c:pt idx="357">
                  <c:v>16.8</c:v>
                </c:pt>
                <c:pt idx="358">
                  <c:v>16.77</c:v>
                </c:pt>
                <c:pt idx="359">
                  <c:v>16.72</c:v>
                </c:pt>
                <c:pt idx="360">
                  <c:v>16.72</c:v>
                </c:pt>
                <c:pt idx="361">
                  <c:v>16.72</c:v>
                </c:pt>
                <c:pt idx="362">
                  <c:v>16.68</c:v>
                </c:pt>
                <c:pt idx="363">
                  <c:v>16.66</c:v>
                </c:pt>
                <c:pt idx="364">
                  <c:v>16.670000000000002</c:v>
                </c:pt>
                <c:pt idx="365">
                  <c:v>16.68</c:v>
                </c:pt>
                <c:pt idx="366">
                  <c:v>16.739999999999998</c:v>
                </c:pt>
                <c:pt idx="367">
                  <c:v>16.690000000000001</c:v>
                </c:pt>
                <c:pt idx="368">
                  <c:v>16.73</c:v>
                </c:pt>
                <c:pt idx="369">
                  <c:v>16.72</c:v>
                </c:pt>
                <c:pt idx="370">
                  <c:v>16.68</c:v>
                </c:pt>
                <c:pt idx="371">
                  <c:v>16.68</c:v>
                </c:pt>
                <c:pt idx="372">
                  <c:v>16.73</c:v>
                </c:pt>
                <c:pt idx="373">
                  <c:v>16.829999999999998</c:v>
                </c:pt>
                <c:pt idx="374">
                  <c:v>16.84</c:v>
                </c:pt>
                <c:pt idx="375">
                  <c:v>16.84</c:v>
                </c:pt>
                <c:pt idx="376">
                  <c:v>16.82</c:v>
                </c:pt>
                <c:pt idx="377">
                  <c:v>16.75</c:v>
                </c:pt>
                <c:pt idx="378">
                  <c:v>16.68</c:v>
                </c:pt>
                <c:pt idx="379">
                  <c:v>16.66</c:v>
                </c:pt>
                <c:pt idx="380">
                  <c:v>16.7</c:v>
                </c:pt>
                <c:pt idx="381">
                  <c:v>16.71</c:v>
                </c:pt>
                <c:pt idx="382">
                  <c:v>16.73</c:v>
                </c:pt>
                <c:pt idx="383">
                  <c:v>16.72</c:v>
                </c:pt>
                <c:pt idx="384">
                  <c:v>16.73</c:v>
                </c:pt>
                <c:pt idx="385">
                  <c:v>16.73</c:v>
                </c:pt>
                <c:pt idx="386">
                  <c:v>16.690000000000001</c:v>
                </c:pt>
                <c:pt idx="387">
                  <c:v>16.72</c:v>
                </c:pt>
                <c:pt idx="388">
                  <c:v>16.79</c:v>
                </c:pt>
                <c:pt idx="389">
                  <c:v>16.809999999999999</c:v>
                </c:pt>
                <c:pt idx="390">
                  <c:v>16.8</c:v>
                </c:pt>
                <c:pt idx="391">
                  <c:v>16.78</c:v>
                </c:pt>
                <c:pt idx="392">
                  <c:v>16.73</c:v>
                </c:pt>
                <c:pt idx="393">
                  <c:v>16.66</c:v>
                </c:pt>
                <c:pt idx="394">
                  <c:v>16.68</c:v>
                </c:pt>
                <c:pt idx="395">
                  <c:v>16.73</c:v>
                </c:pt>
                <c:pt idx="396">
                  <c:v>16.75</c:v>
                </c:pt>
                <c:pt idx="397">
                  <c:v>16.809999999999999</c:v>
                </c:pt>
                <c:pt idx="398">
                  <c:v>16.82</c:v>
                </c:pt>
                <c:pt idx="399">
                  <c:v>16.8</c:v>
                </c:pt>
                <c:pt idx="400">
                  <c:v>16.79</c:v>
                </c:pt>
                <c:pt idx="401">
                  <c:v>16.77</c:v>
                </c:pt>
                <c:pt idx="402">
                  <c:v>16.75</c:v>
                </c:pt>
                <c:pt idx="403">
                  <c:v>16.739999999999998</c:v>
                </c:pt>
                <c:pt idx="404">
                  <c:v>16.739999999999998</c:v>
                </c:pt>
                <c:pt idx="405">
                  <c:v>16.739999999999998</c:v>
                </c:pt>
                <c:pt idx="406">
                  <c:v>16.73</c:v>
                </c:pt>
                <c:pt idx="407">
                  <c:v>16.72</c:v>
                </c:pt>
                <c:pt idx="408">
                  <c:v>16.75</c:v>
                </c:pt>
                <c:pt idx="409">
                  <c:v>16.75</c:v>
                </c:pt>
                <c:pt idx="410">
                  <c:v>16.71</c:v>
                </c:pt>
                <c:pt idx="411">
                  <c:v>16.690000000000001</c:v>
                </c:pt>
                <c:pt idx="412">
                  <c:v>16.72</c:v>
                </c:pt>
                <c:pt idx="413">
                  <c:v>16.760000000000002</c:v>
                </c:pt>
                <c:pt idx="414">
                  <c:v>16.760000000000002</c:v>
                </c:pt>
                <c:pt idx="415">
                  <c:v>16.78</c:v>
                </c:pt>
                <c:pt idx="416">
                  <c:v>16.809999999999999</c:v>
                </c:pt>
                <c:pt idx="417">
                  <c:v>16.8</c:v>
                </c:pt>
                <c:pt idx="418">
                  <c:v>16.86</c:v>
                </c:pt>
                <c:pt idx="419">
                  <c:v>16.87</c:v>
                </c:pt>
                <c:pt idx="420">
                  <c:v>16.73</c:v>
                </c:pt>
                <c:pt idx="421">
                  <c:v>16.760000000000002</c:v>
                </c:pt>
                <c:pt idx="422">
                  <c:v>16.760000000000002</c:v>
                </c:pt>
                <c:pt idx="423">
                  <c:v>16.79</c:v>
                </c:pt>
                <c:pt idx="424">
                  <c:v>16.82</c:v>
                </c:pt>
                <c:pt idx="425">
                  <c:v>16.82</c:v>
                </c:pt>
                <c:pt idx="426">
                  <c:v>16.809999999999999</c:v>
                </c:pt>
                <c:pt idx="427">
                  <c:v>16.78</c:v>
                </c:pt>
                <c:pt idx="428">
                  <c:v>16.77</c:v>
                </c:pt>
                <c:pt idx="429">
                  <c:v>16.809999999999999</c:v>
                </c:pt>
                <c:pt idx="430">
                  <c:v>16.84</c:v>
                </c:pt>
                <c:pt idx="431">
                  <c:v>16.829999999999998</c:v>
                </c:pt>
                <c:pt idx="432">
                  <c:v>16.79</c:v>
                </c:pt>
                <c:pt idx="433">
                  <c:v>16.77</c:v>
                </c:pt>
                <c:pt idx="434">
                  <c:v>16.79</c:v>
                </c:pt>
                <c:pt idx="435">
                  <c:v>16.809999999999999</c:v>
                </c:pt>
                <c:pt idx="436">
                  <c:v>16.809999999999999</c:v>
                </c:pt>
                <c:pt idx="437">
                  <c:v>16.79</c:v>
                </c:pt>
                <c:pt idx="438">
                  <c:v>16.79</c:v>
                </c:pt>
                <c:pt idx="439">
                  <c:v>16.79</c:v>
                </c:pt>
                <c:pt idx="440">
                  <c:v>16.78</c:v>
                </c:pt>
                <c:pt idx="441">
                  <c:v>16.78</c:v>
                </c:pt>
                <c:pt idx="442">
                  <c:v>16.77</c:v>
                </c:pt>
                <c:pt idx="443">
                  <c:v>16.760000000000002</c:v>
                </c:pt>
                <c:pt idx="444">
                  <c:v>16.78</c:v>
                </c:pt>
                <c:pt idx="445">
                  <c:v>16.79</c:v>
                </c:pt>
                <c:pt idx="446">
                  <c:v>16.79</c:v>
                </c:pt>
                <c:pt idx="447">
                  <c:v>16.79</c:v>
                </c:pt>
                <c:pt idx="448">
                  <c:v>16.79</c:v>
                </c:pt>
                <c:pt idx="449">
                  <c:v>16.78</c:v>
                </c:pt>
                <c:pt idx="450">
                  <c:v>16.79</c:v>
                </c:pt>
                <c:pt idx="451">
                  <c:v>16.79</c:v>
                </c:pt>
                <c:pt idx="452">
                  <c:v>16.77</c:v>
                </c:pt>
                <c:pt idx="453">
                  <c:v>16.77</c:v>
                </c:pt>
                <c:pt idx="454">
                  <c:v>16.760000000000002</c:v>
                </c:pt>
                <c:pt idx="455">
                  <c:v>16.78</c:v>
                </c:pt>
                <c:pt idx="456">
                  <c:v>16.77</c:v>
                </c:pt>
                <c:pt idx="457">
                  <c:v>16.760000000000002</c:v>
                </c:pt>
                <c:pt idx="458">
                  <c:v>16.760000000000002</c:v>
                </c:pt>
                <c:pt idx="459">
                  <c:v>16.75</c:v>
                </c:pt>
                <c:pt idx="460">
                  <c:v>16.739999999999998</c:v>
                </c:pt>
                <c:pt idx="461">
                  <c:v>16.77</c:v>
                </c:pt>
                <c:pt idx="462">
                  <c:v>16.77</c:v>
                </c:pt>
                <c:pt idx="463">
                  <c:v>16.72</c:v>
                </c:pt>
                <c:pt idx="464">
                  <c:v>16.73</c:v>
                </c:pt>
                <c:pt idx="465">
                  <c:v>16.75</c:v>
                </c:pt>
                <c:pt idx="466">
                  <c:v>16.77</c:v>
                </c:pt>
                <c:pt idx="467">
                  <c:v>16.78</c:v>
                </c:pt>
                <c:pt idx="468">
                  <c:v>16.77</c:v>
                </c:pt>
                <c:pt idx="469">
                  <c:v>16.79</c:v>
                </c:pt>
                <c:pt idx="470">
                  <c:v>16.77</c:v>
                </c:pt>
                <c:pt idx="471">
                  <c:v>16.77</c:v>
                </c:pt>
                <c:pt idx="472">
                  <c:v>16.739999999999998</c:v>
                </c:pt>
                <c:pt idx="473">
                  <c:v>16.72</c:v>
                </c:pt>
                <c:pt idx="474">
                  <c:v>16.73</c:v>
                </c:pt>
                <c:pt idx="475">
                  <c:v>16.72</c:v>
                </c:pt>
                <c:pt idx="476">
                  <c:v>16.73</c:v>
                </c:pt>
                <c:pt idx="477">
                  <c:v>16.73</c:v>
                </c:pt>
                <c:pt idx="478">
                  <c:v>16.71</c:v>
                </c:pt>
                <c:pt idx="479">
                  <c:v>16.72</c:v>
                </c:pt>
                <c:pt idx="480">
                  <c:v>16.73</c:v>
                </c:pt>
                <c:pt idx="481">
                  <c:v>16.75</c:v>
                </c:pt>
                <c:pt idx="482">
                  <c:v>16.760000000000002</c:v>
                </c:pt>
                <c:pt idx="483">
                  <c:v>16.690000000000001</c:v>
                </c:pt>
                <c:pt idx="484">
                  <c:v>16.68</c:v>
                </c:pt>
                <c:pt idx="485">
                  <c:v>16.670000000000002</c:v>
                </c:pt>
                <c:pt idx="486">
                  <c:v>16.649999999999999</c:v>
                </c:pt>
                <c:pt idx="487">
                  <c:v>16.66</c:v>
                </c:pt>
                <c:pt idx="488">
                  <c:v>16.66</c:v>
                </c:pt>
                <c:pt idx="489">
                  <c:v>16.670000000000002</c:v>
                </c:pt>
                <c:pt idx="490">
                  <c:v>16.690000000000001</c:v>
                </c:pt>
                <c:pt idx="491">
                  <c:v>16.7</c:v>
                </c:pt>
                <c:pt idx="492">
                  <c:v>16.64</c:v>
                </c:pt>
                <c:pt idx="493">
                  <c:v>16.62</c:v>
                </c:pt>
                <c:pt idx="494">
                  <c:v>16.61</c:v>
                </c:pt>
                <c:pt idx="495">
                  <c:v>16.61</c:v>
                </c:pt>
                <c:pt idx="496">
                  <c:v>16.64</c:v>
                </c:pt>
                <c:pt idx="497">
                  <c:v>16.64</c:v>
                </c:pt>
                <c:pt idx="498">
                  <c:v>16.63</c:v>
                </c:pt>
                <c:pt idx="499">
                  <c:v>16.649999999999999</c:v>
                </c:pt>
                <c:pt idx="500">
                  <c:v>16.63</c:v>
                </c:pt>
                <c:pt idx="501">
                  <c:v>16.61</c:v>
                </c:pt>
                <c:pt idx="502">
                  <c:v>16.600000000000001</c:v>
                </c:pt>
                <c:pt idx="503">
                  <c:v>16.61</c:v>
                </c:pt>
                <c:pt idx="504">
                  <c:v>16.61</c:v>
                </c:pt>
                <c:pt idx="505">
                  <c:v>16.59</c:v>
                </c:pt>
                <c:pt idx="506">
                  <c:v>16.559999999999999</c:v>
                </c:pt>
                <c:pt idx="507">
                  <c:v>16.55</c:v>
                </c:pt>
                <c:pt idx="508">
                  <c:v>16.559999999999999</c:v>
                </c:pt>
                <c:pt idx="509">
                  <c:v>16.54</c:v>
                </c:pt>
                <c:pt idx="510">
                  <c:v>16.53</c:v>
                </c:pt>
                <c:pt idx="511">
                  <c:v>16.54</c:v>
                </c:pt>
                <c:pt idx="512">
                  <c:v>16.55</c:v>
                </c:pt>
                <c:pt idx="513">
                  <c:v>16.59</c:v>
                </c:pt>
                <c:pt idx="514">
                  <c:v>16.600000000000001</c:v>
                </c:pt>
                <c:pt idx="515">
                  <c:v>16.53</c:v>
                </c:pt>
                <c:pt idx="516">
                  <c:v>16.48</c:v>
                </c:pt>
                <c:pt idx="517">
                  <c:v>16.5</c:v>
                </c:pt>
                <c:pt idx="518">
                  <c:v>16.5</c:v>
                </c:pt>
                <c:pt idx="519">
                  <c:v>16.52</c:v>
                </c:pt>
                <c:pt idx="520">
                  <c:v>16.53</c:v>
                </c:pt>
                <c:pt idx="521">
                  <c:v>16.54</c:v>
                </c:pt>
                <c:pt idx="522">
                  <c:v>16.54</c:v>
                </c:pt>
                <c:pt idx="523">
                  <c:v>16.52</c:v>
                </c:pt>
                <c:pt idx="524">
                  <c:v>16.55</c:v>
                </c:pt>
                <c:pt idx="525">
                  <c:v>16.579999999999998</c:v>
                </c:pt>
                <c:pt idx="526">
                  <c:v>16.579999999999998</c:v>
                </c:pt>
                <c:pt idx="527">
                  <c:v>16.52</c:v>
                </c:pt>
                <c:pt idx="528">
                  <c:v>16.54</c:v>
                </c:pt>
                <c:pt idx="529">
                  <c:v>16.52</c:v>
                </c:pt>
                <c:pt idx="530">
                  <c:v>16.510000000000002</c:v>
                </c:pt>
                <c:pt idx="531">
                  <c:v>16.5</c:v>
                </c:pt>
                <c:pt idx="532">
                  <c:v>16.489999999999998</c:v>
                </c:pt>
                <c:pt idx="533">
                  <c:v>16.52</c:v>
                </c:pt>
                <c:pt idx="534">
                  <c:v>16.510000000000002</c:v>
                </c:pt>
                <c:pt idx="535">
                  <c:v>16.53</c:v>
                </c:pt>
                <c:pt idx="536">
                  <c:v>16.510000000000002</c:v>
                </c:pt>
                <c:pt idx="537">
                  <c:v>16.47</c:v>
                </c:pt>
                <c:pt idx="538">
                  <c:v>16.48</c:v>
                </c:pt>
                <c:pt idx="539">
                  <c:v>16.46</c:v>
                </c:pt>
                <c:pt idx="540">
                  <c:v>16.45</c:v>
                </c:pt>
                <c:pt idx="541">
                  <c:v>16.440000000000001</c:v>
                </c:pt>
                <c:pt idx="542">
                  <c:v>16.47</c:v>
                </c:pt>
                <c:pt idx="543">
                  <c:v>16.45</c:v>
                </c:pt>
                <c:pt idx="544">
                  <c:v>16.43</c:v>
                </c:pt>
                <c:pt idx="545">
                  <c:v>16.47</c:v>
                </c:pt>
                <c:pt idx="546">
                  <c:v>16.489999999999998</c:v>
                </c:pt>
                <c:pt idx="547">
                  <c:v>16.5</c:v>
                </c:pt>
                <c:pt idx="548">
                  <c:v>16.510000000000002</c:v>
                </c:pt>
                <c:pt idx="549">
                  <c:v>16.48</c:v>
                </c:pt>
                <c:pt idx="550">
                  <c:v>16.47</c:v>
                </c:pt>
                <c:pt idx="551">
                  <c:v>16.47</c:v>
                </c:pt>
                <c:pt idx="552">
                  <c:v>16.48</c:v>
                </c:pt>
                <c:pt idx="553">
                  <c:v>16.52</c:v>
                </c:pt>
                <c:pt idx="554">
                  <c:v>16.53</c:v>
                </c:pt>
                <c:pt idx="555">
                  <c:v>16.46</c:v>
                </c:pt>
                <c:pt idx="556">
                  <c:v>16.47</c:v>
                </c:pt>
                <c:pt idx="557">
                  <c:v>16.52</c:v>
                </c:pt>
                <c:pt idx="558">
                  <c:v>16.52</c:v>
                </c:pt>
                <c:pt idx="559">
                  <c:v>16.43</c:v>
                </c:pt>
                <c:pt idx="560">
                  <c:v>16.440000000000001</c:v>
                </c:pt>
                <c:pt idx="561">
                  <c:v>16.43</c:v>
                </c:pt>
                <c:pt idx="562">
                  <c:v>16.45</c:v>
                </c:pt>
                <c:pt idx="563">
                  <c:v>16.440000000000001</c:v>
                </c:pt>
                <c:pt idx="564">
                  <c:v>16.41</c:v>
                </c:pt>
                <c:pt idx="565">
                  <c:v>16.41</c:v>
                </c:pt>
                <c:pt idx="566">
                  <c:v>16.48</c:v>
                </c:pt>
                <c:pt idx="567">
                  <c:v>16.559999999999999</c:v>
                </c:pt>
                <c:pt idx="568">
                  <c:v>16.63</c:v>
                </c:pt>
                <c:pt idx="569">
                  <c:v>16.559999999999999</c:v>
                </c:pt>
                <c:pt idx="570">
                  <c:v>16.559999999999999</c:v>
                </c:pt>
                <c:pt idx="571">
                  <c:v>16.52</c:v>
                </c:pt>
                <c:pt idx="572">
                  <c:v>16.53</c:v>
                </c:pt>
                <c:pt idx="573">
                  <c:v>16.55</c:v>
                </c:pt>
                <c:pt idx="574">
                  <c:v>16.510000000000002</c:v>
                </c:pt>
                <c:pt idx="575">
                  <c:v>16.489999999999998</c:v>
                </c:pt>
                <c:pt idx="576">
                  <c:v>16.489999999999998</c:v>
                </c:pt>
                <c:pt idx="577">
                  <c:v>16.510000000000002</c:v>
                </c:pt>
                <c:pt idx="578">
                  <c:v>16.55</c:v>
                </c:pt>
                <c:pt idx="579">
                  <c:v>16.59</c:v>
                </c:pt>
                <c:pt idx="580">
                  <c:v>16.57</c:v>
                </c:pt>
                <c:pt idx="581">
                  <c:v>16.54</c:v>
                </c:pt>
                <c:pt idx="582">
                  <c:v>16.52</c:v>
                </c:pt>
                <c:pt idx="583">
                  <c:v>16.489999999999998</c:v>
                </c:pt>
                <c:pt idx="584">
                  <c:v>16.46</c:v>
                </c:pt>
                <c:pt idx="585">
                  <c:v>16.53</c:v>
                </c:pt>
                <c:pt idx="586">
                  <c:v>16.54</c:v>
                </c:pt>
                <c:pt idx="587">
                  <c:v>16.66</c:v>
                </c:pt>
                <c:pt idx="588">
                  <c:v>16.66</c:v>
                </c:pt>
                <c:pt idx="589">
                  <c:v>16.53</c:v>
                </c:pt>
                <c:pt idx="590">
                  <c:v>16.52</c:v>
                </c:pt>
                <c:pt idx="591">
                  <c:v>16.579999999999998</c:v>
                </c:pt>
                <c:pt idx="592">
                  <c:v>16.559999999999999</c:v>
                </c:pt>
                <c:pt idx="593">
                  <c:v>16.53</c:v>
                </c:pt>
                <c:pt idx="594">
                  <c:v>16.489999999999998</c:v>
                </c:pt>
                <c:pt idx="595">
                  <c:v>16.5</c:v>
                </c:pt>
                <c:pt idx="596">
                  <c:v>16.5</c:v>
                </c:pt>
                <c:pt idx="597">
                  <c:v>16.45</c:v>
                </c:pt>
                <c:pt idx="598">
                  <c:v>16.440000000000001</c:v>
                </c:pt>
                <c:pt idx="599">
                  <c:v>16.48</c:v>
                </c:pt>
                <c:pt idx="600">
                  <c:v>16.440000000000001</c:v>
                </c:pt>
                <c:pt idx="601">
                  <c:v>16.440000000000001</c:v>
                </c:pt>
                <c:pt idx="602">
                  <c:v>16.440000000000001</c:v>
                </c:pt>
                <c:pt idx="603">
                  <c:v>16.46</c:v>
                </c:pt>
                <c:pt idx="604">
                  <c:v>16.46</c:v>
                </c:pt>
                <c:pt idx="605">
                  <c:v>16.43</c:v>
                </c:pt>
                <c:pt idx="606">
                  <c:v>16.489999999999998</c:v>
                </c:pt>
                <c:pt idx="607">
                  <c:v>16.61</c:v>
                </c:pt>
                <c:pt idx="608">
                  <c:v>16.62</c:v>
                </c:pt>
                <c:pt idx="609">
                  <c:v>16.55</c:v>
                </c:pt>
                <c:pt idx="610">
                  <c:v>16.559999999999999</c:v>
                </c:pt>
                <c:pt idx="611">
                  <c:v>16.63</c:v>
                </c:pt>
                <c:pt idx="612">
                  <c:v>16.62</c:v>
                </c:pt>
                <c:pt idx="613">
                  <c:v>16.55</c:v>
                </c:pt>
                <c:pt idx="614">
                  <c:v>16.66</c:v>
                </c:pt>
                <c:pt idx="615">
                  <c:v>16.690000000000001</c:v>
                </c:pt>
                <c:pt idx="616">
                  <c:v>16.690000000000001</c:v>
                </c:pt>
                <c:pt idx="617">
                  <c:v>16.670000000000002</c:v>
                </c:pt>
                <c:pt idx="618">
                  <c:v>16.5</c:v>
                </c:pt>
                <c:pt idx="619">
                  <c:v>16.489999999999998</c:v>
                </c:pt>
                <c:pt idx="620">
                  <c:v>16.48</c:v>
                </c:pt>
                <c:pt idx="621">
                  <c:v>16.47</c:v>
                </c:pt>
                <c:pt idx="622">
                  <c:v>16.43</c:v>
                </c:pt>
                <c:pt idx="623">
                  <c:v>16.420000000000002</c:v>
                </c:pt>
                <c:pt idx="624">
                  <c:v>16.420000000000002</c:v>
                </c:pt>
                <c:pt idx="625">
                  <c:v>16.43</c:v>
                </c:pt>
                <c:pt idx="626">
                  <c:v>16.43</c:v>
                </c:pt>
                <c:pt idx="627">
                  <c:v>16.440000000000001</c:v>
                </c:pt>
                <c:pt idx="628">
                  <c:v>16.47</c:v>
                </c:pt>
                <c:pt idx="629">
                  <c:v>16.45</c:v>
                </c:pt>
                <c:pt idx="630">
                  <c:v>16.420000000000002</c:v>
                </c:pt>
                <c:pt idx="631">
                  <c:v>16.440000000000001</c:v>
                </c:pt>
                <c:pt idx="632">
                  <c:v>16.47</c:v>
                </c:pt>
                <c:pt idx="633">
                  <c:v>16.45</c:v>
                </c:pt>
                <c:pt idx="634">
                  <c:v>16.47</c:v>
                </c:pt>
                <c:pt idx="635">
                  <c:v>16.54</c:v>
                </c:pt>
                <c:pt idx="636">
                  <c:v>16.5</c:v>
                </c:pt>
                <c:pt idx="637">
                  <c:v>16.46</c:v>
                </c:pt>
                <c:pt idx="638">
                  <c:v>16.48</c:v>
                </c:pt>
                <c:pt idx="639">
                  <c:v>16.57</c:v>
                </c:pt>
                <c:pt idx="640">
                  <c:v>16.579999999999998</c:v>
                </c:pt>
                <c:pt idx="641">
                  <c:v>16.57</c:v>
                </c:pt>
                <c:pt idx="642">
                  <c:v>16.559999999999999</c:v>
                </c:pt>
                <c:pt idx="643">
                  <c:v>16.559999999999999</c:v>
                </c:pt>
                <c:pt idx="644">
                  <c:v>16.55</c:v>
                </c:pt>
                <c:pt idx="645">
                  <c:v>16.52</c:v>
                </c:pt>
                <c:pt idx="646">
                  <c:v>16.46</c:v>
                </c:pt>
                <c:pt idx="647">
                  <c:v>16.5</c:v>
                </c:pt>
                <c:pt idx="648">
                  <c:v>16.55</c:v>
                </c:pt>
                <c:pt idx="649">
                  <c:v>16.579999999999998</c:v>
                </c:pt>
                <c:pt idx="650">
                  <c:v>16.579999999999998</c:v>
                </c:pt>
                <c:pt idx="651">
                  <c:v>16.600000000000001</c:v>
                </c:pt>
                <c:pt idx="652">
                  <c:v>16.59</c:v>
                </c:pt>
                <c:pt idx="653">
                  <c:v>16.649999999999999</c:v>
                </c:pt>
                <c:pt idx="654">
                  <c:v>16.649999999999999</c:v>
                </c:pt>
                <c:pt idx="655">
                  <c:v>16.61</c:v>
                </c:pt>
                <c:pt idx="656">
                  <c:v>16.63</c:v>
                </c:pt>
                <c:pt idx="657">
                  <c:v>16.63</c:v>
                </c:pt>
                <c:pt idx="658">
                  <c:v>16.64</c:v>
                </c:pt>
                <c:pt idx="659">
                  <c:v>16.61</c:v>
                </c:pt>
                <c:pt idx="660">
                  <c:v>16.600000000000001</c:v>
                </c:pt>
                <c:pt idx="661">
                  <c:v>16.57</c:v>
                </c:pt>
                <c:pt idx="662">
                  <c:v>16.54</c:v>
                </c:pt>
                <c:pt idx="663">
                  <c:v>16.61</c:v>
                </c:pt>
                <c:pt idx="664">
                  <c:v>16.62</c:v>
                </c:pt>
                <c:pt idx="665">
                  <c:v>16.62</c:v>
                </c:pt>
                <c:pt idx="666">
                  <c:v>16.63</c:v>
                </c:pt>
                <c:pt idx="667">
                  <c:v>16.61</c:v>
                </c:pt>
                <c:pt idx="668">
                  <c:v>16.61</c:v>
                </c:pt>
                <c:pt idx="669">
                  <c:v>16.64</c:v>
                </c:pt>
                <c:pt idx="670">
                  <c:v>16.66</c:v>
                </c:pt>
                <c:pt idx="671">
                  <c:v>16.61</c:v>
                </c:pt>
                <c:pt idx="672">
                  <c:v>16.64</c:v>
                </c:pt>
                <c:pt idx="673">
                  <c:v>16.66</c:v>
                </c:pt>
                <c:pt idx="674">
                  <c:v>16.64</c:v>
                </c:pt>
                <c:pt idx="675">
                  <c:v>16.57</c:v>
                </c:pt>
                <c:pt idx="676">
                  <c:v>16.59</c:v>
                </c:pt>
                <c:pt idx="677">
                  <c:v>16.63</c:v>
                </c:pt>
                <c:pt idx="678">
                  <c:v>16.579999999999998</c:v>
                </c:pt>
                <c:pt idx="679">
                  <c:v>16.579999999999998</c:v>
                </c:pt>
                <c:pt idx="680">
                  <c:v>16.579999999999998</c:v>
                </c:pt>
                <c:pt idx="681">
                  <c:v>16.649999999999999</c:v>
                </c:pt>
                <c:pt idx="682">
                  <c:v>16.690000000000001</c:v>
                </c:pt>
                <c:pt idx="683">
                  <c:v>16.690000000000001</c:v>
                </c:pt>
                <c:pt idx="684">
                  <c:v>16.75</c:v>
                </c:pt>
                <c:pt idx="685">
                  <c:v>16.739999999999998</c:v>
                </c:pt>
                <c:pt idx="686">
                  <c:v>16.8</c:v>
                </c:pt>
                <c:pt idx="687">
                  <c:v>16.809999999999999</c:v>
                </c:pt>
                <c:pt idx="688">
                  <c:v>16.899999999999999</c:v>
                </c:pt>
                <c:pt idx="689">
                  <c:v>16.84</c:v>
                </c:pt>
                <c:pt idx="690">
                  <c:v>16.75</c:v>
                </c:pt>
                <c:pt idx="691">
                  <c:v>16.84</c:v>
                </c:pt>
                <c:pt idx="692">
                  <c:v>16.82</c:v>
                </c:pt>
                <c:pt idx="693">
                  <c:v>16.7</c:v>
                </c:pt>
                <c:pt idx="694">
                  <c:v>16.72</c:v>
                </c:pt>
                <c:pt idx="695">
                  <c:v>16.7</c:v>
                </c:pt>
                <c:pt idx="696">
                  <c:v>16.7</c:v>
                </c:pt>
                <c:pt idx="697">
                  <c:v>16.71</c:v>
                </c:pt>
                <c:pt idx="698">
                  <c:v>16.71</c:v>
                </c:pt>
                <c:pt idx="699">
                  <c:v>16.7</c:v>
                </c:pt>
                <c:pt idx="700">
                  <c:v>16.71</c:v>
                </c:pt>
                <c:pt idx="701">
                  <c:v>16.77</c:v>
                </c:pt>
                <c:pt idx="702">
                  <c:v>16.78</c:v>
                </c:pt>
                <c:pt idx="703">
                  <c:v>16.7</c:v>
                </c:pt>
                <c:pt idx="704">
                  <c:v>16.7</c:v>
                </c:pt>
                <c:pt idx="705">
                  <c:v>16.75</c:v>
                </c:pt>
                <c:pt idx="706">
                  <c:v>16.77</c:v>
                </c:pt>
                <c:pt idx="707">
                  <c:v>16.8</c:v>
                </c:pt>
                <c:pt idx="708">
                  <c:v>16.79</c:v>
                </c:pt>
                <c:pt idx="709">
                  <c:v>16.760000000000002</c:v>
                </c:pt>
                <c:pt idx="710">
                  <c:v>16.760000000000002</c:v>
                </c:pt>
                <c:pt idx="711">
                  <c:v>16.79</c:v>
                </c:pt>
                <c:pt idx="712">
                  <c:v>16.79</c:v>
                </c:pt>
                <c:pt idx="713">
                  <c:v>16.78</c:v>
                </c:pt>
                <c:pt idx="714">
                  <c:v>16.77</c:v>
                </c:pt>
                <c:pt idx="715">
                  <c:v>16.75</c:v>
                </c:pt>
                <c:pt idx="716">
                  <c:v>16.760000000000002</c:v>
                </c:pt>
                <c:pt idx="717">
                  <c:v>16.78</c:v>
                </c:pt>
                <c:pt idx="718">
                  <c:v>16.8</c:v>
                </c:pt>
                <c:pt idx="719">
                  <c:v>16.8</c:v>
                </c:pt>
                <c:pt idx="720">
                  <c:v>16.78</c:v>
                </c:pt>
                <c:pt idx="721">
                  <c:v>16.809999999999999</c:v>
                </c:pt>
                <c:pt idx="722">
                  <c:v>16.82</c:v>
                </c:pt>
                <c:pt idx="723">
                  <c:v>16.79</c:v>
                </c:pt>
                <c:pt idx="724">
                  <c:v>16.77</c:v>
                </c:pt>
                <c:pt idx="725">
                  <c:v>16.78</c:v>
                </c:pt>
                <c:pt idx="726">
                  <c:v>16.79</c:v>
                </c:pt>
                <c:pt idx="727">
                  <c:v>16.79</c:v>
                </c:pt>
                <c:pt idx="728">
                  <c:v>16.78</c:v>
                </c:pt>
                <c:pt idx="729">
                  <c:v>16.84</c:v>
                </c:pt>
                <c:pt idx="730">
                  <c:v>16.850000000000001</c:v>
                </c:pt>
                <c:pt idx="731">
                  <c:v>16.82</c:v>
                </c:pt>
                <c:pt idx="732">
                  <c:v>16.84</c:v>
                </c:pt>
                <c:pt idx="733">
                  <c:v>16.84</c:v>
                </c:pt>
                <c:pt idx="734">
                  <c:v>16.850000000000001</c:v>
                </c:pt>
                <c:pt idx="735">
                  <c:v>16.829999999999998</c:v>
                </c:pt>
                <c:pt idx="736">
                  <c:v>16.87</c:v>
                </c:pt>
                <c:pt idx="737">
                  <c:v>16.88</c:v>
                </c:pt>
                <c:pt idx="738">
                  <c:v>16.88</c:v>
                </c:pt>
                <c:pt idx="739">
                  <c:v>16.850000000000001</c:v>
                </c:pt>
                <c:pt idx="740">
                  <c:v>16.82</c:v>
                </c:pt>
                <c:pt idx="741">
                  <c:v>16.86</c:v>
                </c:pt>
                <c:pt idx="742">
                  <c:v>16.88</c:v>
                </c:pt>
                <c:pt idx="743">
                  <c:v>16.88</c:v>
                </c:pt>
                <c:pt idx="744">
                  <c:v>16.88</c:v>
                </c:pt>
                <c:pt idx="745">
                  <c:v>16.88</c:v>
                </c:pt>
                <c:pt idx="746">
                  <c:v>16.87</c:v>
                </c:pt>
                <c:pt idx="747">
                  <c:v>16.89</c:v>
                </c:pt>
                <c:pt idx="748">
                  <c:v>16.920000000000002</c:v>
                </c:pt>
                <c:pt idx="749">
                  <c:v>16.89</c:v>
                </c:pt>
                <c:pt idx="750">
                  <c:v>16.87</c:v>
                </c:pt>
                <c:pt idx="751">
                  <c:v>16.95</c:v>
                </c:pt>
                <c:pt idx="752">
                  <c:v>16.899999999999999</c:v>
                </c:pt>
                <c:pt idx="753">
                  <c:v>16.87</c:v>
                </c:pt>
                <c:pt idx="754">
                  <c:v>16.89</c:v>
                </c:pt>
                <c:pt idx="755">
                  <c:v>16.91</c:v>
                </c:pt>
                <c:pt idx="756">
                  <c:v>16.95</c:v>
                </c:pt>
                <c:pt idx="757">
                  <c:v>17.010000000000002</c:v>
                </c:pt>
                <c:pt idx="758">
                  <c:v>17.03</c:v>
                </c:pt>
                <c:pt idx="759">
                  <c:v>16.95</c:v>
                </c:pt>
                <c:pt idx="760">
                  <c:v>16.98</c:v>
                </c:pt>
                <c:pt idx="761">
                  <c:v>16.97</c:v>
                </c:pt>
                <c:pt idx="762">
                  <c:v>16.940000000000001</c:v>
                </c:pt>
                <c:pt idx="763">
                  <c:v>16.89</c:v>
                </c:pt>
                <c:pt idx="764">
                  <c:v>16.86</c:v>
                </c:pt>
                <c:pt idx="765">
                  <c:v>16.86</c:v>
                </c:pt>
                <c:pt idx="766">
                  <c:v>16.88</c:v>
                </c:pt>
                <c:pt idx="767">
                  <c:v>16.899999999999999</c:v>
                </c:pt>
                <c:pt idx="768">
                  <c:v>16.89</c:v>
                </c:pt>
                <c:pt idx="769">
                  <c:v>16.87</c:v>
                </c:pt>
                <c:pt idx="770">
                  <c:v>16.84</c:v>
                </c:pt>
                <c:pt idx="771">
                  <c:v>16.82</c:v>
                </c:pt>
                <c:pt idx="772">
                  <c:v>16.829999999999998</c:v>
                </c:pt>
                <c:pt idx="773">
                  <c:v>16.809999999999999</c:v>
                </c:pt>
                <c:pt idx="774">
                  <c:v>16.829999999999998</c:v>
                </c:pt>
                <c:pt idx="775">
                  <c:v>16.87</c:v>
                </c:pt>
                <c:pt idx="776">
                  <c:v>16.899999999999999</c:v>
                </c:pt>
                <c:pt idx="777">
                  <c:v>16.920000000000002</c:v>
                </c:pt>
                <c:pt idx="778">
                  <c:v>16.940000000000001</c:v>
                </c:pt>
                <c:pt idx="779">
                  <c:v>16.93</c:v>
                </c:pt>
                <c:pt idx="780">
                  <c:v>16.940000000000001</c:v>
                </c:pt>
                <c:pt idx="781">
                  <c:v>16.989999999999998</c:v>
                </c:pt>
                <c:pt idx="782">
                  <c:v>17</c:v>
                </c:pt>
                <c:pt idx="783">
                  <c:v>16.96</c:v>
                </c:pt>
                <c:pt idx="784">
                  <c:v>16.96</c:v>
                </c:pt>
                <c:pt idx="785">
                  <c:v>16.96</c:v>
                </c:pt>
                <c:pt idx="786">
                  <c:v>16.93</c:v>
                </c:pt>
                <c:pt idx="787">
                  <c:v>16.91</c:v>
                </c:pt>
                <c:pt idx="788">
                  <c:v>16.940000000000001</c:v>
                </c:pt>
                <c:pt idx="789">
                  <c:v>17.010000000000002</c:v>
                </c:pt>
                <c:pt idx="790">
                  <c:v>17.04</c:v>
                </c:pt>
                <c:pt idx="791">
                  <c:v>17.010000000000002</c:v>
                </c:pt>
                <c:pt idx="792">
                  <c:v>16.940000000000001</c:v>
                </c:pt>
                <c:pt idx="793">
                  <c:v>16.920000000000002</c:v>
                </c:pt>
                <c:pt idx="794">
                  <c:v>16.940000000000001</c:v>
                </c:pt>
                <c:pt idx="795">
                  <c:v>16.95</c:v>
                </c:pt>
                <c:pt idx="796">
                  <c:v>16.95</c:v>
                </c:pt>
                <c:pt idx="797">
                  <c:v>16.93</c:v>
                </c:pt>
                <c:pt idx="798">
                  <c:v>16.91</c:v>
                </c:pt>
                <c:pt idx="799">
                  <c:v>16.899999999999999</c:v>
                </c:pt>
                <c:pt idx="800">
                  <c:v>16.91</c:v>
                </c:pt>
                <c:pt idx="801">
                  <c:v>16.96</c:v>
                </c:pt>
                <c:pt idx="802">
                  <c:v>16.96</c:v>
                </c:pt>
                <c:pt idx="803">
                  <c:v>16.96</c:v>
                </c:pt>
                <c:pt idx="804">
                  <c:v>16.96</c:v>
                </c:pt>
                <c:pt idx="805">
                  <c:v>16.96</c:v>
                </c:pt>
                <c:pt idx="806">
                  <c:v>16.940000000000001</c:v>
                </c:pt>
                <c:pt idx="807">
                  <c:v>16.940000000000001</c:v>
                </c:pt>
                <c:pt idx="808">
                  <c:v>16.97</c:v>
                </c:pt>
                <c:pt idx="809">
                  <c:v>16.98</c:v>
                </c:pt>
                <c:pt idx="810">
                  <c:v>16.940000000000001</c:v>
                </c:pt>
                <c:pt idx="811">
                  <c:v>16.91</c:v>
                </c:pt>
                <c:pt idx="812">
                  <c:v>16.899999999999999</c:v>
                </c:pt>
                <c:pt idx="813">
                  <c:v>16.91</c:v>
                </c:pt>
                <c:pt idx="814">
                  <c:v>16.91</c:v>
                </c:pt>
                <c:pt idx="815">
                  <c:v>16.93</c:v>
                </c:pt>
                <c:pt idx="816">
                  <c:v>16.940000000000001</c:v>
                </c:pt>
                <c:pt idx="817">
                  <c:v>16.940000000000001</c:v>
                </c:pt>
                <c:pt idx="818">
                  <c:v>16.93</c:v>
                </c:pt>
                <c:pt idx="819">
                  <c:v>16.91</c:v>
                </c:pt>
                <c:pt idx="820">
                  <c:v>16.91</c:v>
                </c:pt>
                <c:pt idx="821">
                  <c:v>16.91</c:v>
                </c:pt>
                <c:pt idx="822">
                  <c:v>16.920000000000002</c:v>
                </c:pt>
                <c:pt idx="823">
                  <c:v>16.920000000000002</c:v>
                </c:pt>
                <c:pt idx="824">
                  <c:v>16.899999999999999</c:v>
                </c:pt>
                <c:pt idx="825">
                  <c:v>16.91</c:v>
                </c:pt>
                <c:pt idx="826">
                  <c:v>16.940000000000001</c:v>
                </c:pt>
                <c:pt idx="827">
                  <c:v>16.95</c:v>
                </c:pt>
                <c:pt idx="828">
                  <c:v>16.940000000000001</c:v>
                </c:pt>
                <c:pt idx="829">
                  <c:v>16.920000000000002</c:v>
                </c:pt>
                <c:pt idx="830">
                  <c:v>16.920000000000002</c:v>
                </c:pt>
                <c:pt idx="831">
                  <c:v>16.93</c:v>
                </c:pt>
                <c:pt idx="832">
                  <c:v>16.93</c:v>
                </c:pt>
                <c:pt idx="833">
                  <c:v>16.920000000000002</c:v>
                </c:pt>
                <c:pt idx="834">
                  <c:v>16.93</c:v>
                </c:pt>
                <c:pt idx="835">
                  <c:v>16.93</c:v>
                </c:pt>
                <c:pt idx="836">
                  <c:v>16.91</c:v>
                </c:pt>
                <c:pt idx="837">
                  <c:v>16.920000000000002</c:v>
                </c:pt>
                <c:pt idx="838">
                  <c:v>16.95</c:v>
                </c:pt>
                <c:pt idx="839">
                  <c:v>16.93</c:v>
                </c:pt>
                <c:pt idx="840">
                  <c:v>16.89</c:v>
                </c:pt>
                <c:pt idx="841">
                  <c:v>16.88</c:v>
                </c:pt>
                <c:pt idx="842">
                  <c:v>16.89</c:v>
                </c:pt>
                <c:pt idx="843">
                  <c:v>16.89</c:v>
                </c:pt>
                <c:pt idx="844">
                  <c:v>16.899999999999999</c:v>
                </c:pt>
                <c:pt idx="845">
                  <c:v>16.91</c:v>
                </c:pt>
                <c:pt idx="846">
                  <c:v>16.899999999999999</c:v>
                </c:pt>
                <c:pt idx="847">
                  <c:v>16.87</c:v>
                </c:pt>
                <c:pt idx="848">
                  <c:v>16.91</c:v>
                </c:pt>
                <c:pt idx="849">
                  <c:v>16.899999999999999</c:v>
                </c:pt>
                <c:pt idx="850">
                  <c:v>16.899999999999999</c:v>
                </c:pt>
                <c:pt idx="851">
                  <c:v>16.920000000000002</c:v>
                </c:pt>
                <c:pt idx="852">
                  <c:v>16.920000000000002</c:v>
                </c:pt>
                <c:pt idx="853">
                  <c:v>16.899999999999999</c:v>
                </c:pt>
                <c:pt idx="854">
                  <c:v>16.93</c:v>
                </c:pt>
                <c:pt idx="855">
                  <c:v>16.91</c:v>
                </c:pt>
                <c:pt idx="856">
                  <c:v>16.899999999999999</c:v>
                </c:pt>
                <c:pt idx="857">
                  <c:v>16.899999999999999</c:v>
                </c:pt>
                <c:pt idx="858">
                  <c:v>16.95</c:v>
                </c:pt>
                <c:pt idx="859">
                  <c:v>16.95</c:v>
                </c:pt>
                <c:pt idx="860">
                  <c:v>16.920000000000002</c:v>
                </c:pt>
                <c:pt idx="861">
                  <c:v>16.84</c:v>
                </c:pt>
                <c:pt idx="862">
                  <c:v>16.809999999999999</c:v>
                </c:pt>
                <c:pt idx="863">
                  <c:v>16.84</c:v>
                </c:pt>
                <c:pt idx="864">
                  <c:v>16.850000000000001</c:v>
                </c:pt>
                <c:pt idx="865">
                  <c:v>16.82</c:v>
                </c:pt>
                <c:pt idx="866">
                  <c:v>16.84</c:v>
                </c:pt>
                <c:pt idx="867">
                  <c:v>16.88</c:v>
                </c:pt>
                <c:pt idx="868">
                  <c:v>16.88</c:v>
                </c:pt>
                <c:pt idx="869">
                  <c:v>16.850000000000001</c:v>
                </c:pt>
                <c:pt idx="870">
                  <c:v>16.809999999999999</c:v>
                </c:pt>
                <c:pt idx="871">
                  <c:v>16.82</c:v>
                </c:pt>
                <c:pt idx="872">
                  <c:v>16.8</c:v>
                </c:pt>
                <c:pt idx="873">
                  <c:v>16.77</c:v>
                </c:pt>
                <c:pt idx="874">
                  <c:v>16.78</c:v>
                </c:pt>
                <c:pt idx="875">
                  <c:v>16.78</c:v>
                </c:pt>
                <c:pt idx="876">
                  <c:v>16.75</c:v>
                </c:pt>
                <c:pt idx="877">
                  <c:v>16.75</c:v>
                </c:pt>
                <c:pt idx="878">
                  <c:v>16.73</c:v>
                </c:pt>
                <c:pt idx="879">
                  <c:v>16.75</c:v>
                </c:pt>
                <c:pt idx="880">
                  <c:v>16.77</c:v>
                </c:pt>
                <c:pt idx="881">
                  <c:v>16.77</c:v>
                </c:pt>
                <c:pt idx="882">
                  <c:v>16.760000000000002</c:v>
                </c:pt>
                <c:pt idx="883">
                  <c:v>16.75</c:v>
                </c:pt>
                <c:pt idx="884">
                  <c:v>16.760000000000002</c:v>
                </c:pt>
                <c:pt idx="885">
                  <c:v>16.75</c:v>
                </c:pt>
                <c:pt idx="886">
                  <c:v>16.75</c:v>
                </c:pt>
                <c:pt idx="887">
                  <c:v>16.78</c:v>
                </c:pt>
                <c:pt idx="888">
                  <c:v>16.79</c:v>
                </c:pt>
                <c:pt idx="889">
                  <c:v>16.78</c:v>
                </c:pt>
                <c:pt idx="890">
                  <c:v>16.77</c:v>
                </c:pt>
                <c:pt idx="891">
                  <c:v>16.75</c:v>
                </c:pt>
                <c:pt idx="892">
                  <c:v>16.760000000000002</c:v>
                </c:pt>
                <c:pt idx="893">
                  <c:v>16.79</c:v>
                </c:pt>
                <c:pt idx="894">
                  <c:v>16.8</c:v>
                </c:pt>
                <c:pt idx="895">
                  <c:v>16.78</c:v>
                </c:pt>
                <c:pt idx="896">
                  <c:v>16.79</c:v>
                </c:pt>
                <c:pt idx="897">
                  <c:v>16.75</c:v>
                </c:pt>
                <c:pt idx="898">
                  <c:v>16.73</c:v>
                </c:pt>
                <c:pt idx="899">
                  <c:v>16.72</c:v>
                </c:pt>
                <c:pt idx="900">
                  <c:v>16.760000000000002</c:v>
                </c:pt>
                <c:pt idx="901">
                  <c:v>16.850000000000001</c:v>
                </c:pt>
                <c:pt idx="902">
                  <c:v>16.920000000000002</c:v>
                </c:pt>
                <c:pt idx="903">
                  <c:v>16.93</c:v>
                </c:pt>
                <c:pt idx="904">
                  <c:v>16.86</c:v>
                </c:pt>
                <c:pt idx="905">
                  <c:v>16.8</c:v>
                </c:pt>
                <c:pt idx="906">
                  <c:v>16.760000000000002</c:v>
                </c:pt>
                <c:pt idx="907">
                  <c:v>16.72</c:v>
                </c:pt>
                <c:pt idx="908">
                  <c:v>16.690000000000001</c:v>
                </c:pt>
                <c:pt idx="909">
                  <c:v>16.68</c:v>
                </c:pt>
                <c:pt idx="910">
                  <c:v>16.66</c:v>
                </c:pt>
                <c:pt idx="911">
                  <c:v>16.670000000000002</c:v>
                </c:pt>
                <c:pt idx="912">
                  <c:v>16.7</c:v>
                </c:pt>
                <c:pt idx="913">
                  <c:v>16.739999999999998</c:v>
                </c:pt>
                <c:pt idx="914">
                  <c:v>16.760000000000002</c:v>
                </c:pt>
                <c:pt idx="915">
                  <c:v>16.71</c:v>
                </c:pt>
                <c:pt idx="916">
                  <c:v>16.68</c:v>
                </c:pt>
                <c:pt idx="917">
                  <c:v>16.7</c:v>
                </c:pt>
                <c:pt idx="918">
                  <c:v>16.670000000000002</c:v>
                </c:pt>
                <c:pt idx="919">
                  <c:v>16.739999999999998</c:v>
                </c:pt>
                <c:pt idx="920">
                  <c:v>16.8</c:v>
                </c:pt>
                <c:pt idx="921">
                  <c:v>16.809999999999999</c:v>
                </c:pt>
                <c:pt idx="922">
                  <c:v>16.73</c:v>
                </c:pt>
                <c:pt idx="923">
                  <c:v>16.72</c:v>
                </c:pt>
                <c:pt idx="924">
                  <c:v>16.71</c:v>
                </c:pt>
                <c:pt idx="925">
                  <c:v>16.760000000000002</c:v>
                </c:pt>
                <c:pt idx="926">
                  <c:v>16.75</c:v>
                </c:pt>
                <c:pt idx="927">
                  <c:v>16.73</c:v>
                </c:pt>
                <c:pt idx="928">
                  <c:v>16.71</c:v>
                </c:pt>
                <c:pt idx="929">
                  <c:v>16.649999999999999</c:v>
                </c:pt>
                <c:pt idx="930">
                  <c:v>16.64</c:v>
                </c:pt>
                <c:pt idx="931">
                  <c:v>16.66</c:v>
                </c:pt>
                <c:pt idx="932">
                  <c:v>16.670000000000002</c:v>
                </c:pt>
                <c:pt idx="933">
                  <c:v>16.68</c:v>
                </c:pt>
                <c:pt idx="934">
                  <c:v>16.61</c:v>
                </c:pt>
                <c:pt idx="935">
                  <c:v>16.61</c:v>
                </c:pt>
                <c:pt idx="936">
                  <c:v>16.62</c:v>
                </c:pt>
                <c:pt idx="937">
                  <c:v>16.670000000000002</c:v>
                </c:pt>
                <c:pt idx="938">
                  <c:v>16.690000000000001</c:v>
                </c:pt>
                <c:pt idx="939">
                  <c:v>16.670000000000002</c:v>
                </c:pt>
                <c:pt idx="940">
                  <c:v>16.66</c:v>
                </c:pt>
                <c:pt idx="941">
                  <c:v>16.62</c:v>
                </c:pt>
                <c:pt idx="942">
                  <c:v>16.66</c:v>
                </c:pt>
                <c:pt idx="943">
                  <c:v>16.66</c:v>
                </c:pt>
                <c:pt idx="944">
                  <c:v>16.670000000000002</c:v>
                </c:pt>
                <c:pt idx="945">
                  <c:v>16.68</c:v>
                </c:pt>
                <c:pt idx="946">
                  <c:v>16.72</c:v>
                </c:pt>
                <c:pt idx="947">
                  <c:v>16.649999999999999</c:v>
                </c:pt>
                <c:pt idx="948">
                  <c:v>16.63</c:v>
                </c:pt>
                <c:pt idx="949">
                  <c:v>16.64</c:v>
                </c:pt>
                <c:pt idx="950">
                  <c:v>16.600000000000001</c:v>
                </c:pt>
                <c:pt idx="951">
                  <c:v>16.559999999999999</c:v>
                </c:pt>
                <c:pt idx="952">
                  <c:v>16.59</c:v>
                </c:pt>
                <c:pt idx="953">
                  <c:v>16.61</c:v>
                </c:pt>
                <c:pt idx="954">
                  <c:v>16.61</c:v>
                </c:pt>
                <c:pt idx="955">
                  <c:v>16.68</c:v>
                </c:pt>
                <c:pt idx="956">
                  <c:v>16.690000000000001</c:v>
                </c:pt>
                <c:pt idx="957">
                  <c:v>16.690000000000001</c:v>
                </c:pt>
                <c:pt idx="958">
                  <c:v>16.71</c:v>
                </c:pt>
                <c:pt idx="959">
                  <c:v>16.73</c:v>
                </c:pt>
                <c:pt idx="960">
                  <c:v>16.690000000000001</c:v>
                </c:pt>
                <c:pt idx="961">
                  <c:v>16.63</c:v>
                </c:pt>
                <c:pt idx="962">
                  <c:v>16.64</c:v>
                </c:pt>
                <c:pt idx="963">
                  <c:v>16.66</c:v>
                </c:pt>
                <c:pt idx="964">
                  <c:v>16.86</c:v>
                </c:pt>
                <c:pt idx="965">
                  <c:v>16.89</c:v>
                </c:pt>
                <c:pt idx="966">
                  <c:v>16.86</c:v>
                </c:pt>
                <c:pt idx="967">
                  <c:v>16.829999999999998</c:v>
                </c:pt>
                <c:pt idx="968">
                  <c:v>16.88</c:v>
                </c:pt>
                <c:pt idx="969">
                  <c:v>16.88</c:v>
                </c:pt>
                <c:pt idx="970">
                  <c:v>16.75</c:v>
                </c:pt>
                <c:pt idx="971">
                  <c:v>16.829999999999998</c:v>
                </c:pt>
                <c:pt idx="972">
                  <c:v>16.850000000000001</c:v>
                </c:pt>
                <c:pt idx="973">
                  <c:v>16.82</c:v>
                </c:pt>
                <c:pt idx="974">
                  <c:v>16.78</c:v>
                </c:pt>
                <c:pt idx="975">
                  <c:v>16.79</c:v>
                </c:pt>
                <c:pt idx="976">
                  <c:v>16.77</c:v>
                </c:pt>
                <c:pt idx="977">
                  <c:v>16.77</c:v>
                </c:pt>
                <c:pt idx="978">
                  <c:v>16.71</c:v>
                </c:pt>
                <c:pt idx="979">
                  <c:v>16.739999999999998</c:v>
                </c:pt>
                <c:pt idx="980">
                  <c:v>16.739999999999998</c:v>
                </c:pt>
                <c:pt idx="981">
                  <c:v>16.71</c:v>
                </c:pt>
                <c:pt idx="982">
                  <c:v>16.7</c:v>
                </c:pt>
                <c:pt idx="983">
                  <c:v>16.7</c:v>
                </c:pt>
                <c:pt idx="984">
                  <c:v>16.73</c:v>
                </c:pt>
                <c:pt idx="985">
                  <c:v>16.7</c:v>
                </c:pt>
                <c:pt idx="986">
                  <c:v>16.649999999999999</c:v>
                </c:pt>
                <c:pt idx="987">
                  <c:v>16.66</c:v>
                </c:pt>
                <c:pt idx="988">
                  <c:v>16.920000000000002</c:v>
                </c:pt>
                <c:pt idx="989">
                  <c:v>16.940000000000001</c:v>
                </c:pt>
                <c:pt idx="990">
                  <c:v>16.88</c:v>
                </c:pt>
                <c:pt idx="991">
                  <c:v>16.809999999999999</c:v>
                </c:pt>
                <c:pt idx="992">
                  <c:v>16.829999999999998</c:v>
                </c:pt>
                <c:pt idx="993">
                  <c:v>16.82</c:v>
                </c:pt>
                <c:pt idx="994">
                  <c:v>16.79</c:v>
                </c:pt>
                <c:pt idx="995">
                  <c:v>16.8</c:v>
                </c:pt>
                <c:pt idx="996">
                  <c:v>16.809999999999999</c:v>
                </c:pt>
                <c:pt idx="997">
                  <c:v>16.79</c:v>
                </c:pt>
                <c:pt idx="998">
                  <c:v>16.77</c:v>
                </c:pt>
                <c:pt idx="999">
                  <c:v>16.760000000000002</c:v>
                </c:pt>
                <c:pt idx="1000">
                  <c:v>16.760000000000002</c:v>
                </c:pt>
                <c:pt idx="1001">
                  <c:v>16.77</c:v>
                </c:pt>
                <c:pt idx="1002">
                  <c:v>16.760000000000002</c:v>
                </c:pt>
                <c:pt idx="1003">
                  <c:v>16.71</c:v>
                </c:pt>
                <c:pt idx="1004">
                  <c:v>16.7</c:v>
                </c:pt>
                <c:pt idx="1005">
                  <c:v>16.690000000000001</c:v>
                </c:pt>
                <c:pt idx="1006">
                  <c:v>16.71</c:v>
                </c:pt>
                <c:pt idx="1007">
                  <c:v>16.690000000000001</c:v>
                </c:pt>
                <c:pt idx="1008">
                  <c:v>16.7</c:v>
                </c:pt>
                <c:pt idx="1009">
                  <c:v>16.7</c:v>
                </c:pt>
                <c:pt idx="1010">
                  <c:v>16.7</c:v>
                </c:pt>
                <c:pt idx="1011">
                  <c:v>16.8</c:v>
                </c:pt>
                <c:pt idx="1012">
                  <c:v>16.89</c:v>
                </c:pt>
                <c:pt idx="1013">
                  <c:v>16.88</c:v>
                </c:pt>
                <c:pt idx="1014">
                  <c:v>16.93</c:v>
                </c:pt>
                <c:pt idx="1015">
                  <c:v>16.89</c:v>
                </c:pt>
                <c:pt idx="1016">
                  <c:v>16.87</c:v>
                </c:pt>
                <c:pt idx="1017">
                  <c:v>16.86</c:v>
                </c:pt>
                <c:pt idx="1018">
                  <c:v>16.77</c:v>
                </c:pt>
                <c:pt idx="1019">
                  <c:v>16.78</c:v>
                </c:pt>
                <c:pt idx="1020">
                  <c:v>16.8</c:v>
                </c:pt>
                <c:pt idx="1021">
                  <c:v>16.829999999999998</c:v>
                </c:pt>
                <c:pt idx="1022">
                  <c:v>16.920000000000002</c:v>
                </c:pt>
                <c:pt idx="1023">
                  <c:v>16.940000000000001</c:v>
                </c:pt>
                <c:pt idx="1024">
                  <c:v>16.93</c:v>
                </c:pt>
                <c:pt idx="1025">
                  <c:v>16.87</c:v>
                </c:pt>
                <c:pt idx="1026">
                  <c:v>16.899999999999999</c:v>
                </c:pt>
                <c:pt idx="1027">
                  <c:v>16.87</c:v>
                </c:pt>
                <c:pt idx="1028">
                  <c:v>16.88</c:v>
                </c:pt>
                <c:pt idx="1029">
                  <c:v>16.93</c:v>
                </c:pt>
                <c:pt idx="1030">
                  <c:v>16.920000000000002</c:v>
                </c:pt>
                <c:pt idx="1031">
                  <c:v>16.98</c:v>
                </c:pt>
                <c:pt idx="1032">
                  <c:v>16.98</c:v>
                </c:pt>
                <c:pt idx="1033">
                  <c:v>16.95</c:v>
                </c:pt>
                <c:pt idx="1034">
                  <c:v>16.850000000000001</c:v>
                </c:pt>
                <c:pt idx="1035">
                  <c:v>16.89</c:v>
                </c:pt>
                <c:pt idx="1036">
                  <c:v>16.79</c:v>
                </c:pt>
                <c:pt idx="1037">
                  <c:v>16.78</c:v>
                </c:pt>
                <c:pt idx="1038">
                  <c:v>16.8</c:v>
                </c:pt>
                <c:pt idx="1039">
                  <c:v>16.829999999999998</c:v>
                </c:pt>
                <c:pt idx="1040">
                  <c:v>16.850000000000001</c:v>
                </c:pt>
                <c:pt idx="1041">
                  <c:v>16.89</c:v>
                </c:pt>
                <c:pt idx="1042">
                  <c:v>16.87</c:v>
                </c:pt>
                <c:pt idx="1043">
                  <c:v>16.899999999999999</c:v>
                </c:pt>
                <c:pt idx="1044">
                  <c:v>16.920000000000002</c:v>
                </c:pt>
                <c:pt idx="1045">
                  <c:v>16.89</c:v>
                </c:pt>
                <c:pt idx="1046">
                  <c:v>16.78</c:v>
                </c:pt>
                <c:pt idx="1047">
                  <c:v>16.8</c:v>
                </c:pt>
                <c:pt idx="1048">
                  <c:v>16.8</c:v>
                </c:pt>
                <c:pt idx="1049">
                  <c:v>16.760000000000002</c:v>
                </c:pt>
                <c:pt idx="1050">
                  <c:v>16.78</c:v>
                </c:pt>
                <c:pt idx="1051">
                  <c:v>16.82</c:v>
                </c:pt>
                <c:pt idx="1052">
                  <c:v>16.82</c:v>
                </c:pt>
                <c:pt idx="1053">
                  <c:v>16.82</c:v>
                </c:pt>
                <c:pt idx="1054">
                  <c:v>16.8</c:v>
                </c:pt>
                <c:pt idx="1055">
                  <c:v>16.84</c:v>
                </c:pt>
                <c:pt idx="1056">
                  <c:v>16.850000000000001</c:v>
                </c:pt>
                <c:pt idx="1057">
                  <c:v>16.829999999999998</c:v>
                </c:pt>
                <c:pt idx="1058">
                  <c:v>16.84</c:v>
                </c:pt>
                <c:pt idx="1059">
                  <c:v>16.86</c:v>
                </c:pt>
                <c:pt idx="1060">
                  <c:v>16.850000000000001</c:v>
                </c:pt>
                <c:pt idx="1061">
                  <c:v>16.86</c:v>
                </c:pt>
                <c:pt idx="1062">
                  <c:v>16.88</c:v>
                </c:pt>
                <c:pt idx="1063">
                  <c:v>16.86</c:v>
                </c:pt>
                <c:pt idx="1064">
                  <c:v>16.88</c:v>
                </c:pt>
                <c:pt idx="1065">
                  <c:v>16.86</c:v>
                </c:pt>
                <c:pt idx="1066">
                  <c:v>16.82</c:v>
                </c:pt>
                <c:pt idx="1067">
                  <c:v>16.809999999999999</c:v>
                </c:pt>
                <c:pt idx="1068">
                  <c:v>16.809999999999999</c:v>
                </c:pt>
                <c:pt idx="1069">
                  <c:v>16.84</c:v>
                </c:pt>
                <c:pt idx="1070">
                  <c:v>16.88</c:v>
                </c:pt>
                <c:pt idx="1071">
                  <c:v>16.850000000000001</c:v>
                </c:pt>
                <c:pt idx="1072">
                  <c:v>16.84</c:v>
                </c:pt>
                <c:pt idx="1073">
                  <c:v>16.850000000000001</c:v>
                </c:pt>
                <c:pt idx="1074">
                  <c:v>16.850000000000001</c:v>
                </c:pt>
                <c:pt idx="1075">
                  <c:v>16.86</c:v>
                </c:pt>
                <c:pt idx="1076">
                  <c:v>16.87</c:v>
                </c:pt>
                <c:pt idx="1077">
                  <c:v>16.89</c:v>
                </c:pt>
                <c:pt idx="1078">
                  <c:v>16.84</c:v>
                </c:pt>
                <c:pt idx="1079">
                  <c:v>16.84</c:v>
                </c:pt>
                <c:pt idx="1080">
                  <c:v>16.850000000000001</c:v>
                </c:pt>
                <c:pt idx="1081">
                  <c:v>16.87</c:v>
                </c:pt>
                <c:pt idx="1082">
                  <c:v>16.91</c:v>
                </c:pt>
                <c:pt idx="1083">
                  <c:v>16.93</c:v>
                </c:pt>
                <c:pt idx="1084">
                  <c:v>16.93</c:v>
                </c:pt>
                <c:pt idx="1085">
                  <c:v>16.920000000000002</c:v>
                </c:pt>
                <c:pt idx="1086">
                  <c:v>16.89</c:v>
                </c:pt>
                <c:pt idx="1087">
                  <c:v>16.899999999999999</c:v>
                </c:pt>
                <c:pt idx="1088">
                  <c:v>16.91</c:v>
                </c:pt>
                <c:pt idx="1089">
                  <c:v>16.87</c:v>
                </c:pt>
                <c:pt idx="1090">
                  <c:v>16.920000000000002</c:v>
                </c:pt>
                <c:pt idx="1091">
                  <c:v>16.940000000000001</c:v>
                </c:pt>
                <c:pt idx="1092">
                  <c:v>16.97</c:v>
                </c:pt>
                <c:pt idx="1093">
                  <c:v>16.96</c:v>
                </c:pt>
                <c:pt idx="1094">
                  <c:v>16.86</c:v>
                </c:pt>
                <c:pt idx="1095">
                  <c:v>16.87</c:v>
                </c:pt>
                <c:pt idx="1096">
                  <c:v>16.88</c:v>
                </c:pt>
                <c:pt idx="1097">
                  <c:v>16.89</c:v>
                </c:pt>
                <c:pt idx="1098">
                  <c:v>16.89</c:v>
                </c:pt>
                <c:pt idx="1099">
                  <c:v>16.88</c:v>
                </c:pt>
                <c:pt idx="1100">
                  <c:v>16.89</c:v>
                </c:pt>
                <c:pt idx="1101">
                  <c:v>16.920000000000002</c:v>
                </c:pt>
                <c:pt idx="1102">
                  <c:v>16.940000000000001</c:v>
                </c:pt>
                <c:pt idx="1103">
                  <c:v>16.95</c:v>
                </c:pt>
                <c:pt idx="1104">
                  <c:v>16.95</c:v>
                </c:pt>
                <c:pt idx="1105">
                  <c:v>16.93</c:v>
                </c:pt>
                <c:pt idx="1106">
                  <c:v>16.95</c:v>
                </c:pt>
                <c:pt idx="1107">
                  <c:v>16.98</c:v>
                </c:pt>
                <c:pt idx="1108">
                  <c:v>17</c:v>
                </c:pt>
                <c:pt idx="1109">
                  <c:v>17.010000000000002</c:v>
                </c:pt>
                <c:pt idx="1110">
                  <c:v>17</c:v>
                </c:pt>
                <c:pt idx="1111">
                  <c:v>16.989999999999998</c:v>
                </c:pt>
                <c:pt idx="1112">
                  <c:v>16.97</c:v>
                </c:pt>
                <c:pt idx="1113">
                  <c:v>16.97</c:v>
                </c:pt>
                <c:pt idx="1114">
                  <c:v>16.920000000000002</c:v>
                </c:pt>
                <c:pt idx="1115">
                  <c:v>16.899999999999999</c:v>
                </c:pt>
                <c:pt idx="1116">
                  <c:v>16.93</c:v>
                </c:pt>
                <c:pt idx="1117">
                  <c:v>16.95</c:v>
                </c:pt>
                <c:pt idx="1118">
                  <c:v>16.96</c:v>
                </c:pt>
                <c:pt idx="1119">
                  <c:v>16.940000000000001</c:v>
                </c:pt>
                <c:pt idx="1120">
                  <c:v>17.010000000000002</c:v>
                </c:pt>
                <c:pt idx="1121">
                  <c:v>17.05</c:v>
                </c:pt>
                <c:pt idx="1122">
                  <c:v>17</c:v>
                </c:pt>
                <c:pt idx="1123">
                  <c:v>16.98</c:v>
                </c:pt>
                <c:pt idx="1124">
                  <c:v>16.97</c:v>
                </c:pt>
                <c:pt idx="1125">
                  <c:v>16.98</c:v>
                </c:pt>
                <c:pt idx="1126">
                  <c:v>16.97</c:v>
                </c:pt>
                <c:pt idx="1127">
                  <c:v>16.989999999999998</c:v>
                </c:pt>
                <c:pt idx="1128">
                  <c:v>17.010000000000002</c:v>
                </c:pt>
                <c:pt idx="1129">
                  <c:v>16.96</c:v>
                </c:pt>
                <c:pt idx="1130">
                  <c:v>16.940000000000001</c:v>
                </c:pt>
                <c:pt idx="1131">
                  <c:v>16.91</c:v>
                </c:pt>
                <c:pt idx="1132">
                  <c:v>16.920000000000002</c:v>
                </c:pt>
                <c:pt idx="1133">
                  <c:v>16.95</c:v>
                </c:pt>
                <c:pt idx="1134">
                  <c:v>16.96</c:v>
                </c:pt>
                <c:pt idx="1135">
                  <c:v>16.95</c:v>
                </c:pt>
                <c:pt idx="1136">
                  <c:v>16.96</c:v>
                </c:pt>
                <c:pt idx="1137">
                  <c:v>16.899999999999999</c:v>
                </c:pt>
                <c:pt idx="1138">
                  <c:v>16.93</c:v>
                </c:pt>
                <c:pt idx="1139">
                  <c:v>16.940000000000001</c:v>
                </c:pt>
                <c:pt idx="1140">
                  <c:v>16.940000000000001</c:v>
                </c:pt>
                <c:pt idx="1141">
                  <c:v>16.93</c:v>
                </c:pt>
                <c:pt idx="1142">
                  <c:v>16.93</c:v>
                </c:pt>
                <c:pt idx="1143">
                  <c:v>16.97</c:v>
                </c:pt>
                <c:pt idx="1144">
                  <c:v>16.98</c:v>
                </c:pt>
                <c:pt idx="1145">
                  <c:v>16.97</c:v>
                </c:pt>
                <c:pt idx="1146">
                  <c:v>16.940000000000001</c:v>
                </c:pt>
                <c:pt idx="1147">
                  <c:v>16.91</c:v>
                </c:pt>
                <c:pt idx="1148">
                  <c:v>16.89</c:v>
                </c:pt>
                <c:pt idx="1149">
                  <c:v>16.899999999999999</c:v>
                </c:pt>
                <c:pt idx="1150">
                  <c:v>16.899999999999999</c:v>
                </c:pt>
                <c:pt idx="1151">
                  <c:v>16.91</c:v>
                </c:pt>
                <c:pt idx="1152">
                  <c:v>16.89</c:v>
                </c:pt>
                <c:pt idx="1153">
                  <c:v>16.91</c:v>
                </c:pt>
                <c:pt idx="1154">
                  <c:v>16.91</c:v>
                </c:pt>
                <c:pt idx="1155">
                  <c:v>16.899999999999999</c:v>
                </c:pt>
                <c:pt idx="1156">
                  <c:v>16.91</c:v>
                </c:pt>
                <c:pt idx="1157">
                  <c:v>16.91</c:v>
                </c:pt>
                <c:pt idx="1158">
                  <c:v>16.93</c:v>
                </c:pt>
                <c:pt idx="1159">
                  <c:v>16.97</c:v>
                </c:pt>
                <c:pt idx="1160">
                  <c:v>16.98</c:v>
                </c:pt>
                <c:pt idx="1161">
                  <c:v>16.989999999999998</c:v>
                </c:pt>
                <c:pt idx="1162">
                  <c:v>16.98</c:v>
                </c:pt>
                <c:pt idx="1163">
                  <c:v>17.02</c:v>
                </c:pt>
                <c:pt idx="1164">
                  <c:v>17.010000000000002</c:v>
                </c:pt>
                <c:pt idx="1165">
                  <c:v>16.98</c:v>
                </c:pt>
                <c:pt idx="1166">
                  <c:v>16.940000000000001</c:v>
                </c:pt>
                <c:pt idx="1167">
                  <c:v>16.920000000000002</c:v>
                </c:pt>
                <c:pt idx="1168">
                  <c:v>16.93</c:v>
                </c:pt>
                <c:pt idx="1169">
                  <c:v>16.96</c:v>
                </c:pt>
                <c:pt idx="1170">
                  <c:v>16.97</c:v>
                </c:pt>
                <c:pt idx="1171">
                  <c:v>16.96</c:v>
                </c:pt>
                <c:pt idx="1172">
                  <c:v>16.96</c:v>
                </c:pt>
                <c:pt idx="1173">
                  <c:v>16.940000000000001</c:v>
                </c:pt>
                <c:pt idx="1174">
                  <c:v>16.93</c:v>
                </c:pt>
                <c:pt idx="1175">
                  <c:v>16.95</c:v>
                </c:pt>
                <c:pt idx="1176">
                  <c:v>16.95</c:v>
                </c:pt>
                <c:pt idx="1177">
                  <c:v>16.96</c:v>
                </c:pt>
                <c:pt idx="1178">
                  <c:v>17</c:v>
                </c:pt>
                <c:pt idx="1179">
                  <c:v>16.98</c:v>
                </c:pt>
                <c:pt idx="1180">
                  <c:v>16.940000000000001</c:v>
                </c:pt>
                <c:pt idx="1181">
                  <c:v>16.899999999999999</c:v>
                </c:pt>
                <c:pt idx="1182">
                  <c:v>16.920000000000002</c:v>
                </c:pt>
                <c:pt idx="1183">
                  <c:v>16.920000000000002</c:v>
                </c:pt>
                <c:pt idx="1184">
                  <c:v>16.96</c:v>
                </c:pt>
                <c:pt idx="1185">
                  <c:v>16.97</c:v>
                </c:pt>
                <c:pt idx="1186">
                  <c:v>16.93</c:v>
                </c:pt>
                <c:pt idx="1187">
                  <c:v>16.91</c:v>
                </c:pt>
                <c:pt idx="1188">
                  <c:v>16.89</c:v>
                </c:pt>
                <c:pt idx="1189">
                  <c:v>16.89</c:v>
                </c:pt>
                <c:pt idx="1190">
                  <c:v>16.899999999999999</c:v>
                </c:pt>
                <c:pt idx="1191">
                  <c:v>16.920000000000002</c:v>
                </c:pt>
                <c:pt idx="1192">
                  <c:v>16.95</c:v>
                </c:pt>
                <c:pt idx="1193">
                  <c:v>16.940000000000001</c:v>
                </c:pt>
                <c:pt idx="1194">
                  <c:v>16.920000000000002</c:v>
                </c:pt>
                <c:pt idx="1195">
                  <c:v>16.940000000000001</c:v>
                </c:pt>
                <c:pt idx="1196">
                  <c:v>16.95</c:v>
                </c:pt>
                <c:pt idx="1197">
                  <c:v>16.940000000000001</c:v>
                </c:pt>
                <c:pt idx="1198">
                  <c:v>16.940000000000001</c:v>
                </c:pt>
                <c:pt idx="1199">
                  <c:v>16.93</c:v>
                </c:pt>
                <c:pt idx="1200">
                  <c:v>16.91</c:v>
                </c:pt>
                <c:pt idx="1201">
                  <c:v>16.91</c:v>
                </c:pt>
                <c:pt idx="1202">
                  <c:v>16.91</c:v>
                </c:pt>
                <c:pt idx="1203">
                  <c:v>16.920000000000002</c:v>
                </c:pt>
                <c:pt idx="1204">
                  <c:v>16.91</c:v>
                </c:pt>
                <c:pt idx="1205">
                  <c:v>16.91</c:v>
                </c:pt>
                <c:pt idx="1206">
                  <c:v>16.899999999999999</c:v>
                </c:pt>
                <c:pt idx="1207">
                  <c:v>16.91</c:v>
                </c:pt>
                <c:pt idx="1208">
                  <c:v>16.93</c:v>
                </c:pt>
                <c:pt idx="1209">
                  <c:v>16.93</c:v>
                </c:pt>
                <c:pt idx="1210">
                  <c:v>16.95</c:v>
                </c:pt>
                <c:pt idx="1211">
                  <c:v>16.96</c:v>
                </c:pt>
                <c:pt idx="1212">
                  <c:v>16.91</c:v>
                </c:pt>
                <c:pt idx="1213">
                  <c:v>16.89</c:v>
                </c:pt>
                <c:pt idx="1214">
                  <c:v>16.88</c:v>
                </c:pt>
                <c:pt idx="1215">
                  <c:v>16.87</c:v>
                </c:pt>
                <c:pt idx="1216">
                  <c:v>16.88</c:v>
                </c:pt>
                <c:pt idx="1217">
                  <c:v>16.84</c:v>
                </c:pt>
                <c:pt idx="1218">
                  <c:v>16.86</c:v>
                </c:pt>
                <c:pt idx="1219">
                  <c:v>16.86</c:v>
                </c:pt>
                <c:pt idx="1220">
                  <c:v>16.829999999999998</c:v>
                </c:pt>
                <c:pt idx="1221">
                  <c:v>16.809999999999999</c:v>
                </c:pt>
                <c:pt idx="1222">
                  <c:v>16.84</c:v>
                </c:pt>
                <c:pt idx="1223">
                  <c:v>16.86</c:v>
                </c:pt>
                <c:pt idx="1224">
                  <c:v>16.87</c:v>
                </c:pt>
                <c:pt idx="1225">
                  <c:v>16.850000000000001</c:v>
                </c:pt>
                <c:pt idx="1226">
                  <c:v>16.809999999999999</c:v>
                </c:pt>
                <c:pt idx="1227">
                  <c:v>16.809999999999999</c:v>
                </c:pt>
                <c:pt idx="1228">
                  <c:v>16.829999999999998</c:v>
                </c:pt>
                <c:pt idx="1229">
                  <c:v>16.84</c:v>
                </c:pt>
                <c:pt idx="1230">
                  <c:v>16.84</c:v>
                </c:pt>
                <c:pt idx="1231">
                  <c:v>16.829999999999998</c:v>
                </c:pt>
                <c:pt idx="1232">
                  <c:v>16.809999999999999</c:v>
                </c:pt>
                <c:pt idx="1233">
                  <c:v>16.82</c:v>
                </c:pt>
                <c:pt idx="1234">
                  <c:v>16.82</c:v>
                </c:pt>
                <c:pt idx="1235">
                  <c:v>16.8</c:v>
                </c:pt>
                <c:pt idx="1236">
                  <c:v>16.8</c:v>
                </c:pt>
                <c:pt idx="1237">
                  <c:v>16.8</c:v>
                </c:pt>
                <c:pt idx="1238">
                  <c:v>16.8</c:v>
                </c:pt>
                <c:pt idx="1239">
                  <c:v>16.809999999999999</c:v>
                </c:pt>
                <c:pt idx="1240">
                  <c:v>16.8</c:v>
                </c:pt>
                <c:pt idx="1241">
                  <c:v>16.79</c:v>
                </c:pt>
                <c:pt idx="1242">
                  <c:v>16.82</c:v>
                </c:pt>
                <c:pt idx="1243">
                  <c:v>16.809999999999999</c:v>
                </c:pt>
                <c:pt idx="1244">
                  <c:v>16.79</c:v>
                </c:pt>
                <c:pt idx="1245">
                  <c:v>16.78</c:v>
                </c:pt>
                <c:pt idx="1246">
                  <c:v>16.75</c:v>
                </c:pt>
                <c:pt idx="1247">
                  <c:v>16.77</c:v>
                </c:pt>
                <c:pt idx="1248">
                  <c:v>16.8</c:v>
                </c:pt>
                <c:pt idx="1249">
                  <c:v>16.79</c:v>
                </c:pt>
                <c:pt idx="1250">
                  <c:v>16.78</c:v>
                </c:pt>
                <c:pt idx="1251">
                  <c:v>16.739999999999998</c:v>
                </c:pt>
                <c:pt idx="1252">
                  <c:v>16.760000000000002</c:v>
                </c:pt>
                <c:pt idx="1253">
                  <c:v>16.75</c:v>
                </c:pt>
                <c:pt idx="1254">
                  <c:v>16.739999999999998</c:v>
                </c:pt>
                <c:pt idx="1255">
                  <c:v>16.71</c:v>
                </c:pt>
                <c:pt idx="1256">
                  <c:v>16.670000000000002</c:v>
                </c:pt>
                <c:pt idx="1257">
                  <c:v>16.68</c:v>
                </c:pt>
                <c:pt idx="1258">
                  <c:v>16.690000000000001</c:v>
                </c:pt>
                <c:pt idx="1259">
                  <c:v>16.72</c:v>
                </c:pt>
                <c:pt idx="1260">
                  <c:v>16.73</c:v>
                </c:pt>
                <c:pt idx="1261">
                  <c:v>16.7</c:v>
                </c:pt>
                <c:pt idx="1262">
                  <c:v>16.690000000000001</c:v>
                </c:pt>
                <c:pt idx="1263">
                  <c:v>16.670000000000002</c:v>
                </c:pt>
                <c:pt idx="1264">
                  <c:v>16.649999999999999</c:v>
                </c:pt>
                <c:pt idx="1265">
                  <c:v>16.64</c:v>
                </c:pt>
                <c:pt idx="1266">
                  <c:v>16.670000000000002</c:v>
                </c:pt>
                <c:pt idx="1267">
                  <c:v>16.77</c:v>
                </c:pt>
                <c:pt idx="1268">
                  <c:v>16.79</c:v>
                </c:pt>
                <c:pt idx="1269">
                  <c:v>16.670000000000002</c:v>
                </c:pt>
                <c:pt idx="1270">
                  <c:v>16.71</c:v>
                </c:pt>
                <c:pt idx="1271">
                  <c:v>16.62</c:v>
                </c:pt>
                <c:pt idx="1272">
                  <c:v>16.61</c:v>
                </c:pt>
                <c:pt idx="1273">
                  <c:v>16.62</c:v>
                </c:pt>
                <c:pt idx="1274">
                  <c:v>16.62</c:v>
                </c:pt>
                <c:pt idx="1275">
                  <c:v>16.61</c:v>
                </c:pt>
                <c:pt idx="1276">
                  <c:v>16.59</c:v>
                </c:pt>
                <c:pt idx="1277">
                  <c:v>16.61</c:v>
                </c:pt>
                <c:pt idx="1278">
                  <c:v>16.59</c:v>
                </c:pt>
                <c:pt idx="1279">
                  <c:v>16.61</c:v>
                </c:pt>
                <c:pt idx="1280">
                  <c:v>16.62</c:v>
                </c:pt>
                <c:pt idx="1281">
                  <c:v>16.63</c:v>
                </c:pt>
                <c:pt idx="1282">
                  <c:v>16.63</c:v>
                </c:pt>
                <c:pt idx="1283">
                  <c:v>16.600000000000001</c:v>
                </c:pt>
                <c:pt idx="1284">
                  <c:v>16.600000000000001</c:v>
                </c:pt>
                <c:pt idx="1285">
                  <c:v>16.64</c:v>
                </c:pt>
                <c:pt idx="1286">
                  <c:v>16.61</c:v>
                </c:pt>
                <c:pt idx="1287">
                  <c:v>16.579999999999998</c:v>
                </c:pt>
                <c:pt idx="1288">
                  <c:v>16.559999999999999</c:v>
                </c:pt>
                <c:pt idx="1289">
                  <c:v>16.57</c:v>
                </c:pt>
                <c:pt idx="1290">
                  <c:v>16.57</c:v>
                </c:pt>
                <c:pt idx="1291">
                  <c:v>16.55</c:v>
                </c:pt>
                <c:pt idx="1292">
                  <c:v>16.57</c:v>
                </c:pt>
                <c:pt idx="1293">
                  <c:v>16.64</c:v>
                </c:pt>
                <c:pt idx="1294">
                  <c:v>16.670000000000002</c:v>
                </c:pt>
                <c:pt idx="1295">
                  <c:v>16.71</c:v>
                </c:pt>
                <c:pt idx="1296">
                  <c:v>16.670000000000002</c:v>
                </c:pt>
                <c:pt idx="1297">
                  <c:v>16.649999999999999</c:v>
                </c:pt>
                <c:pt idx="1298">
                  <c:v>16.7</c:v>
                </c:pt>
                <c:pt idx="1299">
                  <c:v>16.690000000000001</c:v>
                </c:pt>
                <c:pt idx="1300">
                  <c:v>16.63</c:v>
                </c:pt>
                <c:pt idx="1301">
                  <c:v>16.55</c:v>
                </c:pt>
                <c:pt idx="1302">
                  <c:v>16.489999999999998</c:v>
                </c:pt>
                <c:pt idx="1303">
                  <c:v>16.53</c:v>
                </c:pt>
                <c:pt idx="1304">
                  <c:v>16.53</c:v>
                </c:pt>
                <c:pt idx="1305">
                  <c:v>16.54</c:v>
                </c:pt>
                <c:pt idx="1306">
                  <c:v>16.54</c:v>
                </c:pt>
                <c:pt idx="1307">
                  <c:v>16.55</c:v>
                </c:pt>
                <c:pt idx="1308">
                  <c:v>16.55</c:v>
                </c:pt>
                <c:pt idx="1309">
                  <c:v>16.54</c:v>
                </c:pt>
                <c:pt idx="1310">
                  <c:v>16.54</c:v>
                </c:pt>
                <c:pt idx="1311">
                  <c:v>16.53</c:v>
                </c:pt>
                <c:pt idx="1312">
                  <c:v>16.52</c:v>
                </c:pt>
                <c:pt idx="1313">
                  <c:v>16.5</c:v>
                </c:pt>
                <c:pt idx="1314">
                  <c:v>16.47</c:v>
                </c:pt>
                <c:pt idx="1315">
                  <c:v>16.48</c:v>
                </c:pt>
                <c:pt idx="1316">
                  <c:v>16.53</c:v>
                </c:pt>
                <c:pt idx="1317">
                  <c:v>16.57</c:v>
                </c:pt>
                <c:pt idx="1318">
                  <c:v>16.559999999999999</c:v>
                </c:pt>
                <c:pt idx="1319">
                  <c:v>16.54</c:v>
                </c:pt>
                <c:pt idx="1320">
                  <c:v>16.579999999999998</c:v>
                </c:pt>
                <c:pt idx="1321">
                  <c:v>16.600000000000001</c:v>
                </c:pt>
                <c:pt idx="1322">
                  <c:v>16.64</c:v>
                </c:pt>
                <c:pt idx="1323">
                  <c:v>16.66</c:v>
                </c:pt>
                <c:pt idx="1324">
                  <c:v>16.600000000000001</c:v>
                </c:pt>
                <c:pt idx="1325">
                  <c:v>16.57</c:v>
                </c:pt>
                <c:pt idx="1326">
                  <c:v>16.5</c:v>
                </c:pt>
                <c:pt idx="1327">
                  <c:v>16.59</c:v>
                </c:pt>
                <c:pt idx="1328">
                  <c:v>16.600000000000001</c:v>
                </c:pt>
                <c:pt idx="1329">
                  <c:v>16.55</c:v>
                </c:pt>
                <c:pt idx="1330">
                  <c:v>16.61</c:v>
                </c:pt>
                <c:pt idx="1331">
                  <c:v>16.59</c:v>
                </c:pt>
                <c:pt idx="1332">
                  <c:v>16.559999999999999</c:v>
                </c:pt>
                <c:pt idx="1333">
                  <c:v>16.64</c:v>
                </c:pt>
                <c:pt idx="1334">
                  <c:v>16.649999999999999</c:v>
                </c:pt>
                <c:pt idx="1335">
                  <c:v>16.63</c:v>
                </c:pt>
                <c:pt idx="1336">
                  <c:v>16.649999999999999</c:v>
                </c:pt>
                <c:pt idx="1337">
                  <c:v>16.55</c:v>
                </c:pt>
                <c:pt idx="1338">
                  <c:v>16.5</c:v>
                </c:pt>
                <c:pt idx="1339">
                  <c:v>16.52</c:v>
                </c:pt>
                <c:pt idx="1340">
                  <c:v>16.5</c:v>
                </c:pt>
                <c:pt idx="1341">
                  <c:v>16.489999999999998</c:v>
                </c:pt>
                <c:pt idx="1342">
                  <c:v>16.47</c:v>
                </c:pt>
                <c:pt idx="1343">
                  <c:v>16.48</c:v>
                </c:pt>
                <c:pt idx="1344">
                  <c:v>16.48</c:v>
                </c:pt>
                <c:pt idx="1345">
                  <c:v>16.5</c:v>
                </c:pt>
                <c:pt idx="1346">
                  <c:v>16.52</c:v>
                </c:pt>
                <c:pt idx="1347">
                  <c:v>16.54</c:v>
                </c:pt>
                <c:pt idx="1348">
                  <c:v>16.55</c:v>
                </c:pt>
                <c:pt idx="1349">
                  <c:v>16.559999999999999</c:v>
                </c:pt>
                <c:pt idx="1350">
                  <c:v>16.62</c:v>
                </c:pt>
                <c:pt idx="1351">
                  <c:v>16.63</c:v>
                </c:pt>
                <c:pt idx="1352">
                  <c:v>16.62</c:v>
                </c:pt>
                <c:pt idx="1353">
                  <c:v>16.649999999999999</c:v>
                </c:pt>
                <c:pt idx="1354">
                  <c:v>16.62</c:v>
                </c:pt>
                <c:pt idx="1355">
                  <c:v>16.559999999999999</c:v>
                </c:pt>
                <c:pt idx="1356">
                  <c:v>16.53</c:v>
                </c:pt>
                <c:pt idx="1357">
                  <c:v>16.53</c:v>
                </c:pt>
                <c:pt idx="1358">
                  <c:v>16.52</c:v>
                </c:pt>
                <c:pt idx="1359">
                  <c:v>16.52</c:v>
                </c:pt>
                <c:pt idx="1360">
                  <c:v>16.579999999999998</c:v>
                </c:pt>
                <c:pt idx="1361">
                  <c:v>16.63</c:v>
                </c:pt>
                <c:pt idx="1362">
                  <c:v>16.57</c:v>
                </c:pt>
                <c:pt idx="1363">
                  <c:v>16.52</c:v>
                </c:pt>
                <c:pt idx="1364">
                  <c:v>16.510000000000002</c:v>
                </c:pt>
                <c:pt idx="1365">
                  <c:v>16.57</c:v>
                </c:pt>
                <c:pt idx="1366">
                  <c:v>16.579999999999998</c:v>
                </c:pt>
                <c:pt idx="1367">
                  <c:v>16.59</c:v>
                </c:pt>
                <c:pt idx="1368">
                  <c:v>16.5</c:v>
                </c:pt>
                <c:pt idx="1369">
                  <c:v>16.46</c:v>
                </c:pt>
                <c:pt idx="1370">
                  <c:v>16.45</c:v>
                </c:pt>
                <c:pt idx="1371">
                  <c:v>16.47</c:v>
                </c:pt>
                <c:pt idx="1372">
                  <c:v>16.5</c:v>
                </c:pt>
                <c:pt idx="1373">
                  <c:v>16.48</c:v>
                </c:pt>
                <c:pt idx="1374">
                  <c:v>16.45</c:v>
                </c:pt>
                <c:pt idx="1375">
                  <c:v>16.47</c:v>
                </c:pt>
                <c:pt idx="1376">
                  <c:v>16.47</c:v>
                </c:pt>
                <c:pt idx="1377">
                  <c:v>16.48</c:v>
                </c:pt>
                <c:pt idx="1378">
                  <c:v>16.46</c:v>
                </c:pt>
                <c:pt idx="1379">
                  <c:v>16.47</c:v>
                </c:pt>
                <c:pt idx="1380">
                  <c:v>16.510000000000002</c:v>
                </c:pt>
                <c:pt idx="1381">
                  <c:v>16.510000000000002</c:v>
                </c:pt>
                <c:pt idx="1382">
                  <c:v>16.48</c:v>
                </c:pt>
                <c:pt idx="1383">
                  <c:v>16.48</c:v>
                </c:pt>
                <c:pt idx="1384">
                  <c:v>16.48</c:v>
                </c:pt>
                <c:pt idx="1385">
                  <c:v>16.46</c:v>
                </c:pt>
                <c:pt idx="1386">
                  <c:v>16.46</c:v>
                </c:pt>
                <c:pt idx="1387">
                  <c:v>16.489999999999998</c:v>
                </c:pt>
                <c:pt idx="1388">
                  <c:v>16.5</c:v>
                </c:pt>
                <c:pt idx="1389">
                  <c:v>16.489999999999998</c:v>
                </c:pt>
                <c:pt idx="1390">
                  <c:v>16.54</c:v>
                </c:pt>
                <c:pt idx="1391">
                  <c:v>16.57</c:v>
                </c:pt>
                <c:pt idx="1392">
                  <c:v>16.57</c:v>
                </c:pt>
                <c:pt idx="1393">
                  <c:v>16.55</c:v>
                </c:pt>
                <c:pt idx="1394">
                  <c:v>16.52</c:v>
                </c:pt>
                <c:pt idx="1395">
                  <c:v>16.52</c:v>
                </c:pt>
                <c:pt idx="1396">
                  <c:v>16.52</c:v>
                </c:pt>
                <c:pt idx="1397">
                  <c:v>16.54</c:v>
                </c:pt>
                <c:pt idx="1398">
                  <c:v>16.55</c:v>
                </c:pt>
                <c:pt idx="1399">
                  <c:v>16.53</c:v>
                </c:pt>
                <c:pt idx="1400">
                  <c:v>16.579999999999998</c:v>
                </c:pt>
                <c:pt idx="1401">
                  <c:v>16.670000000000002</c:v>
                </c:pt>
                <c:pt idx="1402">
                  <c:v>16.66</c:v>
                </c:pt>
                <c:pt idx="1403">
                  <c:v>16.59</c:v>
                </c:pt>
                <c:pt idx="1404">
                  <c:v>16.62</c:v>
                </c:pt>
                <c:pt idx="1405">
                  <c:v>16.61</c:v>
                </c:pt>
                <c:pt idx="1406">
                  <c:v>16.649999999999999</c:v>
                </c:pt>
                <c:pt idx="1407">
                  <c:v>16.600000000000001</c:v>
                </c:pt>
                <c:pt idx="1408">
                  <c:v>16.59</c:v>
                </c:pt>
                <c:pt idx="1409">
                  <c:v>16.59</c:v>
                </c:pt>
                <c:pt idx="1410">
                  <c:v>16.559999999999999</c:v>
                </c:pt>
                <c:pt idx="1411">
                  <c:v>16.61</c:v>
                </c:pt>
                <c:pt idx="1412">
                  <c:v>16.64</c:v>
                </c:pt>
                <c:pt idx="1413">
                  <c:v>16.579999999999998</c:v>
                </c:pt>
                <c:pt idx="1414">
                  <c:v>16.63</c:v>
                </c:pt>
                <c:pt idx="1415">
                  <c:v>16.64</c:v>
                </c:pt>
                <c:pt idx="1416">
                  <c:v>16.600000000000001</c:v>
                </c:pt>
                <c:pt idx="1417">
                  <c:v>16.63</c:v>
                </c:pt>
                <c:pt idx="1418">
                  <c:v>16.649999999999999</c:v>
                </c:pt>
                <c:pt idx="1419">
                  <c:v>16.68</c:v>
                </c:pt>
                <c:pt idx="1420">
                  <c:v>16.670000000000002</c:v>
                </c:pt>
                <c:pt idx="1421">
                  <c:v>16.66</c:v>
                </c:pt>
                <c:pt idx="1422">
                  <c:v>16.66</c:v>
                </c:pt>
                <c:pt idx="1423">
                  <c:v>16.7</c:v>
                </c:pt>
                <c:pt idx="1424">
                  <c:v>16.71</c:v>
                </c:pt>
                <c:pt idx="1425">
                  <c:v>16.68</c:v>
                </c:pt>
                <c:pt idx="1426">
                  <c:v>16.71</c:v>
                </c:pt>
                <c:pt idx="1427">
                  <c:v>16.75</c:v>
                </c:pt>
                <c:pt idx="1428">
                  <c:v>16.73</c:v>
                </c:pt>
                <c:pt idx="1429">
                  <c:v>16.75</c:v>
                </c:pt>
                <c:pt idx="1430">
                  <c:v>16.690000000000001</c:v>
                </c:pt>
                <c:pt idx="1431">
                  <c:v>16.7</c:v>
                </c:pt>
                <c:pt idx="1432">
                  <c:v>16.71</c:v>
                </c:pt>
                <c:pt idx="1433">
                  <c:v>16.649999999999999</c:v>
                </c:pt>
                <c:pt idx="1434">
                  <c:v>16.64</c:v>
                </c:pt>
                <c:pt idx="1435">
                  <c:v>16.66</c:v>
                </c:pt>
                <c:pt idx="1436">
                  <c:v>16.670000000000002</c:v>
                </c:pt>
                <c:pt idx="1437">
                  <c:v>16.670000000000002</c:v>
                </c:pt>
                <c:pt idx="1438">
                  <c:v>16.670000000000002</c:v>
                </c:pt>
                <c:pt idx="1439">
                  <c:v>16.670000000000002</c:v>
                </c:pt>
                <c:pt idx="1440">
                  <c:v>16.670000000000002</c:v>
                </c:pt>
                <c:pt idx="1441">
                  <c:v>16.68</c:v>
                </c:pt>
                <c:pt idx="1442">
                  <c:v>16.7</c:v>
                </c:pt>
                <c:pt idx="1443">
                  <c:v>16.690000000000001</c:v>
                </c:pt>
                <c:pt idx="1444">
                  <c:v>16.73</c:v>
                </c:pt>
                <c:pt idx="1445">
                  <c:v>16.78</c:v>
                </c:pt>
                <c:pt idx="1446">
                  <c:v>16.82</c:v>
                </c:pt>
                <c:pt idx="1447">
                  <c:v>16.82</c:v>
                </c:pt>
                <c:pt idx="1448">
                  <c:v>16.77</c:v>
                </c:pt>
                <c:pt idx="1449">
                  <c:v>16.73</c:v>
                </c:pt>
                <c:pt idx="1450">
                  <c:v>16.71</c:v>
                </c:pt>
                <c:pt idx="1451">
                  <c:v>16.71</c:v>
                </c:pt>
                <c:pt idx="1452">
                  <c:v>16.75</c:v>
                </c:pt>
                <c:pt idx="1453">
                  <c:v>16.760000000000002</c:v>
                </c:pt>
                <c:pt idx="1454">
                  <c:v>16.78</c:v>
                </c:pt>
                <c:pt idx="1455">
                  <c:v>16.809999999999999</c:v>
                </c:pt>
                <c:pt idx="1456">
                  <c:v>16.760000000000002</c:v>
                </c:pt>
                <c:pt idx="1457">
                  <c:v>16.8</c:v>
                </c:pt>
                <c:pt idx="1458">
                  <c:v>16.850000000000001</c:v>
                </c:pt>
                <c:pt idx="1459">
                  <c:v>16.84</c:v>
                </c:pt>
                <c:pt idx="1460">
                  <c:v>16.79</c:v>
                </c:pt>
                <c:pt idx="1461">
                  <c:v>16.75</c:v>
                </c:pt>
                <c:pt idx="1462">
                  <c:v>16.73</c:v>
                </c:pt>
                <c:pt idx="1463">
                  <c:v>16.739999999999998</c:v>
                </c:pt>
                <c:pt idx="1464">
                  <c:v>16.760000000000002</c:v>
                </c:pt>
                <c:pt idx="1465">
                  <c:v>16.77</c:v>
                </c:pt>
                <c:pt idx="1466">
                  <c:v>16.8</c:v>
                </c:pt>
                <c:pt idx="1467">
                  <c:v>16.829999999999998</c:v>
                </c:pt>
                <c:pt idx="1468">
                  <c:v>16.86</c:v>
                </c:pt>
                <c:pt idx="1469">
                  <c:v>16.91</c:v>
                </c:pt>
                <c:pt idx="1470">
                  <c:v>16.95</c:v>
                </c:pt>
                <c:pt idx="1471">
                  <c:v>16.899999999999999</c:v>
                </c:pt>
                <c:pt idx="1472">
                  <c:v>16.829999999999998</c:v>
                </c:pt>
                <c:pt idx="1473">
                  <c:v>16.829999999999998</c:v>
                </c:pt>
                <c:pt idx="1474">
                  <c:v>16.82</c:v>
                </c:pt>
                <c:pt idx="1475">
                  <c:v>16.78</c:v>
                </c:pt>
                <c:pt idx="1476">
                  <c:v>16.75</c:v>
                </c:pt>
                <c:pt idx="1477">
                  <c:v>16.77</c:v>
                </c:pt>
                <c:pt idx="1478">
                  <c:v>16.8</c:v>
                </c:pt>
                <c:pt idx="1479">
                  <c:v>16.809999999999999</c:v>
                </c:pt>
                <c:pt idx="1480">
                  <c:v>16.809999999999999</c:v>
                </c:pt>
                <c:pt idx="1481">
                  <c:v>16.8</c:v>
                </c:pt>
                <c:pt idx="1482">
                  <c:v>16.77</c:v>
                </c:pt>
                <c:pt idx="1483">
                  <c:v>16.75</c:v>
                </c:pt>
                <c:pt idx="1484">
                  <c:v>16.75</c:v>
                </c:pt>
                <c:pt idx="1485">
                  <c:v>16.77</c:v>
                </c:pt>
                <c:pt idx="1486">
                  <c:v>16.77</c:v>
                </c:pt>
                <c:pt idx="1487">
                  <c:v>16.79</c:v>
                </c:pt>
                <c:pt idx="1488">
                  <c:v>16.8</c:v>
                </c:pt>
                <c:pt idx="1489">
                  <c:v>16.78</c:v>
                </c:pt>
                <c:pt idx="1490">
                  <c:v>16.78</c:v>
                </c:pt>
                <c:pt idx="1491">
                  <c:v>16.84</c:v>
                </c:pt>
                <c:pt idx="1492">
                  <c:v>16.84</c:v>
                </c:pt>
                <c:pt idx="1493">
                  <c:v>16.809999999999999</c:v>
                </c:pt>
                <c:pt idx="1494">
                  <c:v>16.809999999999999</c:v>
                </c:pt>
                <c:pt idx="1495">
                  <c:v>16.809999999999999</c:v>
                </c:pt>
                <c:pt idx="1496">
                  <c:v>16.809999999999999</c:v>
                </c:pt>
                <c:pt idx="1497">
                  <c:v>16.82</c:v>
                </c:pt>
                <c:pt idx="1498">
                  <c:v>16.82</c:v>
                </c:pt>
                <c:pt idx="1499">
                  <c:v>16.87</c:v>
                </c:pt>
                <c:pt idx="1500">
                  <c:v>16.87</c:v>
                </c:pt>
                <c:pt idx="1501">
                  <c:v>16.850000000000001</c:v>
                </c:pt>
                <c:pt idx="1502">
                  <c:v>16.809999999999999</c:v>
                </c:pt>
                <c:pt idx="1503">
                  <c:v>16.75</c:v>
                </c:pt>
                <c:pt idx="1504">
                  <c:v>16.77</c:v>
                </c:pt>
                <c:pt idx="1505">
                  <c:v>16.829999999999998</c:v>
                </c:pt>
                <c:pt idx="1506">
                  <c:v>16.87</c:v>
                </c:pt>
                <c:pt idx="1507">
                  <c:v>16.86</c:v>
                </c:pt>
                <c:pt idx="1508">
                  <c:v>16.84</c:v>
                </c:pt>
                <c:pt idx="1509">
                  <c:v>16.850000000000001</c:v>
                </c:pt>
                <c:pt idx="1510">
                  <c:v>16.850000000000001</c:v>
                </c:pt>
                <c:pt idx="1511">
                  <c:v>16.86</c:v>
                </c:pt>
                <c:pt idx="1512">
                  <c:v>16.84</c:v>
                </c:pt>
                <c:pt idx="1513">
                  <c:v>16.82</c:v>
                </c:pt>
                <c:pt idx="1514">
                  <c:v>16.8</c:v>
                </c:pt>
                <c:pt idx="1515">
                  <c:v>16.82</c:v>
                </c:pt>
                <c:pt idx="1516">
                  <c:v>16.84</c:v>
                </c:pt>
                <c:pt idx="1517">
                  <c:v>16.809999999999999</c:v>
                </c:pt>
                <c:pt idx="1518">
                  <c:v>16.8</c:v>
                </c:pt>
                <c:pt idx="1519">
                  <c:v>16.809999999999999</c:v>
                </c:pt>
                <c:pt idx="1520">
                  <c:v>16.82</c:v>
                </c:pt>
                <c:pt idx="1521">
                  <c:v>16.82</c:v>
                </c:pt>
                <c:pt idx="1522">
                  <c:v>16.86</c:v>
                </c:pt>
                <c:pt idx="1523">
                  <c:v>16.850000000000001</c:v>
                </c:pt>
                <c:pt idx="1524">
                  <c:v>16.82</c:v>
                </c:pt>
                <c:pt idx="1525">
                  <c:v>16.82</c:v>
                </c:pt>
                <c:pt idx="1526">
                  <c:v>16.87</c:v>
                </c:pt>
                <c:pt idx="1527">
                  <c:v>16.89</c:v>
                </c:pt>
                <c:pt idx="1528">
                  <c:v>16.86</c:v>
                </c:pt>
                <c:pt idx="1529">
                  <c:v>16.86</c:v>
                </c:pt>
                <c:pt idx="1530">
                  <c:v>16.87</c:v>
                </c:pt>
                <c:pt idx="1531">
                  <c:v>16.850000000000001</c:v>
                </c:pt>
                <c:pt idx="1532">
                  <c:v>16.850000000000001</c:v>
                </c:pt>
                <c:pt idx="1533">
                  <c:v>16.850000000000001</c:v>
                </c:pt>
                <c:pt idx="1534">
                  <c:v>16.829999999999998</c:v>
                </c:pt>
                <c:pt idx="1535">
                  <c:v>16.809999999999999</c:v>
                </c:pt>
                <c:pt idx="1536">
                  <c:v>16.809999999999999</c:v>
                </c:pt>
                <c:pt idx="1537">
                  <c:v>16.82</c:v>
                </c:pt>
                <c:pt idx="1538">
                  <c:v>16.82</c:v>
                </c:pt>
                <c:pt idx="1539">
                  <c:v>16.79</c:v>
                </c:pt>
                <c:pt idx="1540">
                  <c:v>16.79</c:v>
                </c:pt>
                <c:pt idx="1541">
                  <c:v>16.78</c:v>
                </c:pt>
                <c:pt idx="1542">
                  <c:v>16.79</c:v>
                </c:pt>
                <c:pt idx="1543">
                  <c:v>16.77</c:v>
                </c:pt>
                <c:pt idx="1544">
                  <c:v>16.760000000000002</c:v>
                </c:pt>
                <c:pt idx="1545">
                  <c:v>16.739999999999998</c:v>
                </c:pt>
                <c:pt idx="1546">
                  <c:v>16.739999999999998</c:v>
                </c:pt>
                <c:pt idx="1547">
                  <c:v>16.760000000000002</c:v>
                </c:pt>
                <c:pt idx="1548">
                  <c:v>16.79</c:v>
                </c:pt>
                <c:pt idx="1549">
                  <c:v>16.8</c:v>
                </c:pt>
                <c:pt idx="1550">
                  <c:v>16.78</c:v>
                </c:pt>
                <c:pt idx="1551">
                  <c:v>16.77</c:v>
                </c:pt>
                <c:pt idx="1552">
                  <c:v>16.77</c:v>
                </c:pt>
                <c:pt idx="1553">
                  <c:v>16.77</c:v>
                </c:pt>
                <c:pt idx="1554">
                  <c:v>16.77</c:v>
                </c:pt>
                <c:pt idx="1555">
                  <c:v>16.77</c:v>
                </c:pt>
                <c:pt idx="1556">
                  <c:v>16.8</c:v>
                </c:pt>
                <c:pt idx="1557">
                  <c:v>16.79</c:v>
                </c:pt>
                <c:pt idx="1558">
                  <c:v>16.75</c:v>
                </c:pt>
                <c:pt idx="1559">
                  <c:v>16.760000000000002</c:v>
                </c:pt>
                <c:pt idx="1560">
                  <c:v>16.760000000000002</c:v>
                </c:pt>
                <c:pt idx="1561">
                  <c:v>16.739999999999998</c:v>
                </c:pt>
                <c:pt idx="1562">
                  <c:v>16.78</c:v>
                </c:pt>
                <c:pt idx="1563">
                  <c:v>16.75</c:v>
                </c:pt>
                <c:pt idx="1564">
                  <c:v>16.73</c:v>
                </c:pt>
                <c:pt idx="1565">
                  <c:v>16.760000000000002</c:v>
                </c:pt>
                <c:pt idx="1566">
                  <c:v>16.760000000000002</c:v>
                </c:pt>
                <c:pt idx="1567">
                  <c:v>16.739999999999998</c:v>
                </c:pt>
                <c:pt idx="1568">
                  <c:v>16.71</c:v>
                </c:pt>
                <c:pt idx="1569">
                  <c:v>16.71</c:v>
                </c:pt>
                <c:pt idx="1570">
                  <c:v>16.71</c:v>
                </c:pt>
                <c:pt idx="1571">
                  <c:v>16.739999999999998</c:v>
                </c:pt>
                <c:pt idx="1572">
                  <c:v>16.75</c:v>
                </c:pt>
                <c:pt idx="1573">
                  <c:v>16.739999999999998</c:v>
                </c:pt>
                <c:pt idx="1574">
                  <c:v>16.72</c:v>
                </c:pt>
                <c:pt idx="1575">
                  <c:v>16.71</c:v>
                </c:pt>
                <c:pt idx="1576">
                  <c:v>16.72</c:v>
                </c:pt>
                <c:pt idx="1577">
                  <c:v>16.71</c:v>
                </c:pt>
                <c:pt idx="1578">
                  <c:v>16.71</c:v>
                </c:pt>
                <c:pt idx="1579">
                  <c:v>16.72</c:v>
                </c:pt>
                <c:pt idx="1580">
                  <c:v>16.73</c:v>
                </c:pt>
                <c:pt idx="1581">
                  <c:v>16.72</c:v>
                </c:pt>
                <c:pt idx="1582">
                  <c:v>16.73</c:v>
                </c:pt>
                <c:pt idx="1583">
                  <c:v>16.72</c:v>
                </c:pt>
                <c:pt idx="1584" formatCode="0.00">
                  <c:v>16.72</c:v>
                </c:pt>
                <c:pt idx="1585" formatCode="0.00">
                  <c:v>16.72</c:v>
                </c:pt>
                <c:pt idx="1586" formatCode="0.00">
                  <c:v>16.7</c:v>
                </c:pt>
                <c:pt idx="1587" formatCode="0.00">
                  <c:v>16.66</c:v>
                </c:pt>
                <c:pt idx="1588" formatCode="0.00">
                  <c:v>16.62</c:v>
                </c:pt>
                <c:pt idx="1589" formatCode="0.00">
                  <c:v>16.62</c:v>
                </c:pt>
                <c:pt idx="1590" formatCode="0.00">
                  <c:v>16.63</c:v>
                </c:pt>
                <c:pt idx="1591" formatCode="0.00">
                  <c:v>16.64</c:v>
                </c:pt>
                <c:pt idx="1592" formatCode="0.00">
                  <c:v>16.63</c:v>
                </c:pt>
                <c:pt idx="1593" formatCode="0.00">
                  <c:v>16.64</c:v>
                </c:pt>
                <c:pt idx="1594" formatCode="0.00">
                  <c:v>16.63</c:v>
                </c:pt>
                <c:pt idx="1595" formatCode="0.00">
                  <c:v>16.62</c:v>
                </c:pt>
                <c:pt idx="1596" formatCode="0.00">
                  <c:v>16.64</c:v>
                </c:pt>
                <c:pt idx="1597" formatCode="0.00">
                  <c:v>16.64</c:v>
                </c:pt>
                <c:pt idx="1598" formatCode="0.00">
                  <c:v>16.63</c:v>
                </c:pt>
                <c:pt idx="1599" formatCode="0.00">
                  <c:v>16.600000000000001</c:v>
                </c:pt>
                <c:pt idx="1600" formatCode="0.00">
                  <c:v>16.59</c:v>
                </c:pt>
                <c:pt idx="1601" formatCode="0.00">
                  <c:v>16.59</c:v>
                </c:pt>
                <c:pt idx="1602" formatCode="0.00">
                  <c:v>16.61</c:v>
                </c:pt>
                <c:pt idx="1603" formatCode="0.00">
                  <c:v>16.600000000000001</c:v>
                </c:pt>
                <c:pt idx="1604" formatCode="0.00">
                  <c:v>16.59</c:v>
                </c:pt>
                <c:pt idx="1605" formatCode="0.00">
                  <c:v>16.579999999999998</c:v>
                </c:pt>
                <c:pt idx="1606" formatCode="0.00">
                  <c:v>16.57</c:v>
                </c:pt>
                <c:pt idx="1607" formatCode="0.00">
                  <c:v>16.57</c:v>
                </c:pt>
                <c:pt idx="1608" formatCode="0.00">
                  <c:v>16.57</c:v>
                </c:pt>
                <c:pt idx="1609" formatCode="0.00">
                  <c:v>16.54</c:v>
                </c:pt>
                <c:pt idx="1610" formatCode="0.00">
                  <c:v>16.53</c:v>
                </c:pt>
                <c:pt idx="1611" formatCode="0.00">
                  <c:v>16.54</c:v>
                </c:pt>
                <c:pt idx="1612" formatCode="0.00">
                  <c:v>16.59</c:v>
                </c:pt>
                <c:pt idx="1613" formatCode="0.00">
                  <c:v>16.600000000000001</c:v>
                </c:pt>
                <c:pt idx="1614" formatCode="0.00">
                  <c:v>16.59</c:v>
                </c:pt>
                <c:pt idx="1615" formatCode="0.00">
                  <c:v>16.54</c:v>
                </c:pt>
                <c:pt idx="1616" formatCode="0.00">
                  <c:v>16.52</c:v>
                </c:pt>
                <c:pt idx="1617" formatCode="0.00">
                  <c:v>16.48</c:v>
                </c:pt>
                <c:pt idx="1618" formatCode="0.00">
                  <c:v>16.48</c:v>
                </c:pt>
                <c:pt idx="1619" formatCode="0.00">
                  <c:v>16.489999999999998</c:v>
                </c:pt>
                <c:pt idx="1620" formatCode="0.00">
                  <c:v>16.47</c:v>
                </c:pt>
                <c:pt idx="1621" formatCode="0.00">
                  <c:v>16.48</c:v>
                </c:pt>
                <c:pt idx="1622" formatCode="0.00">
                  <c:v>16.48</c:v>
                </c:pt>
                <c:pt idx="1623" formatCode="0.00">
                  <c:v>16.48</c:v>
                </c:pt>
                <c:pt idx="1624" formatCode="0.00">
                  <c:v>16.5</c:v>
                </c:pt>
                <c:pt idx="1625" formatCode="0.00">
                  <c:v>16.48</c:v>
                </c:pt>
                <c:pt idx="1626" formatCode="0.00">
                  <c:v>16.5</c:v>
                </c:pt>
                <c:pt idx="1627" formatCode="0.00">
                  <c:v>16.5</c:v>
                </c:pt>
                <c:pt idx="1628" formatCode="0.00">
                  <c:v>16.53</c:v>
                </c:pt>
                <c:pt idx="1629" formatCode="0.00">
                  <c:v>16.55</c:v>
                </c:pt>
                <c:pt idx="1630" formatCode="0.00">
                  <c:v>16.510000000000002</c:v>
                </c:pt>
                <c:pt idx="1631" formatCode="0.00">
                  <c:v>16.440000000000001</c:v>
                </c:pt>
                <c:pt idx="1632" formatCode="0.00">
                  <c:v>16.399999999999999</c:v>
                </c:pt>
                <c:pt idx="1633" formatCode="0.00">
                  <c:v>16.420000000000002</c:v>
                </c:pt>
                <c:pt idx="1634" formatCode="0.00">
                  <c:v>16.420000000000002</c:v>
                </c:pt>
                <c:pt idx="1635" formatCode="0.00">
                  <c:v>16.41</c:v>
                </c:pt>
                <c:pt idx="1636" formatCode="0.00">
                  <c:v>16.36</c:v>
                </c:pt>
                <c:pt idx="1637" formatCode="0.00">
                  <c:v>16.41</c:v>
                </c:pt>
                <c:pt idx="1638" formatCode="0.00">
                  <c:v>16.399999999999999</c:v>
                </c:pt>
                <c:pt idx="1639" formatCode="0.00">
                  <c:v>16.440000000000001</c:v>
                </c:pt>
                <c:pt idx="1640" formatCode="0.00">
                  <c:v>16.43</c:v>
                </c:pt>
                <c:pt idx="1641" formatCode="0.00">
                  <c:v>16.39</c:v>
                </c:pt>
                <c:pt idx="1642" formatCode="0.00">
                  <c:v>16.37</c:v>
                </c:pt>
                <c:pt idx="1643" formatCode="0.00">
                  <c:v>16.38</c:v>
                </c:pt>
                <c:pt idx="1644" formatCode="0.00">
                  <c:v>16.39</c:v>
                </c:pt>
                <c:pt idx="1645" formatCode="0.00">
                  <c:v>16.43</c:v>
                </c:pt>
                <c:pt idx="1646" formatCode="0.00">
                  <c:v>16.43</c:v>
                </c:pt>
                <c:pt idx="1647" formatCode="0.00">
                  <c:v>16.41</c:v>
                </c:pt>
                <c:pt idx="1648" formatCode="0.00">
                  <c:v>16.350000000000001</c:v>
                </c:pt>
                <c:pt idx="1649" formatCode="0.00">
                  <c:v>16.420000000000002</c:v>
                </c:pt>
                <c:pt idx="1650" formatCode="0.00">
                  <c:v>16.46</c:v>
                </c:pt>
                <c:pt idx="1651" formatCode="0.00">
                  <c:v>16.440000000000001</c:v>
                </c:pt>
                <c:pt idx="1652" formatCode="0.00">
                  <c:v>16.43</c:v>
                </c:pt>
                <c:pt idx="1653" formatCode="0.00">
                  <c:v>16.45</c:v>
                </c:pt>
                <c:pt idx="1654" formatCode="0.00">
                  <c:v>16.399999999999999</c:v>
                </c:pt>
                <c:pt idx="1655" formatCode="0.00">
                  <c:v>16.420000000000002</c:v>
                </c:pt>
                <c:pt idx="1656" formatCode="0.00">
                  <c:v>16.38</c:v>
                </c:pt>
                <c:pt idx="1657" formatCode="0.00">
                  <c:v>16.37</c:v>
                </c:pt>
                <c:pt idx="1658" formatCode="0.00">
                  <c:v>16.350000000000001</c:v>
                </c:pt>
                <c:pt idx="1659" formatCode="0.00">
                  <c:v>16.37</c:v>
                </c:pt>
                <c:pt idx="1660" formatCode="0.00">
                  <c:v>16.350000000000001</c:v>
                </c:pt>
                <c:pt idx="1661" formatCode="0.00">
                  <c:v>16.399999999999999</c:v>
                </c:pt>
                <c:pt idx="1662" formatCode="0.00">
                  <c:v>16.34</c:v>
                </c:pt>
                <c:pt idx="1663" formatCode="0.00">
                  <c:v>16.329999999999998</c:v>
                </c:pt>
                <c:pt idx="1664" formatCode="0.00">
                  <c:v>16.39</c:v>
                </c:pt>
                <c:pt idx="1665" formatCode="0.00">
                  <c:v>16.38</c:v>
                </c:pt>
                <c:pt idx="1666" formatCode="0.00">
                  <c:v>16.329999999999998</c:v>
                </c:pt>
                <c:pt idx="1667" formatCode="0.00">
                  <c:v>16.37</c:v>
                </c:pt>
                <c:pt idx="1668" formatCode="0.00">
                  <c:v>16.38</c:v>
                </c:pt>
                <c:pt idx="1669" formatCode="0.00">
                  <c:v>16.39</c:v>
                </c:pt>
                <c:pt idx="1670" formatCode="0.00">
                  <c:v>16.36</c:v>
                </c:pt>
                <c:pt idx="1671" formatCode="0.00">
                  <c:v>16.29</c:v>
                </c:pt>
                <c:pt idx="1672" formatCode="0.00">
                  <c:v>16.28</c:v>
                </c:pt>
                <c:pt idx="1673" formatCode="0.00">
                  <c:v>16.29</c:v>
                </c:pt>
                <c:pt idx="1674" formatCode="0.00">
                  <c:v>16.329999999999998</c:v>
                </c:pt>
                <c:pt idx="1675" formatCode="0.00">
                  <c:v>16.34</c:v>
                </c:pt>
                <c:pt idx="1676" formatCode="0.00">
                  <c:v>16.41</c:v>
                </c:pt>
                <c:pt idx="1677" formatCode="0.00">
                  <c:v>16.440000000000001</c:v>
                </c:pt>
                <c:pt idx="1678" formatCode="0.00">
                  <c:v>16.43</c:v>
                </c:pt>
                <c:pt idx="1679" formatCode="0.00">
                  <c:v>16.38</c:v>
                </c:pt>
                <c:pt idx="1680" formatCode="0.00">
                  <c:v>16.36</c:v>
                </c:pt>
                <c:pt idx="1681" formatCode="0.00">
                  <c:v>16.329999999999998</c:v>
                </c:pt>
                <c:pt idx="1682" formatCode="0.00">
                  <c:v>16.420000000000002</c:v>
                </c:pt>
                <c:pt idx="1683" formatCode="0.00">
                  <c:v>16.420000000000002</c:v>
                </c:pt>
                <c:pt idx="1684" formatCode="0.00">
                  <c:v>16.45</c:v>
                </c:pt>
                <c:pt idx="1685" formatCode="0.00">
                  <c:v>16.36</c:v>
                </c:pt>
                <c:pt idx="1686" formatCode="0.00">
                  <c:v>16.329999999999998</c:v>
                </c:pt>
                <c:pt idx="1687" formatCode="0.00">
                  <c:v>16.28</c:v>
                </c:pt>
                <c:pt idx="1688" formatCode="0.00">
                  <c:v>16.329999999999998</c:v>
                </c:pt>
                <c:pt idx="1689" formatCode="0.00">
                  <c:v>16.329999999999998</c:v>
                </c:pt>
                <c:pt idx="1690" formatCode="0.00">
                  <c:v>16.32</c:v>
                </c:pt>
                <c:pt idx="1691" formatCode="0.00">
                  <c:v>16.32</c:v>
                </c:pt>
                <c:pt idx="1692" formatCode="0.00">
                  <c:v>16.3</c:v>
                </c:pt>
                <c:pt idx="1693" formatCode="0.00">
                  <c:v>16.329999999999998</c:v>
                </c:pt>
                <c:pt idx="1694" formatCode="0.00">
                  <c:v>16.37</c:v>
                </c:pt>
                <c:pt idx="1695" formatCode="0.00">
                  <c:v>16.37</c:v>
                </c:pt>
                <c:pt idx="1696" formatCode="0.00">
                  <c:v>16.329999999999998</c:v>
                </c:pt>
                <c:pt idx="1697" formatCode="0.00">
                  <c:v>16.329999999999998</c:v>
                </c:pt>
                <c:pt idx="1698" formatCode="0.00">
                  <c:v>16.329999999999998</c:v>
                </c:pt>
                <c:pt idx="1699" formatCode="0.00">
                  <c:v>16.41</c:v>
                </c:pt>
                <c:pt idx="1700" formatCode="0.00">
                  <c:v>16.420000000000002</c:v>
                </c:pt>
                <c:pt idx="1701" formatCode="0.00">
                  <c:v>16.36</c:v>
                </c:pt>
                <c:pt idx="1702" formatCode="0.00">
                  <c:v>16.38</c:v>
                </c:pt>
                <c:pt idx="1703" formatCode="0.00">
                  <c:v>16.440000000000001</c:v>
                </c:pt>
                <c:pt idx="1704" formatCode="0.00">
                  <c:v>16.420000000000002</c:v>
                </c:pt>
                <c:pt idx="1705" formatCode="0.00">
                  <c:v>16.420000000000002</c:v>
                </c:pt>
                <c:pt idx="1706" formatCode="0.00">
                  <c:v>16.45</c:v>
                </c:pt>
                <c:pt idx="1707" formatCode="0.00">
                  <c:v>16.399999999999999</c:v>
                </c:pt>
                <c:pt idx="1708" formatCode="0.00">
                  <c:v>16.309999999999999</c:v>
                </c:pt>
                <c:pt idx="1709" formatCode="0.00">
                  <c:v>16.29</c:v>
                </c:pt>
                <c:pt idx="1710" formatCode="0.00">
                  <c:v>16.3</c:v>
                </c:pt>
                <c:pt idx="1711" formatCode="0.00">
                  <c:v>16.329999999999998</c:v>
                </c:pt>
                <c:pt idx="1712" formatCode="0.00">
                  <c:v>16.309999999999999</c:v>
                </c:pt>
                <c:pt idx="1713" formatCode="0.00">
                  <c:v>16.309999999999999</c:v>
                </c:pt>
                <c:pt idx="1714" formatCode="0.00">
                  <c:v>16.32</c:v>
                </c:pt>
                <c:pt idx="1715" formatCode="0.00">
                  <c:v>16.32</c:v>
                </c:pt>
                <c:pt idx="1716" formatCode="0.00">
                  <c:v>16.34</c:v>
                </c:pt>
                <c:pt idx="1717" formatCode="0.00">
                  <c:v>16.29</c:v>
                </c:pt>
                <c:pt idx="1718" formatCode="0.00">
                  <c:v>16.239999999999998</c:v>
                </c:pt>
                <c:pt idx="1719" formatCode="0.00">
                  <c:v>16.3</c:v>
                </c:pt>
                <c:pt idx="1720" formatCode="0.00">
                  <c:v>16.32</c:v>
                </c:pt>
                <c:pt idx="1721" formatCode="0.00">
                  <c:v>16.34</c:v>
                </c:pt>
                <c:pt idx="1722" formatCode="0.00">
                  <c:v>16.32</c:v>
                </c:pt>
                <c:pt idx="1723" formatCode="0.00">
                  <c:v>16.3</c:v>
                </c:pt>
                <c:pt idx="1724" formatCode="0.00">
                  <c:v>16.3</c:v>
                </c:pt>
                <c:pt idx="1725" formatCode="0.00">
                  <c:v>16.23</c:v>
                </c:pt>
                <c:pt idx="1726" formatCode="0.00">
                  <c:v>16.22</c:v>
                </c:pt>
                <c:pt idx="1727" formatCode="0.00">
                  <c:v>16.239999999999998</c:v>
                </c:pt>
                <c:pt idx="1728" formatCode="0.00">
                  <c:v>16.28</c:v>
                </c:pt>
                <c:pt idx="1729" formatCode="0.00">
                  <c:v>16.28</c:v>
                </c:pt>
                <c:pt idx="1730" formatCode="0.00">
                  <c:v>16.399999999999999</c:v>
                </c:pt>
                <c:pt idx="1731" formatCode="0.00">
                  <c:v>16.36</c:v>
                </c:pt>
                <c:pt idx="1732" formatCode="0.00">
                  <c:v>16.29</c:v>
                </c:pt>
                <c:pt idx="1733" formatCode="0.00">
                  <c:v>16.29</c:v>
                </c:pt>
                <c:pt idx="1734" formatCode="0.00">
                  <c:v>16.260000000000002</c:v>
                </c:pt>
                <c:pt idx="1735" formatCode="0.00">
                  <c:v>16.29</c:v>
                </c:pt>
                <c:pt idx="1736" formatCode="0.00">
                  <c:v>16.34</c:v>
                </c:pt>
                <c:pt idx="1737" formatCode="0.00">
                  <c:v>16.36</c:v>
                </c:pt>
                <c:pt idx="1738" formatCode="0.00">
                  <c:v>16.38</c:v>
                </c:pt>
                <c:pt idx="1739" formatCode="0.00">
                  <c:v>16.54</c:v>
                </c:pt>
                <c:pt idx="1740" formatCode="0.00">
                  <c:v>16.489999999999998</c:v>
                </c:pt>
                <c:pt idx="1741" formatCode="0.00">
                  <c:v>16.399999999999999</c:v>
                </c:pt>
                <c:pt idx="1742" formatCode="0.00">
                  <c:v>16.329999999999998</c:v>
                </c:pt>
                <c:pt idx="1743" formatCode="0.00">
                  <c:v>16.3</c:v>
                </c:pt>
                <c:pt idx="1744" formatCode="0.00">
                  <c:v>16.260000000000002</c:v>
                </c:pt>
                <c:pt idx="1745" formatCode="0.00">
                  <c:v>16.27</c:v>
                </c:pt>
                <c:pt idx="1746" formatCode="0.00">
                  <c:v>16.260000000000002</c:v>
                </c:pt>
                <c:pt idx="1747" formatCode="0.00">
                  <c:v>16.25</c:v>
                </c:pt>
                <c:pt idx="1748" formatCode="0.00">
                  <c:v>16.29</c:v>
                </c:pt>
                <c:pt idx="1749" formatCode="0.00">
                  <c:v>16.32</c:v>
                </c:pt>
                <c:pt idx="1750" formatCode="0.00">
                  <c:v>16.309999999999999</c:v>
                </c:pt>
                <c:pt idx="1751" formatCode="0.00">
                  <c:v>16.28</c:v>
                </c:pt>
                <c:pt idx="1752" formatCode="0.00">
                  <c:v>16.27</c:v>
                </c:pt>
                <c:pt idx="1753" formatCode="0.00">
                  <c:v>16.260000000000002</c:v>
                </c:pt>
                <c:pt idx="1754" formatCode="0.00">
                  <c:v>16.260000000000002</c:v>
                </c:pt>
                <c:pt idx="1755" formatCode="0.00">
                  <c:v>16.25</c:v>
                </c:pt>
                <c:pt idx="1756" formatCode="0.00">
                  <c:v>16.23</c:v>
                </c:pt>
                <c:pt idx="1757" formatCode="0.00">
                  <c:v>16.23</c:v>
                </c:pt>
                <c:pt idx="1758" formatCode="0.00">
                  <c:v>16.21</c:v>
                </c:pt>
                <c:pt idx="1759" formatCode="0.00">
                  <c:v>16.23</c:v>
                </c:pt>
                <c:pt idx="1760" formatCode="0.00">
                  <c:v>16.29</c:v>
                </c:pt>
                <c:pt idx="1761" formatCode="0.00">
                  <c:v>16.29</c:v>
                </c:pt>
                <c:pt idx="1762" formatCode="0.00">
                  <c:v>16.28</c:v>
                </c:pt>
                <c:pt idx="1763" formatCode="0.00">
                  <c:v>16.239999999999998</c:v>
                </c:pt>
                <c:pt idx="1764" formatCode="0.00">
                  <c:v>16.260000000000002</c:v>
                </c:pt>
                <c:pt idx="1765" formatCode="0.00">
                  <c:v>16.29</c:v>
                </c:pt>
                <c:pt idx="1766" formatCode="0.00">
                  <c:v>16.29</c:v>
                </c:pt>
                <c:pt idx="1767" formatCode="0.00">
                  <c:v>16.3</c:v>
                </c:pt>
                <c:pt idx="1768" formatCode="0.00">
                  <c:v>16.34</c:v>
                </c:pt>
                <c:pt idx="1769" formatCode="0.00">
                  <c:v>16.309999999999999</c:v>
                </c:pt>
                <c:pt idx="1770" formatCode="0.00">
                  <c:v>16.3</c:v>
                </c:pt>
                <c:pt idx="1771" formatCode="0.00">
                  <c:v>16.3</c:v>
                </c:pt>
                <c:pt idx="1772" formatCode="0.00">
                  <c:v>16.309999999999999</c:v>
                </c:pt>
                <c:pt idx="1773" formatCode="0.00">
                  <c:v>16.32</c:v>
                </c:pt>
                <c:pt idx="1774" formatCode="0.00">
                  <c:v>16.38</c:v>
                </c:pt>
                <c:pt idx="1775" formatCode="0.00">
                  <c:v>16.399999999999999</c:v>
                </c:pt>
                <c:pt idx="1776" formatCode="0.00">
                  <c:v>16.440000000000001</c:v>
                </c:pt>
                <c:pt idx="1777" formatCode="0.00">
                  <c:v>16.489999999999998</c:v>
                </c:pt>
                <c:pt idx="1778" formatCode="0.00">
                  <c:v>16.510000000000002</c:v>
                </c:pt>
                <c:pt idx="1779" formatCode="0.00">
                  <c:v>16.5</c:v>
                </c:pt>
                <c:pt idx="1780" formatCode="0.00">
                  <c:v>16.440000000000001</c:v>
                </c:pt>
                <c:pt idx="1781" formatCode="0.00">
                  <c:v>16.399999999999999</c:v>
                </c:pt>
                <c:pt idx="1782" formatCode="0.00">
                  <c:v>16.41</c:v>
                </c:pt>
                <c:pt idx="1783" formatCode="0.00">
                  <c:v>16.440000000000001</c:v>
                </c:pt>
                <c:pt idx="1784" formatCode="0.00">
                  <c:v>16.420000000000002</c:v>
                </c:pt>
                <c:pt idx="1785" formatCode="0.00">
                  <c:v>16.399999999999999</c:v>
                </c:pt>
                <c:pt idx="1786" formatCode="0.00">
                  <c:v>16.420000000000002</c:v>
                </c:pt>
                <c:pt idx="1787" formatCode="0.00">
                  <c:v>16.48</c:v>
                </c:pt>
                <c:pt idx="1788" formatCode="0.00">
                  <c:v>16.510000000000002</c:v>
                </c:pt>
                <c:pt idx="1789" formatCode="0.00">
                  <c:v>16.55</c:v>
                </c:pt>
                <c:pt idx="1790" formatCode="0.00">
                  <c:v>16.53</c:v>
                </c:pt>
                <c:pt idx="1791" formatCode="0.00">
                  <c:v>16.53</c:v>
                </c:pt>
                <c:pt idx="1792" formatCode="0.00">
                  <c:v>16.53</c:v>
                </c:pt>
                <c:pt idx="1793" formatCode="0.00">
                  <c:v>16.489999999999998</c:v>
                </c:pt>
                <c:pt idx="1794" formatCode="0.00">
                  <c:v>16.53</c:v>
                </c:pt>
                <c:pt idx="1795" formatCode="0.00">
                  <c:v>16.55</c:v>
                </c:pt>
                <c:pt idx="1796" formatCode="0.00">
                  <c:v>16.489999999999998</c:v>
                </c:pt>
                <c:pt idx="1797" formatCode="0.00">
                  <c:v>16.53</c:v>
                </c:pt>
                <c:pt idx="1798" formatCode="0.00">
                  <c:v>16.579999999999998</c:v>
                </c:pt>
                <c:pt idx="1799" formatCode="0.00">
                  <c:v>16.54</c:v>
                </c:pt>
                <c:pt idx="1800" formatCode="0.00">
                  <c:v>16.5</c:v>
                </c:pt>
                <c:pt idx="1801" formatCode="0.00">
                  <c:v>16.46</c:v>
                </c:pt>
                <c:pt idx="1802" formatCode="0.00">
                  <c:v>16.5</c:v>
                </c:pt>
                <c:pt idx="1803" formatCode="0.00">
                  <c:v>16.52</c:v>
                </c:pt>
                <c:pt idx="1804" formatCode="0.00">
                  <c:v>16.55</c:v>
                </c:pt>
                <c:pt idx="1805" formatCode="0.00">
                  <c:v>16.559999999999999</c:v>
                </c:pt>
                <c:pt idx="1806" formatCode="0.00">
                  <c:v>16.5</c:v>
                </c:pt>
                <c:pt idx="1807" formatCode="0.00">
                  <c:v>16.55</c:v>
                </c:pt>
                <c:pt idx="1808" formatCode="0.00">
                  <c:v>16.5</c:v>
                </c:pt>
                <c:pt idx="1809" formatCode="0.00">
                  <c:v>16.48</c:v>
                </c:pt>
                <c:pt idx="1810" formatCode="0.00">
                  <c:v>16.52</c:v>
                </c:pt>
                <c:pt idx="1811" formatCode="0.00">
                  <c:v>16.53</c:v>
                </c:pt>
                <c:pt idx="1812" formatCode="0.00">
                  <c:v>16.55</c:v>
                </c:pt>
                <c:pt idx="1813" formatCode="0.00">
                  <c:v>16.53</c:v>
                </c:pt>
                <c:pt idx="1814" formatCode="0.00">
                  <c:v>16.510000000000002</c:v>
                </c:pt>
                <c:pt idx="1815" formatCode="0.00">
                  <c:v>16.48</c:v>
                </c:pt>
                <c:pt idx="1816" formatCode="0.00">
                  <c:v>16.52</c:v>
                </c:pt>
                <c:pt idx="1817" formatCode="0.00">
                  <c:v>16.5</c:v>
                </c:pt>
                <c:pt idx="1818" formatCode="0.00">
                  <c:v>16.52</c:v>
                </c:pt>
                <c:pt idx="1819" formatCode="0.00">
                  <c:v>16.53</c:v>
                </c:pt>
                <c:pt idx="1820" formatCode="0.00">
                  <c:v>16.54</c:v>
                </c:pt>
                <c:pt idx="1821" formatCode="0.00">
                  <c:v>16.54</c:v>
                </c:pt>
                <c:pt idx="1822" formatCode="0.00">
                  <c:v>16.54</c:v>
                </c:pt>
                <c:pt idx="1823" formatCode="0.00">
                  <c:v>16.52</c:v>
                </c:pt>
                <c:pt idx="1824" formatCode="0.00">
                  <c:v>16.600000000000001</c:v>
                </c:pt>
                <c:pt idx="1825" formatCode="0.00">
                  <c:v>16.59</c:v>
                </c:pt>
                <c:pt idx="1826" formatCode="0.00">
                  <c:v>16.600000000000001</c:v>
                </c:pt>
                <c:pt idx="1827" formatCode="0.00">
                  <c:v>16.59</c:v>
                </c:pt>
                <c:pt idx="1828" formatCode="0.00">
                  <c:v>16.52</c:v>
                </c:pt>
                <c:pt idx="1829" formatCode="0.00">
                  <c:v>16.54</c:v>
                </c:pt>
                <c:pt idx="1830" formatCode="0.00">
                  <c:v>16.57</c:v>
                </c:pt>
                <c:pt idx="1831" formatCode="0.00">
                  <c:v>16.59</c:v>
                </c:pt>
                <c:pt idx="1832" formatCode="0.00">
                  <c:v>16.62</c:v>
                </c:pt>
                <c:pt idx="1833" formatCode="0.00">
                  <c:v>16.64</c:v>
                </c:pt>
                <c:pt idx="1834" formatCode="0.00">
                  <c:v>16.66</c:v>
                </c:pt>
                <c:pt idx="1835" formatCode="0.00">
                  <c:v>16.64</c:v>
                </c:pt>
                <c:pt idx="1836" formatCode="0.00">
                  <c:v>16.61</c:v>
                </c:pt>
                <c:pt idx="1837" formatCode="0.00">
                  <c:v>16.61</c:v>
                </c:pt>
                <c:pt idx="1838" formatCode="0.00">
                  <c:v>16.62</c:v>
                </c:pt>
                <c:pt idx="1839" formatCode="0.00">
                  <c:v>16.61</c:v>
                </c:pt>
                <c:pt idx="1840" formatCode="0.00">
                  <c:v>16.63</c:v>
                </c:pt>
                <c:pt idx="1841" formatCode="0.00">
                  <c:v>16.62</c:v>
                </c:pt>
                <c:pt idx="1842" formatCode="0.00">
                  <c:v>16.600000000000001</c:v>
                </c:pt>
                <c:pt idx="1843" formatCode="0.00">
                  <c:v>16.59</c:v>
                </c:pt>
                <c:pt idx="1844" formatCode="0.00">
                  <c:v>16.579999999999998</c:v>
                </c:pt>
                <c:pt idx="1845" formatCode="0.00">
                  <c:v>16.61</c:v>
                </c:pt>
                <c:pt idx="1846" formatCode="0.00">
                  <c:v>16.64</c:v>
                </c:pt>
                <c:pt idx="1847" formatCode="0.00">
                  <c:v>16.600000000000001</c:v>
                </c:pt>
                <c:pt idx="1848" formatCode="0.00">
                  <c:v>16.63</c:v>
                </c:pt>
                <c:pt idx="1849" formatCode="0.00">
                  <c:v>16.61</c:v>
                </c:pt>
                <c:pt idx="1850" formatCode="0.00">
                  <c:v>16.579999999999998</c:v>
                </c:pt>
                <c:pt idx="1851" formatCode="0.00">
                  <c:v>16.61</c:v>
                </c:pt>
                <c:pt idx="1852" formatCode="0.00">
                  <c:v>16.600000000000001</c:v>
                </c:pt>
                <c:pt idx="1853" formatCode="0.00">
                  <c:v>16.61</c:v>
                </c:pt>
                <c:pt idx="1854" formatCode="0.00">
                  <c:v>16.63</c:v>
                </c:pt>
                <c:pt idx="1855" formatCode="0.00">
                  <c:v>16.62</c:v>
                </c:pt>
                <c:pt idx="1856" formatCode="0.00">
                  <c:v>16.62</c:v>
                </c:pt>
                <c:pt idx="1857" formatCode="0.00">
                  <c:v>16.62</c:v>
                </c:pt>
                <c:pt idx="1858" formatCode="0.00">
                  <c:v>16.62</c:v>
                </c:pt>
                <c:pt idx="1859" formatCode="0.00">
                  <c:v>16.600000000000001</c:v>
                </c:pt>
                <c:pt idx="1860" formatCode="0.00">
                  <c:v>16.600000000000001</c:v>
                </c:pt>
                <c:pt idx="1861" formatCode="0.00">
                  <c:v>16.61</c:v>
                </c:pt>
                <c:pt idx="1862" formatCode="0.00">
                  <c:v>16.63</c:v>
                </c:pt>
                <c:pt idx="1863" formatCode="0.00">
                  <c:v>16.66</c:v>
                </c:pt>
                <c:pt idx="1864" formatCode="0.00">
                  <c:v>16.66</c:v>
                </c:pt>
                <c:pt idx="1865" formatCode="0.00">
                  <c:v>16.649999999999999</c:v>
                </c:pt>
                <c:pt idx="1866" formatCode="0.00">
                  <c:v>16.649999999999999</c:v>
                </c:pt>
                <c:pt idx="1867" formatCode="0.00">
                  <c:v>16.64</c:v>
                </c:pt>
                <c:pt idx="1868" formatCode="0.00">
                  <c:v>16.63</c:v>
                </c:pt>
                <c:pt idx="1869" formatCode="0.00">
                  <c:v>16.64</c:v>
                </c:pt>
                <c:pt idx="1870" formatCode="0.00">
                  <c:v>16.66</c:v>
                </c:pt>
                <c:pt idx="1871" formatCode="0.00">
                  <c:v>16.670000000000002</c:v>
                </c:pt>
                <c:pt idx="1872" formatCode="0.00">
                  <c:v>16.66</c:v>
                </c:pt>
                <c:pt idx="1873" formatCode="0.00">
                  <c:v>16.66</c:v>
                </c:pt>
                <c:pt idx="1874" formatCode="0.00">
                  <c:v>16.670000000000002</c:v>
                </c:pt>
                <c:pt idx="1875" formatCode="0.00">
                  <c:v>16.670000000000002</c:v>
                </c:pt>
                <c:pt idx="1876" formatCode="0.00">
                  <c:v>16.670000000000002</c:v>
                </c:pt>
                <c:pt idx="1877" formatCode="0.00">
                  <c:v>16.670000000000002</c:v>
                </c:pt>
                <c:pt idx="1878" formatCode="0.00">
                  <c:v>16.66</c:v>
                </c:pt>
                <c:pt idx="1879">
                  <c:v>16.68</c:v>
                </c:pt>
                <c:pt idx="1880">
                  <c:v>16.68</c:v>
                </c:pt>
                <c:pt idx="1881">
                  <c:v>16.7</c:v>
                </c:pt>
                <c:pt idx="1882">
                  <c:v>16.73</c:v>
                </c:pt>
                <c:pt idx="1883">
                  <c:v>16.71</c:v>
                </c:pt>
                <c:pt idx="1884">
                  <c:v>16.68</c:v>
                </c:pt>
                <c:pt idx="1885">
                  <c:v>16.68</c:v>
                </c:pt>
                <c:pt idx="1886">
                  <c:v>16.71</c:v>
                </c:pt>
                <c:pt idx="1887">
                  <c:v>16.7</c:v>
                </c:pt>
                <c:pt idx="1888">
                  <c:v>16.649999999999999</c:v>
                </c:pt>
                <c:pt idx="1889">
                  <c:v>16.64</c:v>
                </c:pt>
                <c:pt idx="1890">
                  <c:v>16.68</c:v>
                </c:pt>
                <c:pt idx="1891">
                  <c:v>16.71</c:v>
                </c:pt>
                <c:pt idx="1892">
                  <c:v>16.71</c:v>
                </c:pt>
                <c:pt idx="1893">
                  <c:v>16.72</c:v>
                </c:pt>
                <c:pt idx="1894">
                  <c:v>16.690000000000001</c:v>
                </c:pt>
                <c:pt idx="1895">
                  <c:v>16.7</c:v>
                </c:pt>
                <c:pt idx="1896">
                  <c:v>16.63</c:v>
                </c:pt>
                <c:pt idx="1897">
                  <c:v>16.66</c:v>
                </c:pt>
                <c:pt idx="1898">
                  <c:v>16.68</c:v>
                </c:pt>
                <c:pt idx="1899">
                  <c:v>16.64</c:v>
                </c:pt>
                <c:pt idx="1900">
                  <c:v>16.63</c:v>
                </c:pt>
                <c:pt idx="1901">
                  <c:v>16.649999999999999</c:v>
                </c:pt>
                <c:pt idx="1902">
                  <c:v>16.66</c:v>
                </c:pt>
                <c:pt idx="1903">
                  <c:v>16.649999999999999</c:v>
                </c:pt>
                <c:pt idx="1904">
                  <c:v>16.66</c:v>
                </c:pt>
                <c:pt idx="1905">
                  <c:v>16.66</c:v>
                </c:pt>
                <c:pt idx="1906">
                  <c:v>16.649999999999999</c:v>
                </c:pt>
                <c:pt idx="1907">
                  <c:v>16.66</c:v>
                </c:pt>
                <c:pt idx="1908">
                  <c:v>16.66</c:v>
                </c:pt>
                <c:pt idx="1909">
                  <c:v>16.66</c:v>
                </c:pt>
                <c:pt idx="1910">
                  <c:v>16.68</c:v>
                </c:pt>
                <c:pt idx="1911">
                  <c:v>16.68</c:v>
                </c:pt>
                <c:pt idx="1912">
                  <c:v>16.649999999999999</c:v>
                </c:pt>
                <c:pt idx="1913">
                  <c:v>16.61</c:v>
                </c:pt>
                <c:pt idx="1914">
                  <c:v>16.649999999999999</c:v>
                </c:pt>
                <c:pt idx="1915">
                  <c:v>16.649999999999999</c:v>
                </c:pt>
                <c:pt idx="1916">
                  <c:v>16.62</c:v>
                </c:pt>
                <c:pt idx="1917">
                  <c:v>16.649999999999999</c:v>
                </c:pt>
                <c:pt idx="1918">
                  <c:v>16.68</c:v>
                </c:pt>
                <c:pt idx="1919">
                  <c:v>16.63</c:v>
                </c:pt>
                <c:pt idx="1920">
                  <c:v>16.62</c:v>
                </c:pt>
                <c:pt idx="1921">
                  <c:v>16.64</c:v>
                </c:pt>
                <c:pt idx="1922">
                  <c:v>16.61</c:v>
                </c:pt>
                <c:pt idx="1923">
                  <c:v>16.63</c:v>
                </c:pt>
                <c:pt idx="1924">
                  <c:v>16.64</c:v>
                </c:pt>
                <c:pt idx="1925">
                  <c:v>16.61</c:v>
                </c:pt>
                <c:pt idx="1926">
                  <c:v>16.63</c:v>
                </c:pt>
                <c:pt idx="1927">
                  <c:v>16.66</c:v>
                </c:pt>
                <c:pt idx="1928">
                  <c:v>16.649999999999999</c:v>
                </c:pt>
                <c:pt idx="1929">
                  <c:v>16.61</c:v>
                </c:pt>
                <c:pt idx="1930">
                  <c:v>16.62</c:v>
                </c:pt>
                <c:pt idx="1931">
                  <c:v>16.63</c:v>
                </c:pt>
                <c:pt idx="1932">
                  <c:v>16.64</c:v>
                </c:pt>
                <c:pt idx="1933">
                  <c:v>16.59</c:v>
                </c:pt>
                <c:pt idx="1934">
                  <c:v>16.59</c:v>
                </c:pt>
                <c:pt idx="1935">
                  <c:v>16.63</c:v>
                </c:pt>
                <c:pt idx="1936">
                  <c:v>16.649999999999999</c:v>
                </c:pt>
                <c:pt idx="1937">
                  <c:v>16.63</c:v>
                </c:pt>
                <c:pt idx="1938">
                  <c:v>16.600000000000001</c:v>
                </c:pt>
                <c:pt idx="1939">
                  <c:v>16.559999999999999</c:v>
                </c:pt>
                <c:pt idx="1940">
                  <c:v>16.57</c:v>
                </c:pt>
                <c:pt idx="1941">
                  <c:v>16.55</c:v>
                </c:pt>
                <c:pt idx="1942">
                  <c:v>16.57</c:v>
                </c:pt>
                <c:pt idx="1943">
                  <c:v>16.57</c:v>
                </c:pt>
                <c:pt idx="1944">
                  <c:v>16.59</c:v>
                </c:pt>
                <c:pt idx="1945">
                  <c:v>16.54</c:v>
                </c:pt>
                <c:pt idx="1946">
                  <c:v>16.55</c:v>
                </c:pt>
                <c:pt idx="1947">
                  <c:v>16.55</c:v>
                </c:pt>
                <c:pt idx="1948">
                  <c:v>16.579999999999998</c:v>
                </c:pt>
                <c:pt idx="1949">
                  <c:v>16.559999999999999</c:v>
                </c:pt>
                <c:pt idx="1950">
                  <c:v>16.559999999999999</c:v>
                </c:pt>
                <c:pt idx="1951">
                  <c:v>16.559999999999999</c:v>
                </c:pt>
                <c:pt idx="1952">
                  <c:v>16.57</c:v>
                </c:pt>
                <c:pt idx="1953">
                  <c:v>16.559999999999999</c:v>
                </c:pt>
                <c:pt idx="1954">
                  <c:v>16.52</c:v>
                </c:pt>
                <c:pt idx="1955">
                  <c:v>16.5</c:v>
                </c:pt>
                <c:pt idx="1956">
                  <c:v>16.510000000000002</c:v>
                </c:pt>
                <c:pt idx="1957">
                  <c:v>16.53</c:v>
                </c:pt>
                <c:pt idx="1958">
                  <c:v>16.55</c:v>
                </c:pt>
                <c:pt idx="1959">
                  <c:v>16.54</c:v>
                </c:pt>
                <c:pt idx="1960">
                  <c:v>16.52</c:v>
                </c:pt>
                <c:pt idx="1961">
                  <c:v>16.53</c:v>
                </c:pt>
                <c:pt idx="1962">
                  <c:v>16.510000000000002</c:v>
                </c:pt>
                <c:pt idx="1963">
                  <c:v>16.510000000000002</c:v>
                </c:pt>
                <c:pt idx="1964">
                  <c:v>16.52</c:v>
                </c:pt>
                <c:pt idx="1965">
                  <c:v>16.5</c:v>
                </c:pt>
                <c:pt idx="1966">
                  <c:v>16.489999999999998</c:v>
                </c:pt>
                <c:pt idx="1967">
                  <c:v>16.5</c:v>
                </c:pt>
                <c:pt idx="1968">
                  <c:v>16.47</c:v>
                </c:pt>
                <c:pt idx="1969">
                  <c:v>16.489999999999998</c:v>
                </c:pt>
                <c:pt idx="1970">
                  <c:v>16.489999999999998</c:v>
                </c:pt>
                <c:pt idx="1971">
                  <c:v>16.48</c:v>
                </c:pt>
                <c:pt idx="1972">
                  <c:v>16.48</c:v>
                </c:pt>
                <c:pt idx="1973">
                  <c:v>16.47</c:v>
                </c:pt>
                <c:pt idx="1974">
                  <c:v>16.48</c:v>
                </c:pt>
                <c:pt idx="1975">
                  <c:v>16.47</c:v>
                </c:pt>
                <c:pt idx="1976">
                  <c:v>16.47</c:v>
                </c:pt>
                <c:pt idx="1977">
                  <c:v>16.47</c:v>
                </c:pt>
                <c:pt idx="1978">
                  <c:v>16.440000000000001</c:v>
                </c:pt>
                <c:pt idx="1979">
                  <c:v>16.420000000000002</c:v>
                </c:pt>
                <c:pt idx="1980">
                  <c:v>16.46</c:v>
                </c:pt>
                <c:pt idx="1981">
                  <c:v>16.5</c:v>
                </c:pt>
                <c:pt idx="1982">
                  <c:v>16.489999999999998</c:v>
                </c:pt>
                <c:pt idx="1983">
                  <c:v>16.48</c:v>
                </c:pt>
                <c:pt idx="1984">
                  <c:v>16.420000000000002</c:v>
                </c:pt>
                <c:pt idx="1985">
                  <c:v>16.45</c:v>
                </c:pt>
                <c:pt idx="1986">
                  <c:v>16.510000000000002</c:v>
                </c:pt>
                <c:pt idx="1987">
                  <c:v>16.5</c:v>
                </c:pt>
                <c:pt idx="1988">
                  <c:v>16.43</c:v>
                </c:pt>
                <c:pt idx="1989">
                  <c:v>16.38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780-4733-94E2-03524148C494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C780-4733-94E2-03524148C494}"/>
              </c:ext>
            </c:extLst>
          </c:dPt>
          <c:xVal>
            <c:numRef>
              <c:f>PZ!$AY$17:$AY$22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PZ!$AZ$17:$AZ$22</c:f>
              <c:numCache>
                <c:formatCode>0.00</c:formatCode>
                <c:ptCount val="6"/>
                <c:pt idx="0">
                  <c:v>16.54</c:v>
                </c:pt>
                <c:pt idx="1">
                  <c:v>16.54</c:v>
                </c:pt>
                <c:pt idx="2">
                  <c:v>16.8</c:v>
                </c:pt>
                <c:pt idx="3">
                  <c:v>16.72</c:v>
                </c:pt>
                <c:pt idx="4">
                  <c:v>16.5</c:v>
                </c:pt>
                <c:pt idx="5" formatCode="General">
                  <c:v>16.38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780-4733-94E2-03524148C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</c:scatterChart>
      <c:valAx>
        <c:axId val="1212301039"/>
        <c:scaling>
          <c:orientation val="minMax"/>
          <c:max val="45195"/>
          <c:min val="43367"/>
        </c:scaling>
        <c:delete val="0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3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6312500411133"/>
          <c:y val="0.12795516722302586"/>
          <c:w val="0.85249291207020172"/>
          <c:h val="0.73557103389761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PZ!$AC$1</c:f>
              <c:strCache>
                <c:ptCount val="1"/>
                <c:pt idx="0">
                  <c:v>ETANG LEVADE - SP3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F8F200"/>
              </a:solidFill>
              <a:ln w="9525">
                <a:solidFill>
                  <a:srgbClr val="F8F2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PZ!$AC$3:$AC$2029</c:f>
              <c:numCache>
                <c:formatCode>General</c:formatCode>
                <c:ptCount val="2027"/>
                <c:pt idx="0">
                  <c:v>29.16</c:v>
                </c:pt>
                <c:pt idx="1">
                  <c:v>29.17</c:v>
                </c:pt>
                <c:pt idx="2">
                  <c:v>29.16</c:v>
                </c:pt>
                <c:pt idx="3">
                  <c:v>29.13</c:v>
                </c:pt>
                <c:pt idx="4">
                  <c:v>29.14</c:v>
                </c:pt>
                <c:pt idx="5">
                  <c:v>29.14</c:v>
                </c:pt>
                <c:pt idx="6">
                  <c:v>29.15</c:v>
                </c:pt>
                <c:pt idx="7">
                  <c:v>29.17</c:v>
                </c:pt>
                <c:pt idx="8">
                  <c:v>29.18</c:v>
                </c:pt>
                <c:pt idx="9">
                  <c:v>29.16</c:v>
                </c:pt>
                <c:pt idx="10">
                  <c:v>29.17</c:v>
                </c:pt>
                <c:pt idx="11">
                  <c:v>29.16</c:v>
                </c:pt>
                <c:pt idx="12">
                  <c:v>29.17</c:v>
                </c:pt>
                <c:pt idx="13">
                  <c:v>29.21</c:v>
                </c:pt>
                <c:pt idx="14">
                  <c:v>29.22</c:v>
                </c:pt>
                <c:pt idx="15">
                  <c:v>29.25</c:v>
                </c:pt>
                <c:pt idx="16">
                  <c:v>29.22</c:v>
                </c:pt>
                <c:pt idx="17">
                  <c:v>29.19</c:v>
                </c:pt>
                <c:pt idx="18">
                  <c:v>29.19</c:v>
                </c:pt>
                <c:pt idx="19">
                  <c:v>29.19</c:v>
                </c:pt>
                <c:pt idx="20">
                  <c:v>29.15</c:v>
                </c:pt>
                <c:pt idx="21">
                  <c:v>29.16</c:v>
                </c:pt>
                <c:pt idx="22">
                  <c:v>29.16</c:v>
                </c:pt>
                <c:pt idx="23">
                  <c:v>29.17</c:v>
                </c:pt>
                <c:pt idx="24">
                  <c:v>29.19</c:v>
                </c:pt>
                <c:pt idx="25">
                  <c:v>29.18</c:v>
                </c:pt>
                <c:pt idx="26">
                  <c:v>29.16</c:v>
                </c:pt>
                <c:pt idx="27">
                  <c:v>29.16</c:v>
                </c:pt>
                <c:pt idx="28">
                  <c:v>29.16</c:v>
                </c:pt>
                <c:pt idx="29">
                  <c:v>29.15</c:v>
                </c:pt>
                <c:pt idx="30">
                  <c:v>29.14</c:v>
                </c:pt>
                <c:pt idx="31">
                  <c:v>29.13</c:v>
                </c:pt>
                <c:pt idx="32">
                  <c:v>29.13</c:v>
                </c:pt>
                <c:pt idx="33">
                  <c:v>29.13</c:v>
                </c:pt>
                <c:pt idx="34">
                  <c:v>29.13</c:v>
                </c:pt>
                <c:pt idx="35">
                  <c:v>29.13</c:v>
                </c:pt>
                <c:pt idx="36">
                  <c:v>29.15</c:v>
                </c:pt>
                <c:pt idx="37">
                  <c:v>29.16</c:v>
                </c:pt>
                <c:pt idx="38">
                  <c:v>29.17</c:v>
                </c:pt>
                <c:pt idx="39">
                  <c:v>29.13</c:v>
                </c:pt>
                <c:pt idx="40">
                  <c:v>29.13</c:v>
                </c:pt>
                <c:pt idx="41">
                  <c:v>29.15</c:v>
                </c:pt>
                <c:pt idx="42">
                  <c:v>29.15</c:v>
                </c:pt>
                <c:pt idx="43">
                  <c:v>29.13</c:v>
                </c:pt>
                <c:pt idx="44">
                  <c:v>29.13</c:v>
                </c:pt>
                <c:pt idx="45">
                  <c:v>29.13</c:v>
                </c:pt>
                <c:pt idx="46">
                  <c:v>29.12</c:v>
                </c:pt>
                <c:pt idx="47">
                  <c:v>29.11</c:v>
                </c:pt>
                <c:pt idx="48">
                  <c:v>29.08</c:v>
                </c:pt>
                <c:pt idx="49">
                  <c:v>29.1</c:v>
                </c:pt>
                <c:pt idx="50">
                  <c:v>29.11</c:v>
                </c:pt>
                <c:pt idx="51">
                  <c:v>29.12</c:v>
                </c:pt>
                <c:pt idx="52">
                  <c:v>29.11</c:v>
                </c:pt>
                <c:pt idx="53">
                  <c:v>29.11</c:v>
                </c:pt>
                <c:pt idx="54">
                  <c:v>29.09</c:v>
                </c:pt>
                <c:pt idx="55">
                  <c:v>29.1</c:v>
                </c:pt>
                <c:pt idx="56">
                  <c:v>29.1</c:v>
                </c:pt>
                <c:pt idx="57">
                  <c:v>29.09</c:v>
                </c:pt>
                <c:pt idx="58">
                  <c:v>29.1</c:v>
                </c:pt>
                <c:pt idx="59">
                  <c:v>29.11</c:v>
                </c:pt>
                <c:pt idx="60">
                  <c:v>29.06</c:v>
                </c:pt>
                <c:pt idx="61">
                  <c:v>29.04</c:v>
                </c:pt>
                <c:pt idx="62">
                  <c:v>29.04</c:v>
                </c:pt>
                <c:pt idx="63">
                  <c:v>29.04</c:v>
                </c:pt>
                <c:pt idx="64">
                  <c:v>29.02</c:v>
                </c:pt>
                <c:pt idx="65">
                  <c:v>28.99</c:v>
                </c:pt>
                <c:pt idx="66">
                  <c:v>29.01</c:v>
                </c:pt>
                <c:pt idx="67">
                  <c:v>29.02</c:v>
                </c:pt>
                <c:pt idx="68">
                  <c:v>29.02</c:v>
                </c:pt>
                <c:pt idx="69">
                  <c:v>28.99</c:v>
                </c:pt>
                <c:pt idx="70">
                  <c:v>29</c:v>
                </c:pt>
                <c:pt idx="71">
                  <c:v>29</c:v>
                </c:pt>
                <c:pt idx="72">
                  <c:v>29</c:v>
                </c:pt>
                <c:pt idx="73">
                  <c:v>29</c:v>
                </c:pt>
                <c:pt idx="74">
                  <c:v>28.99</c:v>
                </c:pt>
                <c:pt idx="75">
                  <c:v>29.01</c:v>
                </c:pt>
                <c:pt idx="76">
                  <c:v>29.02</c:v>
                </c:pt>
                <c:pt idx="77">
                  <c:v>29.02</c:v>
                </c:pt>
                <c:pt idx="78">
                  <c:v>29.02</c:v>
                </c:pt>
                <c:pt idx="79">
                  <c:v>29.03</c:v>
                </c:pt>
                <c:pt idx="80">
                  <c:v>28.98</c:v>
                </c:pt>
                <c:pt idx="81">
                  <c:v>28.98</c:v>
                </c:pt>
                <c:pt idx="82">
                  <c:v>28.97</c:v>
                </c:pt>
                <c:pt idx="83">
                  <c:v>28.94</c:v>
                </c:pt>
                <c:pt idx="84">
                  <c:v>28.94</c:v>
                </c:pt>
                <c:pt idx="85">
                  <c:v>28.94</c:v>
                </c:pt>
                <c:pt idx="86">
                  <c:v>28.94</c:v>
                </c:pt>
                <c:pt idx="87">
                  <c:v>28.94</c:v>
                </c:pt>
                <c:pt idx="88">
                  <c:v>28.95</c:v>
                </c:pt>
                <c:pt idx="89">
                  <c:v>28.94</c:v>
                </c:pt>
                <c:pt idx="90">
                  <c:v>28.92</c:v>
                </c:pt>
                <c:pt idx="91">
                  <c:v>28.92</c:v>
                </c:pt>
                <c:pt idx="92">
                  <c:v>28.92</c:v>
                </c:pt>
                <c:pt idx="93">
                  <c:v>28.92</c:v>
                </c:pt>
                <c:pt idx="94">
                  <c:v>28.89</c:v>
                </c:pt>
                <c:pt idx="95">
                  <c:v>28.9</c:v>
                </c:pt>
                <c:pt idx="96">
                  <c:v>28.89</c:v>
                </c:pt>
                <c:pt idx="97">
                  <c:v>28.88</c:v>
                </c:pt>
                <c:pt idx="98">
                  <c:v>28.87</c:v>
                </c:pt>
                <c:pt idx="99">
                  <c:v>28.86</c:v>
                </c:pt>
                <c:pt idx="100">
                  <c:v>28.86</c:v>
                </c:pt>
                <c:pt idx="101">
                  <c:v>28.86</c:v>
                </c:pt>
                <c:pt idx="102">
                  <c:v>28.84</c:v>
                </c:pt>
                <c:pt idx="103">
                  <c:v>28.84</c:v>
                </c:pt>
                <c:pt idx="104">
                  <c:v>28.83</c:v>
                </c:pt>
                <c:pt idx="105">
                  <c:v>28.82</c:v>
                </c:pt>
                <c:pt idx="106">
                  <c:v>28.8</c:v>
                </c:pt>
                <c:pt idx="107">
                  <c:v>28.78</c:v>
                </c:pt>
                <c:pt idx="108">
                  <c:v>28.77</c:v>
                </c:pt>
                <c:pt idx="109">
                  <c:v>28.74</c:v>
                </c:pt>
                <c:pt idx="110">
                  <c:v>28.73</c:v>
                </c:pt>
                <c:pt idx="111">
                  <c:v>28.73</c:v>
                </c:pt>
                <c:pt idx="112">
                  <c:v>28.71</c:v>
                </c:pt>
                <c:pt idx="113">
                  <c:v>28.71</c:v>
                </c:pt>
                <c:pt idx="114">
                  <c:v>28.72</c:v>
                </c:pt>
                <c:pt idx="115">
                  <c:v>28.73</c:v>
                </c:pt>
                <c:pt idx="116">
                  <c:v>28.7</c:v>
                </c:pt>
                <c:pt idx="117">
                  <c:v>28.7</c:v>
                </c:pt>
                <c:pt idx="118">
                  <c:v>28.61</c:v>
                </c:pt>
                <c:pt idx="119">
                  <c:v>28.62</c:v>
                </c:pt>
                <c:pt idx="120">
                  <c:v>28.64</c:v>
                </c:pt>
                <c:pt idx="121">
                  <c:v>28.64</c:v>
                </c:pt>
                <c:pt idx="122">
                  <c:v>28.6</c:v>
                </c:pt>
                <c:pt idx="123">
                  <c:v>28.58</c:v>
                </c:pt>
                <c:pt idx="124">
                  <c:v>28.58</c:v>
                </c:pt>
                <c:pt idx="125">
                  <c:v>28.56</c:v>
                </c:pt>
                <c:pt idx="126">
                  <c:v>28.52</c:v>
                </c:pt>
                <c:pt idx="127">
                  <c:v>28.51</c:v>
                </c:pt>
                <c:pt idx="128">
                  <c:v>28.51</c:v>
                </c:pt>
                <c:pt idx="129">
                  <c:v>28.52</c:v>
                </c:pt>
                <c:pt idx="130">
                  <c:v>28.52</c:v>
                </c:pt>
                <c:pt idx="131">
                  <c:v>28.5</c:v>
                </c:pt>
                <c:pt idx="132">
                  <c:v>28.47</c:v>
                </c:pt>
                <c:pt idx="133">
                  <c:v>28.47</c:v>
                </c:pt>
                <c:pt idx="134">
                  <c:v>28.47</c:v>
                </c:pt>
                <c:pt idx="135">
                  <c:v>28.46</c:v>
                </c:pt>
                <c:pt idx="136">
                  <c:v>28.48</c:v>
                </c:pt>
                <c:pt idx="137">
                  <c:v>28.45</c:v>
                </c:pt>
                <c:pt idx="138">
                  <c:v>28.39</c:v>
                </c:pt>
                <c:pt idx="139">
                  <c:v>28.39</c:v>
                </c:pt>
                <c:pt idx="140">
                  <c:v>28.37</c:v>
                </c:pt>
                <c:pt idx="141">
                  <c:v>28.39</c:v>
                </c:pt>
                <c:pt idx="142">
                  <c:v>28.4</c:v>
                </c:pt>
                <c:pt idx="143">
                  <c:v>28.38</c:v>
                </c:pt>
                <c:pt idx="144">
                  <c:v>28.37</c:v>
                </c:pt>
                <c:pt idx="145">
                  <c:v>28.36</c:v>
                </c:pt>
                <c:pt idx="146">
                  <c:v>28.34</c:v>
                </c:pt>
                <c:pt idx="147">
                  <c:v>28.33</c:v>
                </c:pt>
                <c:pt idx="148">
                  <c:v>28.32</c:v>
                </c:pt>
                <c:pt idx="149">
                  <c:v>28.28</c:v>
                </c:pt>
                <c:pt idx="150">
                  <c:v>28.27</c:v>
                </c:pt>
                <c:pt idx="151">
                  <c:v>28.27</c:v>
                </c:pt>
                <c:pt idx="152">
                  <c:v>28.26</c:v>
                </c:pt>
                <c:pt idx="153">
                  <c:v>28.25</c:v>
                </c:pt>
                <c:pt idx="154">
                  <c:v>28.24</c:v>
                </c:pt>
                <c:pt idx="155">
                  <c:v>28.25</c:v>
                </c:pt>
                <c:pt idx="156">
                  <c:v>28.27</c:v>
                </c:pt>
                <c:pt idx="157">
                  <c:v>28.26</c:v>
                </c:pt>
                <c:pt idx="158">
                  <c:v>28.22</c:v>
                </c:pt>
                <c:pt idx="159">
                  <c:v>28.23</c:v>
                </c:pt>
                <c:pt idx="160">
                  <c:v>28.23</c:v>
                </c:pt>
                <c:pt idx="161">
                  <c:v>28.18</c:v>
                </c:pt>
                <c:pt idx="162">
                  <c:v>28.18</c:v>
                </c:pt>
                <c:pt idx="163">
                  <c:v>28.15</c:v>
                </c:pt>
                <c:pt idx="164">
                  <c:v>28.14</c:v>
                </c:pt>
                <c:pt idx="165">
                  <c:v>28.13</c:v>
                </c:pt>
                <c:pt idx="166">
                  <c:v>28.15</c:v>
                </c:pt>
                <c:pt idx="167">
                  <c:v>28.16</c:v>
                </c:pt>
                <c:pt idx="168">
                  <c:v>28.17</c:v>
                </c:pt>
                <c:pt idx="169">
                  <c:v>28.16</c:v>
                </c:pt>
                <c:pt idx="170">
                  <c:v>28.13</c:v>
                </c:pt>
                <c:pt idx="171">
                  <c:v>28.1</c:v>
                </c:pt>
                <c:pt idx="172">
                  <c:v>28.11</c:v>
                </c:pt>
                <c:pt idx="173">
                  <c:v>28.14</c:v>
                </c:pt>
                <c:pt idx="174">
                  <c:v>28.17</c:v>
                </c:pt>
                <c:pt idx="175">
                  <c:v>28.17</c:v>
                </c:pt>
                <c:pt idx="176">
                  <c:v>28.16</c:v>
                </c:pt>
                <c:pt idx="177">
                  <c:v>28.12</c:v>
                </c:pt>
                <c:pt idx="178">
                  <c:v>28.15</c:v>
                </c:pt>
                <c:pt idx="179">
                  <c:v>28.19</c:v>
                </c:pt>
                <c:pt idx="180">
                  <c:v>28.19</c:v>
                </c:pt>
                <c:pt idx="181">
                  <c:v>28.14</c:v>
                </c:pt>
                <c:pt idx="182">
                  <c:v>28.16</c:v>
                </c:pt>
                <c:pt idx="183">
                  <c:v>28.19</c:v>
                </c:pt>
                <c:pt idx="184">
                  <c:v>28.16</c:v>
                </c:pt>
                <c:pt idx="185">
                  <c:v>28.13</c:v>
                </c:pt>
                <c:pt idx="186">
                  <c:v>28.12</c:v>
                </c:pt>
                <c:pt idx="187">
                  <c:v>28.11</c:v>
                </c:pt>
                <c:pt idx="188">
                  <c:v>28.1</c:v>
                </c:pt>
                <c:pt idx="189">
                  <c:v>28.07</c:v>
                </c:pt>
                <c:pt idx="190">
                  <c:v>28.07</c:v>
                </c:pt>
                <c:pt idx="191">
                  <c:v>28.05</c:v>
                </c:pt>
                <c:pt idx="192">
                  <c:v>28.02</c:v>
                </c:pt>
                <c:pt idx="193">
                  <c:v>28.04</c:v>
                </c:pt>
                <c:pt idx="194">
                  <c:v>28.08</c:v>
                </c:pt>
                <c:pt idx="195">
                  <c:v>28.1</c:v>
                </c:pt>
                <c:pt idx="196">
                  <c:v>28.13</c:v>
                </c:pt>
                <c:pt idx="197">
                  <c:v>28.16</c:v>
                </c:pt>
                <c:pt idx="198">
                  <c:v>28.18</c:v>
                </c:pt>
                <c:pt idx="199">
                  <c:v>28.18</c:v>
                </c:pt>
                <c:pt idx="200">
                  <c:v>28.16</c:v>
                </c:pt>
                <c:pt idx="201">
                  <c:v>28.13</c:v>
                </c:pt>
                <c:pt idx="202">
                  <c:v>28.08</c:v>
                </c:pt>
                <c:pt idx="203">
                  <c:v>28.05</c:v>
                </c:pt>
                <c:pt idx="204">
                  <c:v>28.14</c:v>
                </c:pt>
                <c:pt idx="205">
                  <c:v>28.17</c:v>
                </c:pt>
                <c:pt idx="206">
                  <c:v>28.16</c:v>
                </c:pt>
                <c:pt idx="207">
                  <c:v>28.15</c:v>
                </c:pt>
                <c:pt idx="208">
                  <c:v>28.11</c:v>
                </c:pt>
                <c:pt idx="209">
                  <c:v>28.13</c:v>
                </c:pt>
                <c:pt idx="210">
                  <c:v>28.14</c:v>
                </c:pt>
                <c:pt idx="211">
                  <c:v>28.13</c:v>
                </c:pt>
                <c:pt idx="212">
                  <c:v>28.12</c:v>
                </c:pt>
                <c:pt idx="213">
                  <c:v>28.05</c:v>
                </c:pt>
                <c:pt idx="214">
                  <c:v>28.07</c:v>
                </c:pt>
                <c:pt idx="215">
                  <c:v>28.08</c:v>
                </c:pt>
                <c:pt idx="216">
                  <c:v>28.08</c:v>
                </c:pt>
                <c:pt idx="217">
                  <c:v>28.1</c:v>
                </c:pt>
                <c:pt idx="218">
                  <c:v>28.13</c:v>
                </c:pt>
                <c:pt idx="219">
                  <c:v>28.17</c:v>
                </c:pt>
                <c:pt idx="220">
                  <c:v>28.18</c:v>
                </c:pt>
                <c:pt idx="221">
                  <c:v>28.14</c:v>
                </c:pt>
                <c:pt idx="222">
                  <c:v>28.12</c:v>
                </c:pt>
                <c:pt idx="223">
                  <c:v>28.13</c:v>
                </c:pt>
                <c:pt idx="224">
                  <c:v>28.15</c:v>
                </c:pt>
                <c:pt idx="225">
                  <c:v>28.18</c:v>
                </c:pt>
                <c:pt idx="226">
                  <c:v>28.16</c:v>
                </c:pt>
                <c:pt idx="227">
                  <c:v>28.09</c:v>
                </c:pt>
                <c:pt idx="228">
                  <c:v>28.11</c:v>
                </c:pt>
                <c:pt idx="229">
                  <c:v>28.14</c:v>
                </c:pt>
                <c:pt idx="230">
                  <c:v>28.12</c:v>
                </c:pt>
                <c:pt idx="231">
                  <c:v>28.13</c:v>
                </c:pt>
                <c:pt idx="232">
                  <c:v>28.15</c:v>
                </c:pt>
                <c:pt idx="233">
                  <c:v>28.16</c:v>
                </c:pt>
                <c:pt idx="234">
                  <c:v>28.12</c:v>
                </c:pt>
                <c:pt idx="235">
                  <c:v>28.14</c:v>
                </c:pt>
                <c:pt idx="236">
                  <c:v>28.12</c:v>
                </c:pt>
                <c:pt idx="237">
                  <c:v>28.15</c:v>
                </c:pt>
                <c:pt idx="238">
                  <c:v>28.14</c:v>
                </c:pt>
                <c:pt idx="239">
                  <c:v>28.13</c:v>
                </c:pt>
                <c:pt idx="240">
                  <c:v>28.12</c:v>
                </c:pt>
                <c:pt idx="241">
                  <c:v>28.17</c:v>
                </c:pt>
                <c:pt idx="242">
                  <c:v>28.22</c:v>
                </c:pt>
                <c:pt idx="243">
                  <c:v>28.27</c:v>
                </c:pt>
                <c:pt idx="244">
                  <c:v>28.24</c:v>
                </c:pt>
                <c:pt idx="245">
                  <c:v>28.24</c:v>
                </c:pt>
                <c:pt idx="246">
                  <c:v>28.26</c:v>
                </c:pt>
                <c:pt idx="247">
                  <c:v>28.21</c:v>
                </c:pt>
                <c:pt idx="248">
                  <c:v>28.28</c:v>
                </c:pt>
                <c:pt idx="249">
                  <c:v>28.27</c:v>
                </c:pt>
                <c:pt idx="250">
                  <c:v>28.26</c:v>
                </c:pt>
                <c:pt idx="251">
                  <c:v>28.26</c:v>
                </c:pt>
                <c:pt idx="252">
                  <c:v>28.25</c:v>
                </c:pt>
                <c:pt idx="253">
                  <c:v>28.25</c:v>
                </c:pt>
                <c:pt idx="254">
                  <c:v>28.24</c:v>
                </c:pt>
                <c:pt idx="255">
                  <c:v>28.27</c:v>
                </c:pt>
                <c:pt idx="256">
                  <c:v>28.29</c:v>
                </c:pt>
                <c:pt idx="257">
                  <c:v>28.3</c:v>
                </c:pt>
                <c:pt idx="258">
                  <c:v>28.29</c:v>
                </c:pt>
                <c:pt idx="259">
                  <c:v>28.27</c:v>
                </c:pt>
                <c:pt idx="260">
                  <c:v>28.28</c:v>
                </c:pt>
                <c:pt idx="261">
                  <c:v>28.29</c:v>
                </c:pt>
                <c:pt idx="262">
                  <c:v>28.3</c:v>
                </c:pt>
                <c:pt idx="263">
                  <c:v>28.3</c:v>
                </c:pt>
                <c:pt idx="264">
                  <c:v>28.32</c:v>
                </c:pt>
                <c:pt idx="265">
                  <c:v>28.33</c:v>
                </c:pt>
                <c:pt idx="266">
                  <c:v>28.32</c:v>
                </c:pt>
                <c:pt idx="267">
                  <c:v>28.33</c:v>
                </c:pt>
                <c:pt idx="268">
                  <c:v>28.34</c:v>
                </c:pt>
                <c:pt idx="269">
                  <c:v>28.4</c:v>
                </c:pt>
                <c:pt idx="270">
                  <c:v>28.42</c:v>
                </c:pt>
                <c:pt idx="271">
                  <c:v>28.42</c:v>
                </c:pt>
                <c:pt idx="272">
                  <c:v>28.41</c:v>
                </c:pt>
                <c:pt idx="273">
                  <c:v>28.41</c:v>
                </c:pt>
                <c:pt idx="274">
                  <c:v>28.45</c:v>
                </c:pt>
                <c:pt idx="275">
                  <c:v>28.46</c:v>
                </c:pt>
                <c:pt idx="276">
                  <c:v>28.49</c:v>
                </c:pt>
                <c:pt idx="277">
                  <c:v>28.53</c:v>
                </c:pt>
                <c:pt idx="278">
                  <c:v>28.53</c:v>
                </c:pt>
                <c:pt idx="279">
                  <c:v>28.52</c:v>
                </c:pt>
                <c:pt idx="280">
                  <c:v>28.58</c:v>
                </c:pt>
                <c:pt idx="281">
                  <c:v>28.57</c:v>
                </c:pt>
                <c:pt idx="282">
                  <c:v>28.51</c:v>
                </c:pt>
                <c:pt idx="283">
                  <c:v>28.62</c:v>
                </c:pt>
                <c:pt idx="284">
                  <c:v>28.65</c:v>
                </c:pt>
                <c:pt idx="285">
                  <c:v>28.6</c:v>
                </c:pt>
                <c:pt idx="286">
                  <c:v>28.56</c:v>
                </c:pt>
                <c:pt idx="287">
                  <c:v>28.6</c:v>
                </c:pt>
                <c:pt idx="288">
                  <c:v>28.64</c:v>
                </c:pt>
                <c:pt idx="289">
                  <c:v>28.65</c:v>
                </c:pt>
                <c:pt idx="290">
                  <c:v>28.71</c:v>
                </c:pt>
                <c:pt idx="291">
                  <c:v>28.69</c:v>
                </c:pt>
                <c:pt idx="292">
                  <c:v>28.77</c:v>
                </c:pt>
                <c:pt idx="293">
                  <c:v>28.8</c:v>
                </c:pt>
                <c:pt idx="294">
                  <c:v>28.77</c:v>
                </c:pt>
                <c:pt idx="295">
                  <c:v>28.61</c:v>
                </c:pt>
                <c:pt idx="296">
                  <c:v>28.61</c:v>
                </c:pt>
                <c:pt idx="297">
                  <c:v>28.61</c:v>
                </c:pt>
                <c:pt idx="298">
                  <c:v>28.65</c:v>
                </c:pt>
                <c:pt idx="299">
                  <c:v>28.65</c:v>
                </c:pt>
                <c:pt idx="300">
                  <c:v>28.69</c:v>
                </c:pt>
                <c:pt idx="301">
                  <c:v>28.72</c:v>
                </c:pt>
                <c:pt idx="302">
                  <c:v>28.75</c:v>
                </c:pt>
                <c:pt idx="303">
                  <c:v>28.67</c:v>
                </c:pt>
                <c:pt idx="304">
                  <c:v>28.62</c:v>
                </c:pt>
                <c:pt idx="305">
                  <c:v>28.65</c:v>
                </c:pt>
                <c:pt idx="306">
                  <c:v>28.68</c:v>
                </c:pt>
                <c:pt idx="307">
                  <c:v>28.7</c:v>
                </c:pt>
                <c:pt idx="308">
                  <c:v>28.72</c:v>
                </c:pt>
                <c:pt idx="309">
                  <c:v>28.75</c:v>
                </c:pt>
                <c:pt idx="310">
                  <c:v>28.76</c:v>
                </c:pt>
                <c:pt idx="311">
                  <c:v>28.75</c:v>
                </c:pt>
                <c:pt idx="312">
                  <c:v>28.75</c:v>
                </c:pt>
                <c:pt idx="313">
                  <c:v>28.73</c:v>
                </c:pt>
                <c:pt idx="314">
                  <c:v>28.72</c:v>
                </c:pt>
                <c:pt idx="315">
                  <c:v>28.72</c:v>
                </c:pt>
                <c:pt idx="316">
                  <c:v>28.72</c:v>
                </c:pt>
                <c:pt idx="317">
                  <c:v>28.73</c:v>
                </c:pt>
                <c:pt idx="318">
                  <c:v>28.74</c:v>
                </c:pt>
                <c:pt idx="319">
                  <c:v>28.77</c:v>
                </c:pt>
                <c:pt idx="320">
                  <c:v>28.74</c:v>
                </c:pt>
                <c:pt idx="321">
                  <c:v>28.77</c:v>
                </c:pt>
                <c:pt idx="322">
                  <c:v>28.79</c:v>
                </c:pt>
                <c:pt idx="323">
                  <c:v>28.86</c:v>
                </c:pt>
                <c:pt idx="324">
                  <c:v>28.85</c:v>
                </c:pt>
                <c:pt idx="325">
                  <c:v>28.87</c:v>
                </c:pt>
                <c:pt idx="326">
                  <c:v>28.94</c:v>
                </c:pt>
                <c:pt idx="327">
                  <c:v>28.92</c:v>
                </c:pt>
                <c:pt idx="328">
                  <c:v>28.84</c:v>
                </c:pt>
                <c:pt idx="329">
                  <c:v>28.78</c:v>
                </c:pt>
                <c:pt idx="330">
                  <c:v>28.78</c:v>
                </c:pt>
                <c:pt idx="331">
                  <c:v>28.76</c:v>
                </c:pt>
                <c:pt idx="332">
                  <c:v>28.82</c:v>
                </c:pt>
                <c:pt idx="333">
                  <c:v>28.81</c:v>
                </c:pt>
                <c:pt idx="334">
                  <c:v>28.8</c:v>
                </c:pt>
                <c:pt idx="335">
                  <c:v>28.8</c:v>
                </c:pt>
                <c:pt idx="336">
                  <c:v>28.87</c:v>
                </c:pt>
                <c:pt idx="337">
                  <c:v>28.88</c:v>
                </c:pt>
                <c:pt idx="338">
                  <c:v>28.82</c:v>
                </c:pt>
                <c:pt idx="339">
                  <c:v>28.81</c:v>
                </c:pt>
                <c:pt idx="340">
                  <c:v>28.81</c:v>
                </c:pt>
                <c:pt idx="341">
                  <c:v>28.82</c:v>
                </c:pt>
                <c:pt idx="342">
                  <c:v>28.82</c:v>
                </c:pt>
                <c:pt idx="343">
                  <c:v>28.83</c:v>
                </c:pt>
                <c:pt idx="344">
                  <c:v>28.83</c:v>
                </c:pt>
                <c:pt idx="345">
                  <c:v>28.82</c:v>
                </c:pt>
                <c:pt idx="346">
                  <c:v>28.81</c:v>
                </c:pt>
                <c:pt idx="347">
                  <c:v>28.81</c:v>
                </c:pt>
                <c:pt idx="348">
                  <c:v>28.82</c:v>
                </c:pt>
                <c:pt idx="349">
                  <c:v>28.85</c:v>
                </c:pt>
                <c:pt idx="350">
                  <c:v>28.87</c:v>
                </c:pt>
                <c:pt idx="351">
                  <c:v>28.89</c:v>
                </c:pt>
                <c:pt idx="352">
                  <c:v>28.9</c:v>
                </c:pt>
                <c:pt idx="353">
                  <c:v>28.9</c:v>
                </c:pt>
                <c:pt idx="354">
                  <c:v>28.96</c:v>
                </c:pt>
                <c:pt idx="355">
                  <c:v>28.97</c:v>
                </c:pt>
                <c:pt idx="356">
                  <c:v>28.98</c:v>
                </c:pt>
                <c:pt idx="357">
                  <c:v>28.98</c:v>
                </c:pt>
                <c:pt idx="358">
                  <c:v>28.95</c:v>
                </c:pt>
                <c:pt idx="359">
                  <c:v>28.91</c:v>
                </c:pt>
                <c:pt idx="360">
                  <c:v>28.9</c:v>
                </c:pt>
                <c:pt idx="361">
                  <c:v>28.9</c:v>
                </c:pt>
                <c:pt idx="362">
                  <c:v>28.86</c:v>
                </c:pt>
                <c:pt idx="363">
                  <c:v>28.85</c:v>
                </c:pt>
                <c:pt idx="364">
                  <c:v>28.85</c:v>
                </c:pt>
                <c:pt idx="365">
                  <c:v>28.86</c:v>
                </c:pt>
                <c:pt idx="366">
                  <c:v>28.91</c:v>
                </c:pt>
                <c:pt idx="367">
                  <c:v>28.86</c:v>
                </c:pt>
                <c:pt idx="368">
                  <c:v>28.89</c:v>
                </c:pt>
                <c:pt idx="369">
                  <c:v>28.88</c:v>
                </c:pt>
                <c:pt idx="370">
                  <c:v>28.85</c:v>
                </c:pt>
                <c:pt idx="371">
                  <c:v>28.84</c:v>
                </c:pt>
                <c:pt idx="372">
                  <c:v>28.88</c:v>
                </c:pt>
                <c:pt idx="373">
                  <c:v>28.96</c:v>
                </c:pt>
                <c:pt idx="374">
                  <c:v>28.97</c:v>
                </c:pt>
                <c:pt idx="375">
                  <c:v>28.96</c:v>
                </c:pt>
                <c:pt idx="376">
                  <c:v>28.94</c:v>
                </c:pt>
                <c:pt idx="377">
                  <c:v>28.88</c:v>
                </c:pt>
                <c:pt idx="378">
                  <c:v>28.81</c:v>
                </c:pt>
                <c:pt idx="379">
                  <c:v>28.8</c:v>
                </c:pt>
                <c:pt idx="380">
                  <c:v>28.83</c:v>
                </c:pt>
                <c:pt idx="381">
                  <c:v>28.84</c:v>
                </c:pt>
                <c:pt idx="382">
                  <c:v>28.85</c:v>
                </c:pt>
                <c:pt idx="383">
                  <c:v>28.84</c:v>
                </c:pt>
                <c:pt idx="384">
                  <c:v>28.85</c:v>
                </c:pt>
                <c:pt idx="385">
                  <c:v>28.85</c:v>
                </c:pt>
                <c:pt idx="386">
                  <c:v>28.81</c:v>
                </c:pt>
                <c:pt idx="387">
                  <c:v>28.84</c:v>
                </c:pt>
                <c:pt idx="388">
                  <c:v>28.89</c:v>
                </c:pt>
                <c:pt idx="389">
                  <c:v>28.91</c:v>
                </c:pt>
                <c:pt idx="390">
                  <c:v>28.91</c:v>
                </c:pt>
                <c:pt idx="391">
                  <c:v>28.88</c:v>
                </c:pt>
                <c:pt idx="392">
                  <c:v>28.84</c:v>
                </c:pt>
                <c:pt idx="393">
                  <c:v>28.77</c:v>
                </c:pt>
                <c:pt idx="394">
                  <c:v>28.79</c:v>
                </c:pt>
                <c:pt idx="395">
                  <c:v>28.83</c:v>
                </c:pt>
                <c:pt idx="396">
                  <c:v>28.84</c:v>
                </c:pt>
                <c:pt idx="397">
                  <c:v>28.85</c:v>
                </c:pt>
                <c:pt idx="398">
                  <c:v>28.9</c:v>
                </c:pt>
                <c:pt idx="399">
                  <c:v>28.88</c:v>
                </c:pt>
                <c:pt idx="400">
                  <c:v>28.86</c:v>
                </c:pt>
                <c:pt idx="401">
                  <c:v>28.84</c:v>
                </c:pt>
                <c:pt idx="402">
                  <c:v>28.82</c:v>
                </c:pt>
                <c:pt idx="403">
                  <c:v>28.81</c:v>
                </c:pt>
                <c:pt idx="404">
                  <c:v>28.81</c:v>
                </c:pt>
                <c:pt idx="405">
                  <c:v>28.81</c:v>
                </c:pt>
                <c:pt idx="406">
                  <c:v>28.79</c:v>
                </c:pt>
                <c:pt idx="407">
                  <c:v>28.78</c:v>
                </c:pt>
                <c:pt idx="408">
                  <c:v>28.8</c:v>
                </c:pt>
                <c:pt idx="409">
                  <c:v>28.8</c:v>
                </c:pt>
                <c:pt idx="410">
                  <c:v>28.76</c:v>
                </c:pt>
                <c:pt idx="411">
                  <c:v>28.74</c:v>
                </c:pt>
                <c:pt idx="412">
                  <c:v>28.76</c:v>
                </c:pt>
                <c:pt idx="413">
                  <c:v>28.79</c:v>
                </c:pt>
                <c:pt idx="414">
                  <c:v>28.79</c:v>
                </c:pt>
                <c:pt idx="415">
                  <c:v>28.8</c:v>
                </c:pt>
                <c:pt idx="416">
                  <c:v>28.82</c:v>
                </c:pt>
                <c:pt idx="417">
                  <c:v>28.81</c:v>
                </c:pt>
                <c:pt idx="418">
                  <c:v>28.86</c:v>
                </c:pt>
                <c:pt idx="419">
                  <c:v>28.86</c:v>
                </c:pt>
                <c:pt idx="420">
                  <c:v>28.74</c:v>
                </c:pt>
                <c:pt idx="421">
                  <c:v>28.76</c:v>
                </c:pt>
                <c:pt idx="422">
                  <c:v>28.75</c:v>
                </c:pt>
                <c:pt idx="423">
                  <c:v>28.78</c:v>
                </c:pt>
                <c:pt idx="424">
                  <c:v>28.81</c:v>
                </c:pt>
                <c:pt idx="425">
                  <c:v>28.79</c:v>
                </c:pt>
                <c:pt idx="426">
                  <c:v>28.79</c:v>
                </c:pt>
                <c:pt idx="427">
                  <c:v>28.76</c:v>
                </c:pt>
                <c:pt idx="428">
                  <c:v>28.75</c:v>
                </c:pt>
                <c:pt idx="429">
                  <c:v>28.78</c:v>
                </c:pt>
                <c:pt idx="430">
                  <c:v>28.8</c:v>
                </c:pt>
                <c:pt idx="431">
                  <c:v>28.8</c:v>
                </c:pt>
                <c:pt idx="432">
                  <c:v>28.76</c:v>
                </c:pt>
                <c:pt idx="433">
                  <c:v>28.75</c:v>
                </c:pt>
                <c:pt idx="434">
                  <c:v>28.76</c:v>
                </c:pt>
                <c:pt idx="435">
                  <c:v>28.78</c:v>
                </c:pt>
                <c:pt idx="436">
                  <c:v>28.77</c:v>
                </c:pt>
                <c:pt idx="437">
                  <c:v>28.76</c:v>
                </c:pt>
                <c:pt idx="438">
                  <c:v>28.75</c:v>
                </c:pt>
                <c:pt idx="439">
                  <c:v>28.75</c:v>
                </c:pt>
                <c:pt idx="440">
                  <c:v>28.74</c:v>
                </c:pt>
                <c:pt idx="441">
                  <c:v>28.74</c:v>
                </c:pt>
                <c:pt idx="442">
                  <c:v>28.72</c:v>
                </c:pt>
                <c:pt idx="443">
                  <c:v>28.71</c:v>
                </c:pt>
                <c:pt idx="444">
                  <c:v>28.72</c:v>
                </c:pt>
                <c:pt idx="445">
                  <c:v>28.73</c:v>
                </c:pt>
                <c:pt idx="446">
                  <c:v>28.72</c:v>
                </c:pt>
                <c:pt idx="447">
                  <c:v>28.72</c:v>
                </c:pt>
                <c:pt idx="448">
                  <c:v>28.72</c:v>
                </c:pt>
                <c:pt idx="449">
                  <c:v>28.71</c:v>
                </c:pt>
                <c:pt idx="450">
                  <c:v>28.71</c:v>
                </c:pt>
                <c:pt idx="451">
                  <c:v>28.71</c:v>
                </c:pt>
                <c:pt idx="452">
                  <c:v>28.68</c:v>
                </c:pt>
                <c:pt idx="453">
                  <c:v>28.68</c:v>
                </c:pt>
                <c:pt idx="454">
                  <c:v>28.66</c:v>
                </c:pt>
                <c:pt idx="455">
                  <c:v>28.66</c:v>
                </c:pt>
                <c:pt idx="456">
                  <c:v>28.66</c:v>
                </c:pt>
                <c:pt idx="457">
                  <c:v>28.64</c:v>
                </c:pt>
                <c:pt idx="458">
                  <c:v>28.63</c:v>
                </c:pt>
                <c:pt idx="459">
                  <c:v>28.63</c:v>
                </c:pt>
                <c:pt idx="460">
                  <c:v>28.61</c:v>
                </c:pt>
                <c:pt idx="461">
                  <c:v>28.63</c:v>
                </c:pt>
                <c:pt idx="462">
                  <c:v>28.62</c:v>
                </c:pt>
                <c:pt idx="463">
                  <c:v>28.57</c:v>
                </c:pt>
                <c:pt idx="464">
                  <c:v>28.57</c:v>
                </c:pt>
                <c:pt idx="465">
                  <c:v>28.59</c:v>
                </c:pt>
                <c:pt idx="466">
                  <c:v>28.58</c:v>
                </c:pt>
                <c:pt idx="467">
                  <c:v>28.59</c:v>
                </c:pt>
                <c:pt idx="468">
                  <c:v>28.57</c:v>
                </c:pt>
                <c:pt idx="469">
                  <c:v>28.59</c:v>
                </c:pt>
                <c:pt idx="470">
                  <c:v>28.57</c:v>
                </c:pt>
                <c:pt idx="471">
                  <c:v>28.56</c:v>
                </c:pt>
                <c:pt idx="472">
                  <c:v>28.52</c:v>
                </c:pt>
                <c:pt idx="473">
                  <c:v>28.49</c:v>
                </c:pt>
                <c:pt idx="474">
                  <c:v>28.5</c:v>
                </c:pt>
                <c:pt idx="475">
                  <c:v>28.48</c:v>
                </c:pt>
                <c:pt idx="476">
                  <c:v>28.48</c:v>
                </c:pt>
                <c:pt idx="477">
                  <c:v>28.48</c:v>
                </c:pt>
                <c:pt idx="478">
                  <c:v>28.46</c:v>
                </c:pt>
                <c:pt idx="479">
                  <c:v>28.46</c:v>
                </c:pt>
                <c:pt idx="480">
                  <c:v>28.47</c:v>
                </c:pt>
                <c:pt idx="481">
                  <c:v>28.47</c:v>
                </c:pt>
                <c:pt idx="482">
                  <c:v>28.47</c:v>
                </c:pt>
                <c:pt idx="483">
                  <c:v>28.41</c:v>
                </c:pt>
                <c:pt idx="484">
                  <c:v>28.39</c:v>
                </c:pt>
                <c:pt idx="485">
                  <c:v>28.38</c:v>
                </c:pt>
                <c:pt idx="486">
                  <c:v>28.35</c:v>
                </c:pt>
                <c:pt idx="487">
                  <c:v>28.36</c:v>
                </c:pt>
                <c:pt idx="488">
                  <c:v>28.36</c:v>
                </c:pt>
                <c:pt idx="489">
                  <c:v>28.36</c:v>
                </c:pt>
                <c:pt idx="490">
                  <c:v>28.37</c:v>
                </c:pt>
                <c:pt idx="491">
                  <c:v>28.38</c:v>
                </c:pt>
                <c:pt idx="492">
                  <c:v>28.32</c:v>
                </c:pt>
                <c:pt idx="493">
                  <c:v>28.3</c:v>
                </c:pt>
                <c:pt idx="494">
                  <c:v>28.28</c:v>
                </c:pt>
                <c:pt idx="495">
                  <c:v>28.27</c:v>
                </c:pt>
                <c:pt idx="496">
                  <c:v>28.29</c:v>
                </c:pt>
                <c:pt idx="497">
                  <c:v>28.29</c:v>
                </c:pt>
                <c:pt idx="498">
                  <c:v>28.28</c:v>
                </c:pt>
                <c:pt idx="499">
                  <c:v>28.27</c:v>
                </c:pt>
                <c:pt idx="500">
                  <c:v>28.27</c:v>
                </c:pt>
                <c:pt idx="501">
                  <c:v>28.25</c:v>
                </c:pt>
                <c:pt idx="502">
                  <c:v>28.23</c:v>
                </c:pt>
                <c:pt idx="503">
                  <c:v>28.23</c:v>
                </c:pt>
                <c:pt idx="504">
                  <c:v>28.24</c:v>
                </c:pt>
                <c:pt idx="505">
                  <c:v>28.22</c:v>
                </c:pt>
                <c:pt idx="506">
                  <c:v>28.19</c:v>
                </c:pt>
                <c:pt idx="507">
                  <c:v>28.17</c:v>
                </c:pt>
                <c:pt idx="508">
                  <c:v>28.18</c:v>
                </c:pt>
                <c:pt idx="509">
                  <c:v>28.16</c:v>
                </c:pt>
                <c:pt idx="510">
                  <c:v>28.14</c:v>
                </c:pt>
                <c:pt idx="511">
                  <c:v>28.15</c:v>
                </c:pt>
                <c:pt idx="512">
                  <c:v>28.15</c:v>
                </c:pt>
                <c:pt idx="513">
                  <c:v>28.2</c:v>
                </c:pt>
                <c:pt idx="514">
                  <c:v>28.2</c:v>
                </c:pt>
                <c:pt idx="515">
                  <c:v>28.14</c:v>
                </c:pt>
                <c:pt idx="516">
                  <c:v>28.09</c:v>
                </c:pt>
                <c:pt idx="517">
                  <c:v>28.1</c:v>
                </c:pt>
                <c:pt idx="518">
                  <c:v>28.11</c:v>
                </c:pt>
                <c:pt idx="519">
                  <c:v>28.12</c:v>
                </c:pt>
                <c:pt idx="520">
                  <c:v>28.13</c:v>
                </c:pt>
                <c:pt idx="521">
                  <c:v>28.14</c:v>
                </c:pt>
                <c:pt idx="522">
                  <c:v>28.13</c:v>
                </c:pt>
                <c:pt idx="523">
                  <c:v>28.11</c:v>
                </c:pt>
                <c:pt idx="524">
                  <c:v>28.13</c:v>
                </c:pt>
                <c:pt idx="525">
                  <c:v>28.16</c:v>
                </c:pt>
                <c:pt idx="526">
                  <c:v>28.16</c:v>
                </c:pt>
                <c:pt idx="527">
                  <c:v>28.1</c:v>
                </c:pt>
                <c:pt idx="528">
                  <c:v>28.13</c:v>
                </c:pt>
                <c:pt idx="529">
                  <c:v>28.11</c:v>
                </c:pt>
                <c:pt idx="530">
                  <c:v>28.09</c:v>
                </c:pt>
                <c:pt idx="531">
                  <c:v>28.09</c:v>
                </c:pt>
                <c:pt idx="532">
                  <c:v>28.08</c:v>
                </c:pt>
                <c:pt idx="533">
                  <c:v>28.1</c:v>
                </c:pt>
                <c:pt idx="534">
                  <c:v>28.09</c:v>
                </c:pt>
                <c:pt idx="535">
                  <c:v>28.11</c:v>
                </c:pt>
                <c:pt idx="536">
                  <c:v>28.09</c:v>
                </c:pt>
                <c:pt idx="537">
                  <c:v>28.06</c:v>
                </c:pt>
                <c:pt idx="538">
                  <c:v>28.07</c:v>
                </c:pt>
                <c:pt idx="539">
                  <c:v>28.06</c:v>
                </c:pt>
                <c:pt idx="540">
                  <c:v>28.05</c:v>
                </c:pt>
                <c:pt idx="541">
                  <c:v>28.04</c:v>
                </c:pt>
                <c:pt idx="542">
                  <c:v>28.06</c:v>
                </c:pt>
                <c:pt idx="543">
                  <c:v>28.05</c:v>
                </c:pt>
                <c:pt idx="544">
                  <c:v>28.03</c:v>
                </c:pt>
                <c:pt idx="545">
                  <c:v>28.06</c:v>
                </c:pt>
                <c:pt idx="546">
                  <c:v>28.08</c:v>
                </c:pt>
                <c:pt idx="547">
                  <c:v>28.09</c:v>
                </c:pt>
                <c:pt idx="548">
                  <c:v>28.1</c:v>
                </c:pt>
                <c:pt idx="549">
                  <c:v>28.08</c:v>
                </c:pt>
                <c:pt idx="550">
                  <c:v>28.07</c:v>
                </c:pt>
                <c:pt idx="551">
                  <c:v>28.07</c:v>
                </c:pt>
                <c:pt idx="552">
                  <c:v>28.08</c:v>
                </c:pt>
                <c:pt idx="553">
                  <c:v>28.11</c:v>
                </c:pt>
                <c:pt idx="554">
                  <c:v>28.12</c:v>
                </c:pt>
                <c:pt idx="555">
                  <c:v>28.06</c:v>
                </c:pt>
                <c:pt idx="556">
                  <c:v>28.08</c:v>
                </c:pt>
                <c:pt idx="557">
                  <c:v>28.12</c:v>
                </c:pt>
                <c:pt idx="558">
                  <c:v>28.12</c:v>
                </c:pt>
                <c:pt idx="559">
                  <c:v>28.04</c:v>
                </c:pt>
                <c:pt idx="560">
                  <c:v>28.05</c:v>
                </c:pt>
                <c:pt idx="561">
                  <c:v>28.05</c:v>
                </c:pt>
                <c:pt idx="562">
                  <c:v>28.07</c:v>
                </c:pt>
                <c:pt idx="563">
                  <c:v>28.07</c:v>
                </c:pt>
                <c:pt idx="564">
                  <c:v>28.04</c:v>
                </c:pt>
                <c:pt idx="565">
                  <c:v>28.04</c:v>
                </c:pt>
                <c:pt idx="566">
                  <c:v>28.12</c:v>
                </c:pt>
                <c:pt idx="567">
                  <c:v>28.19</c:v>
                </c:pt>
                <c:pt idx="568">
                  <c:v>28.25</c:v>
                </c:pt>
                <c:pt idx="569">
                  <c:v>28.19</c:v>
                </c:pt>
                <c:pt idx="570">
                  <c:v>28.2</c:v>
                </c:pt>
                <c:pt idx="571">
                  <c:v>28.17</c:v>
                </c:pt>
                <c:pt idx="572">
                  <c:v>28.19</c:v>
                </c:pt>
                <c:pt idx="573">
                  <c:v>28.21</c:v>
                </c:pt>
                <c:pt idx="574">
                  <c:v>28.19</c:v>
                </c:pt>
                <c:pt idx="575">
                  <c:v>28.18</c:v>
                </c:pt>
                <c:pt idx="576">
                  <c:v>28.19</c:v>
                </c:pt>
                <c:pt idx="577">
                  <c:v>28.23</c:v>
                </c:pt>
                <c:pt idx="578">
                  <c:v>28.28</c:v>
                </c:pt>
                <c:pt idx="579">
                  <c:v>28.32</c:v>
                </c:pt>
                <c:pt idx="580">
                  <c:v>28.31</c:v>
                </c:pt>
                <c:pt idx="581">
                  <c:v>28.31</c:v>
                </c:pt>
                <c:pt idx="582">
                  <c:v>28.31</c:v>
                </c:pt>
                <c:pt idx="583">
                  <c:v>28.29</c:v>
                </c:pt>
                <c:pt idx="584">
                  <c:v>28.29</c:v>
                </c:pt>
                <c:pt idx="585">
                  <c:v>28.36</c:v>
                </c:pt>
                <c:pt idx="586">
                  <c:v>28.39</c:v>
                </c:pt>
                <c:pt idx="587">
                  <c:v>28.5</c:v>
                </c:pt>
                <c:pt idx="588">
                  <c:v>28.51</c:v>
                </c:pt>
                <c:pt idx="589">
                  <c:v>28.41</c:v>
                </c:pt>
                <c:pt idx="590">
                  <c:v>28.42</c:v>
                </c:pt>
                <c:pt idx="591">
                  <c:v>28.5</c:v>
                </c:pt>
                <c:pt idx="592">
                  <c:v>28.49</c:v>
                </c:pt>
                <c:pt idx="593">
                  <c:v>28.47</c:v>
                </c:pt>
                <c:pt idx="594">
                  <c:v>28.46</c:v>
                </c:pt>
                <c:pt idx="595">
                  <c:v>28.49</c:v>
                </c:pt>
                <c:pt idx="596">
                  <c:v>28.5</c:v>
                </c:pt>
                <c:pt idx="597">
                  <c:v>28.47</c:v>
                </c:pt>
                <c:pt idx="598">
                  <c:v>28.48</c:v>
                </c:pt>
                <c:pt idx="599">
                  <c:v>28.53</c:v>
                </c:pt>
                <c:pt idx="600">
                  <c:v>28.5</c:v>
                </c:pt>
                <c:pt idx="601">
                  <c:v>28.52</c:v>
                </c:pt>
                <c:pt idx="602">
                  <c:v>28.53</c:v>
                </c:pt>
                <c:pt idx="603">
                  <c:v>28.57</c:v>
                </c:pt>
                <c:pt idx="604">
                  <c:v>28.57</c:v>
                </c:pt>
                <c:pt idx="605">
                  <c:v>28.57</c:v>
                </c:pt>
                <c:pt idx="606">
                  <c:v>28.63</c:v>
                </c:pt>
                <c:pt idx="607">
                  <c:v>28.75</c:v>
                </c:pt>
                <c:pt idx="608">
                  <c:v>28.77</c:v>
                </c:pt>
                <c:pt idx="609">
                  <c:v>28.72</c:v>
                </c:pt>
                <c:pt idx="610">
                  <c:v>28.74</c:v>
                </c:pt>
                <c:pt idx="611">
                  <c:v>28.8</c:v>
                </c:pt>
                <c:pt idx="612">
                  <c:v>28.8</c:v>
                </c:pt>
                <c:pt idx="613">
                  <c:v>28.74</c:v>
                </c:pt>
                <c:pt idx="614">
                  <c:v>28.85</c:v>
                </c:pt>
                <c:pt idx="615">
                  <c:v>28.88</c:v>
                </c:pt>
                <c:pt idx="616">
                  <c:v>28.89</c:v>
                </c:pt>
                <c:pt idx="617">
                  <c:v>28.88</c:v>
                </c:pt>
                <c:pt idx="618">
                  <c:v>28.74</c:v>
                </c:pt>
                <c:pt idx="619">
                  <c:v>28.74</c:v>
                </c:pt>
                <c:pt idx="620">
                  <c:v>28.75</c:v>
                </c:pt>
                <c:pt idx="621">
                  <c:v>28.74</c:v>
                </c:pt>
                <c:pt idx="622">
                  <c:v>28.71</c:v>
                </c:pt>
                <c:pt idx="623">
                  <c:v>28.72</c:v>
                </c:pt>
                <c:pt idx="624">
                  <c:v>28.73</c:v>
                </c:pt>
                <c:pt idx="625">
                  <c:v>28.75</c:v>
                </c:pt>
                <c:pt idx="626">
                  <c:v>28.75</c:v>
                </c:pt>
                <c:pt idx="627">
                  <c:v>28.76</c:v>
                </c:pt>
                <c:pt idx="628">
                  <c:v>28.79</c:v>
                </c:pt>
                <c:pt idx="629">
                  <c:v>28.78</c:v>
                </c:pt>
                <c:pt idx="630">
                  <c:v>28.76</c:v>
                </c:pt>
                <c:pt idx="631">
                  <c:v>28.79</c:v>
                </c:pt>
                <c:pt idx="632">
                  <c:v>28.82</c:v>
                </c:pt>
                <c:pt idx="633">
                  <c:v>28.8</c:v>
                </c:pt>
                <c:pt idx="634">
                  <c:v>28.82</c:v>
                </c:pt>
                <c:pt idx="635">
                  <c:v>28.88</c:v>
                </c:pt>
                <c:pt idx="636">
                  <c:v>28.85</c:v>
                </c:pt>
                <c:pt idx="637">
                  <c:v>28.82</c:v>
                </c:pt>
                <c:pt idx="638">
                  <c:v>28.84</c:v>
                </c:pt>
                <c:pt idx="639">
                  <c:v>28.92</c:v>
                </c:pt>
                <c:pt idx="640">
                  <c:v>28.93</c:v>
                </c:pt>
                <c:pt idx="641">
                  <c:v>28.92</c:v>
                </c:pt>
                <c:pt idx="642">
                  <c:v>28.91</c:v>
                </c:pt>
                <c:pt idx="643">
                  <c:v>28.91</c:v>
                </c:pt>
                <c:pt idx="644">
                  <c:v>28.9</c:v>
                </c:pt>
                <c:pt idx="645">
                  <c:v>28.88</c:v>
                </c:pt>
                <c:pt idx="646">
                  <c:v>28.83</c:v>
                </c:pt>
                <c:pt idx="647">
                  <c:v>28.86</c:v>
                </c:pt>
                <c:pt idx="648">
                  <c:v>28.91</c:v>
                </c:pt>
                <c:pt idx="649">
                  <c:v>28.94</c:v>
                </c:pt>
                <c:pt idx="650">
                  <c:v>28.94</c:v>
                </c:pt>
                <c:pt idx="651">
                  <c:v>28.95</c:v>
                </c:pt>
                <c:pt idx="652">
                  <c:v>28.94</c:v>
                </c:pt>
                <c:pt idx="653">
                  <c:v>28.99</c:v>
                </c:pt>
                <c:pt idx="654">
                  <c:v>28.99</c:v>
                </c:pt>
                <c:pt idx="655">
                  <c:v>28.96</c:v>
                </c:pt>
                <c:pt idx="656">
                  <c:v>28.98</c:v>
                </c:pt>
                <c:pt idx="657">
                  <c:v>28.97</c:v>
                </c:pt>
                <c:pt idx="658">
                  <c:v>28.99</c:v>
                </c:pt>
                <c:pt idx="659">
                  <c:v>28.96</c:v>
                </c:pt>
                <c:pt idx="660">
                  <c:v>28.95</c:v>
                </c:pt>
                <c:pt idx="661">
                  <c:v>28.93</c:v>
                </c:pt>
                <c:pt idx="662">
                  <c:v>28.91</c:v>
                </c:pt>
                <c:pt idx="663">
                  <c:v>28.97</c:v>
                </c:pt>
                <c:pt idx="664">
                  <c:v>28.98</c:v>
                </c:pt>
                <c:pt idx="665">
                  <c:v>28.98</c:v>
                </c:pt>
                <c:pt idx="666">
                  <c:v>28.98</c:v>
                </c:pt>
                <c:pt idx="667">
                  <c:v>28.97</c:v>
                </c:pt>
                <c:pt idx="668">
                  <c:v>28.97</c:v>
                </c:pt>
                <c:pt idx="669">
                  <c:v>29</c:v>
                </c:pt>
                <c:pt idx="670">
                  <c:v>29.02</c:v>
                </c:pt>
                <c:pt idx="671">
                  <c:v>28.98</c:v>
                </c:pt>
                <c:pt idx="672">
                  <c:v>28.99</c:v>
                </c:pt>
                <c:pt idx="673">
                  <c:v>29.01</c:v>
                </c:pt>
                <c:pt idx="674">
                  <c:v>29</c:v>
                </c:pt>
                <c:pt idx="675">
                  <c:v>28.93</c:v>
                </c:pt>
                <c:pt idx="676">
                  <c:v>28.95</c:v>
                </c:pt>
                <c:pt idx="677">
                  <c:v>28.99</c:v>
                </c:pt>
                <c:pt idx="678">
                  <c:v>28.94</c:v>
                </c:pt>
                <c:pt idx="679">
                  <c:v>28.94</c:v>
                </c:pt>
                <c:pt idx="680">
                  <c:v>28.94</c:v>
                </c:pt>
                <c:pt idx="681">
                  <c:v>29</c:v>
                </c:pt>
                <c:pt idx="682">
                  <c:v>29.04</c:v>
                </c:pt>
                <c:pt idx="683">
                  <c:v>29.03</c:v>
                </c:pt>
                <c:pt idx="684">
                  <c:v>29.09</c:v>
                </c:pt>
                <c:pt idx="685">
                  <c:v>29.08</c:v>
                </c:pt>
                <c:pt idx="686">
                  <c:v>29.13</c:v>
                </c:pt>
                <c:pt idx="687">
                  <c:v>29.13</c:v>
                </c:pt>
                <c:pt idx="688">
                  <c:v>29.21</c:v>
                </c:pt>
                <c:pt idx="689">
                  <c:v>29.15</c:v>
                </c:pt>
                <c:pt idx="690">
                  <c:v>29.08</c:v>
                </c:pt>
                <c:pt idx="691">
                  <c:v>29.15</c:v>
                </c:pt>
                <c:pt idx="692">
                  <c:v>29.14</c:v>
                </c:pt>
                <c:pt idx="693">
                  <c:v>29.04</c:v>
                </c:pt>
                <c:pt idx="694">
                  <c:v>29.06</c:v>
                </c:pt>
                <c:pt idx="695">
                  <c:v>29.04</c:v>
                </c:pt>
                <c:pt idx="696">
                  <c:v>29.04</c:v>
                </c:pt>
                <c:pt idx="697">
                  <c:v>29.06</c:v>
                </c:pt>
                <c:pt idx="698">
                  <c:v>29.05</c:v>
                </c:pt>
                <c:pt idx="699">
                  <c:v>29.05</c:v>
                </c:pt>
                <c:pt idx="700">
                  <c:v>29.06</c:v>
                </c:pt>
                <c:pt idx="701">
                  <c:v>29.12</c:v>
                </c:pt>
                <c:pt idx="702">
                  <c:v>29.12</c:v>
                </c:pt>
                <c:pt idx="703">
                  <c:v>29.05</c:v>
                </c:pt>
                <c:pt idx="704">
                  <c:v>29.06</c:v>
                </c:pt>
                <c:pt idx="705">
                  <c:v>29.1</c:v>
                </c:pt>
                <c:pt idx="706">
                  <c:v>29.12</c:v>
                </c:pt>
                <c:pt idx="707">
                  <c:v>29.14</c:v>
                </c:pt>
                <c:pt idx="708">
                  <c:v>29.13</c:v>
                </c:pt>
                <c:pt idx="709">
                  <c:v>29.1</c:v>
                </c:pt>
                <c:pt idx="710">
                  <c:v>29.1</c:v>
                </c:pt>
                <c:pt idx="711">
                  <c:v>29.12</c:v>
                </c:pt>
                <c:pt idx="712">
                  <c:v>29.13</c:v>
                </c:pt>
                <c:pt idx="713">
                  <c:v>29.11</c:v>
                </c:pt>
                <c:pt idx="714">
                  <c:v>29.1</c:v>
                </c:pt>
                <c:pt idx="715">
                  <c:v>29.08</c:v>
                </c:pt>
                <c:pt idx="716">
                  <c:v>29.09</c:v>
                </c:pt>
                <c:pt idx="717">
                  <c:v>29.11</c:v>
                </c:pt>
                <c:pt idx="718">
                  <c:v>29.11</c:v>
                </c:pt>
                <c:pt idx="719">
                  <c:v>29.12</c:v>
                </c:pt>
                <c:pt idx="720">
                  <c:v>29.09</c:v>
                </c:pt>
                <c:pt idx="721">
                  <c:v>29.11</c:v>
                </c:pt>
                <c:pt idx="722">
                  <c:v>29.12</c:v>
                </c:pt>
                <c:pt idx="723">
                  <c:v>29.09</c:v>
                </c:pt>
                <c:pt idx="724">
                  <c:v>29.06</c:v>
                </c:pt>
                <c:pt idx="725">
                  <c:v>29.06</c:v>
                </c:pt>
                <c:pt idx="726">
                  <c:v>29.08</c:v>
                </c:pt>
                <c:pt idx="727">
                  <c:v>29.07</c:v>
                </c:pt>
                <c:pt idx="728">
                  <c:v>29.06</c:v>
                </c:pt>
                <c:pt idx="729">
                  <c:v>29.11</c:v>
                </c:pt>
                <c:pt idx="730">
                  <c:v>29.12</c:v>
                </c:pt>
                <c:pt idx="731">
                  <c:v>29.09</c:v>
                </c:pt>
                <c:pt idx="732">
                  <c:v>29.09</c:v>
                </c:pt>
                <c:pt idx="733">
                  <c:v>29.09</c:v>
                </c:pt>
                <c:pt idx="734">
                  <c:v>29.09</c:v>
                </c:pt>
                <c:pt idx="735">
                  <c:v>29.07</c:v>
                </c:pt>
                <c:pt idx="736">
                  <c:v>29.09</c:v>
                </c:pt>
                <c:pt idx="737">
                  <c:v>29.1</c:v>
                </c:pt>
                <c:pt idx="738">
                  <c:v>29.1</c:v>
                </c:pt>
                <c:pt idx="739">
                  <c:v>29.07</c:v>
                </c:pt>
                <c:pt idx="740">
                  <c:v>29.03</c:v>
                </c:pt>
                <c:pt idx="741">
                  <c:v>29.06</c:v>
                </c:pt>
                <c:pt idx="742">
                  <c:v>29.07</c:v>
                </c:pt>
                <c:pt idx="743">
                  <c:v>29.07</c:v>
                </c:pt>
                <c:pt idx="744">
                  <c:v>29.07</c:v>
                </c:pt>
                <c:pt idx="745">
                  <c:v>29.07</c:v>
                </c:pt>
                <c:pt idx="746">
                  <c:v>29.05</c:v>
                </c:pt>
                <c:pt idx="747">
                  <c:v>29.07</c:v>
                </c:pt>
                <c:pt idx="748">
                  <c:v>29.1</c:v>
                </c:pt>
                <c:pt idx="749">
                  <c:v>29.07</c:v>
                </c:pt>
                <c:pt idx="750">
                  <c:v>29.05</c:v>
                </c:pt>
                <c:pt idx="751">
                  <c:v>29.11</c:v>
                </c:pt>
                <c:pt idx="752">
                  <c:v>29.08</c:v>
                </c:pt>
                <c:pt idx="753">
                  <c:v>29.04</c:v>
                </c:pt>
                <c:pt idx="754">
                  <c:v>29.06</c:v>
                </c:pt>
                <c:pt idx="755">
                  <c:v>29.08</c:v>
                </c:pt>
                <c:pt idx="756">
                  <c:v>29.12</c:v>
                </c:pt>
                <c:pt idx="757">
                  <c:v>29.18</c:v>
                </c:pt>
                <c:pt idx="758">
                  <c:v>29.2</c:v>
                </c:pt>
                <c:pt idx="759">
                  <c:v>29.14</c:v>
                </c:pt>
                <c:pt idx="760">
                  <c:v>29.16</c:v>
                </c:pt>
                <c:pt idx="761">
                  <c:v>29.15</c:v>
                </c:pt>
                <c:pt idx="762">
                  <c:v>29.13</c:v>
                </c:pt>
                <c:pt idx="763">
                  <c:v>29.08</c:v>
                </c:pt>
                <c:pt idx="764">
                  <c:v>29.06</c:v>
                </c:pt>
                <c:pt idx="765">
                  <c:v>29.06</c:v>
                </c:pt>
                <c:pt idx="766">
                  <c:v>29.08</c:v>
                </c:pt>
                <c:pt idx="767">
                  <c:v>29.11</c:v>
                </c:pt>
                <c:pt idx="768">
                  <c:v>29.1</c:v>
                </c:pt>
                <c:pt idx="769">
                  <c:v>29.09</c:v>
                </c:pt>
                <c:pt idx="770">
                  <c:v>29.06</c:v>
                </c:pt>
                <c:pt idx="771">
                  <c:v>29.04</c:v>
                </c:pt>
                <c:pt idx="772">
                  <c:v>29.05</c:v>
                </c:pt>
                <c:pt idx="773">
                  <c:v>29.05</c:v>
                </c:pt>
                <c:pt idx="774">
                  <c:v>29.06</c:v>
                </c:pt>
                <c:pt idx="775">
                  <c:v>29.09</c:v>
                </c:pt>
                <c:pt idx="776">
                  <c:v>29.11</c:v>
                </c:pt>
                <c:pt idx="777">
                  <c:v>29.13</c:v>
                </c:pt>
                <c:pt idx="778">
                  <c:v>29.14</c:v>
                </c:pt>
                <c:pt idx="779">
                  <c:v>29.13</c:v>
                </c:pt>
                <c:pt idx="780">
                  <c:v>29.12</c:v>
                </c:pt>
                <c:pt idx="781">
                  <c:v>29.16</c:v>
                </c:pt>
                <c:pt idx="782">
                  <c:v>29.17</c:v>
                </c:pt>
                <c:pt idx="783">
                  <c:v>29.12</c:v>
                </c:pt>
                <c:pt idx="784">
                  <c:v>29.12</c:v>
                </c:pt>
                <c:pt idx="785">
                  <c:v>29.11</c:v>
                </c:pt>
                <c:pt idx="786">
                  <c:v>29.08</c:v>
                </c:pt>
                <c:pt idx="787">
                  <c:v>29.05</c:v>
                </c:pt>
                <c:pt idx="788">
                  <c:v>29.07</c:v>
                </c:pt>
                <c:pt idx="789">
                  <c:v>29.13</c:v>
                </c:pt>
                <c:pt idx="790">
                  <c:v>29.15</c:v>
                </c:pt>
                <c:pt idx="791">
                  <c:v>29.11</c:v>
                </c:pt>
                <c:pt idx="792">
                  <c:v>29.05</c:v>
                </c:pt>
                <c:pt idx="793">
                  <c:v>29.02</c:v>
                </c:pt>
                <c:pt idx="794">
                  <c:v>29.04</c:v>
                </c:pt>
                <c:pt idx="795">
                  <c:v>29.05</c:v>
                </c:pt>
                <c:pt idx="796">
                  <c:v>29.04</c:v>
                </c:pt>
                <c:pt idx="797">
                  <c:v>29.02</c:v>
                </c:pt>
                <c:pt idx="798">
                  <c:v>29</c:v>
                </c:pt>
                <c:pt idx="799">
                  <c:v>28.99</c:v>
                </c:pt>
                <c:pt idx="800">
                  <c:v>28.99</c:v>
                </c:pt>
                <c:pt idx="801">
                  <c:v>29.02</c:v>
                </c:pt>
                <c:pt idx="802">
                  <c:v>29.03</c:v>
                </c:pt>
                <c:pt idx="803">
                  <c:v>29.02</c:v>
                </c:pt>
                <c:pt idx="804">
                  <c:v>29.01</c:v>
                </c:pt>
                <c:pt idx="805">
                  <c:v>29.01</c:v>
                </c:pt>
                <c:pt idx="806">
                  <c:v>28.98</c:v>
                </c:pt>
                <c:pt idx="807">
                  <c:v>28.97</c:v>
                </c:pt>
                <c:pt idx="808">
                  <c:v>28.99</c:v>
                </c:pt>
                <c:pt idx="809">
                  <c:v>29</c:v>
                </c:pt>
                <c:pt idx="810">
                  <c:v>28.96</c:v>
                </c:pt>
                <c:pt idx="811">
                  <c:v>28.92</c:v>
                </c:pt>
                <c:pt idx="812">
                  <c:v>28.9</c:v>
                </c:pt>
                <c:pt idx="813">
                  <c:v>28.91</c:v>
                </c:pt>
                <c:pt idx="814">
                  <c:v>28.9</c:v>
                </c:pt>
                <c:pt idx="815">
                  <c:v>28.9</c:v>
                </c:pt>
                <c:pt idx="816">
                  <c:v>28.91</c:v>
                </c:pt>
                <c:pt idx="817">
                  <c:v>28.91</c:v>
                </c:pt>
                <c:pt idx="818">
                  <c:v>28.89</c:v>
                </c:pt>
                <c:pt idx="819">
                  <c:v>28.87</c:v>
                </c:pt>
                <c:pt idx="820">
                  <c:v>28.86</c:v>
                </c:pt>
                <c:pt idx="821">
                  <c:v>28.84</c:v>
                </c:pt>
                <c:pt idx="822">
                  <c:v>28.84</c:v>
                </c:pt>
                <c:pt idx="823">
                  <c:v>28.84</c:v>
                </c:pt>
                <c:pt idx="824">
                  <c:v>28.81</c:v>
                </c:pt>
                <c:pt idx="825">
                  <c:v>28.81</c:v>
                </c:pt>
                <c:pt idx="826">
                  <c:v>28.82</c:v>
                </c:pt>
                <c:pt idx="827">
                  <c:v>28.82</c:v>
                </c:pt>
                <c:pt idx="828">
                  <c:v>28.81</c:v>
                </c:pt>
                <c:pt idx="829">
                  <c:v>28.79</c:v>
                </c:pt>
                <c:pt idx="830">
                  <c:v>28.77</c:v>
                </c:pt>
                <c:pt idx="831">
                  <c:v>28.77</c:v>
                </c:pt>
                <c:pt idx="832">
                  <c:v>28.76</c:v>
                </c:pt>
                <c:pt idx="833">
                  <c:v>28.75</c:v>
                </c:pt>
                <c:pt idx="834">
                  <c:v>28.75</c:v>
                </c:pt>
                <c:pt idx="835">
                  <c:v>28.74</c:v>
                </c:pt>
                <c:pt idx="836">
                  <c:v>28.72</c:v>
                </c:pt>
                <c:pt idx="837">
                  <c:v>28.71</c:v>
                </c:pt>
                <c:pt idx="838">
                  <c:v>28.73</c:v>
                </c:pt>
                <c:pt idx="839">
                  <c:v>28.71</c:v>
                </c:pt>
                <c:pt idx="840">
                  <c:v>28.66</c:v>
                </c:pt>
                <c:pt idx="841">
                  <c:v>28.64</c:v>
                </c:pt>
                <c:pt idx="842">
                  <c:v>28.64</c:v>
                </c:pt>
                <c:pt idx="843">
                  <c:v>28.63</c:v>
                </c:pt>
                <c:pt idx="844">
                  <c:v>28.63</c:v>
                </c:pt>
                <c:pt idx="845">
                  <c:v>28.62</c:v>
                </c:pt>
                <c:pt idx="846">
                  <c:v>28.62</c:v>
                </c:pt>
                <c:pt idx="847">
                  <c:v>28.58</c:v>
                </c:pt>
                <c:pt idx="848">
                  <c:v>28.59</c:v>
                </c:pt>
                <c:pt idx="849">
                  <c:v>28.59</c:v>
                </c:pt>
                <c:pt idx="850">
                  <c:v>28.57</c:v>
                </c:pt>
                <c:pt idx="851">
                  <c:v>28.59</c:v>
                </c:pt>
                <c:pt idx="852">
                  <c:v>28.58</c:v>
                </c:pt>
                <c:pt idx="853">
                  <c:v>28.55</c:v>
                </c:pt>
                <c:pt idx="854">
                  <c:v>28.57</c:v>
                </c:pt>
                <c:pt idx="855">
                  <c:v>28.55</c:v>
                </c:pt>
                <c:pt idx="856">
                  <c:v>28.54</c:v>
                </c:pt>
                <c:pt idx="857">
                  <c:v>28.52</c:v>
                </c:pt>
                <c:pt idx="858">
                  <c:v>28.56</c:v>
                </c:pt>
                <c:pt idx="859">
                  <c:v>28.56</c:v>
                </c:pt>
                <c:pt idx="860">
                  <c:v>28.53</c:v>
                </c:pt>
                <c:pt idx="861">
                  <c:v>28.45</c:v>
                </c:pt>
                <c:pt idx="862">
                  <c:v>28.42</c:v>
                </c:pt>
                <c:pt idx="863">
                  <c:v>28.44</c:v>
                </c:pt>
                <c:pt idx="864">
                  <c:v>28.45</c:v>
                </c:pt>
                <c:pt idx="865">
                  <c:v>28.42</c:v>
                </c:pt>
                <c:pt idx="866">
                  <c:v>28.43</c:v>
                </c:pt>
                <c:pt idx="867">
                  <c:v>28.46</c:v>
                </c:pt>
                <c:pt idx="868">
                  <c:v>28.47</c:v>
                </c:pt>
                <c:pt idx="869">
                  <c:v>28.44</c:v>
                </c:pt>
                <c:pt idx="870">
                  <c:v>28.39</c:v>
                </c:pt>
                <c:pt idx="871">
                  <c:v>28.39</c:v>
                </c:pt>
                <c:pt idx="872">
                  <c:v>28.38</c:v>
                </c:pt>
                <c:pt idx="873">
                  <c:v>28.35</c:v>
                </c:pt>
                <c:pt idx="874">
                  <c:v>28.35</c:v>
                </c:pt>
                <c:pt idx="875">
                  <c:v>28.35</c:v>
                </c:pt>
                <c:pt idx="876">
                  <c:v>28.32</c:v>
                </c:pt>
                <c:pt idx="877">
                  <c:v>28.32</c:v>
                </c:pt>
                <c:pt idx="878">
                  <c:v>28.3</c:v>
                </c:pt>
                <c:pt idx="879">
                  <c:v>28.31</c:v>
                </c:pt>
                <c:pt idx="880">
                  <c:v>28.32</c:v>
                </c:pt>
                <c:pt idx="881">
                  <c:v>28.32</c:v>
                </c:pt>
                <c:pt idx="882">
                  <c:v>28.31</c:v>
                </c:pt>
                <c:pt idx="883">
                  <c:v>28.3</c:v>
                </c:pt>
                <c:pt idx="884">
                  <c:v>28.3</c:v>
                </c:pt>
                <c:pt idx="885">
                  <c:v>28.29</c:v>
                </c:pt>
                <c:pt idx="886">
                  <c:v>28.29</c:v>
                </c:pt>
                <c:pt idx="887">
                  <c:v>28.32</c:v>
                </c:pt>
                <c:pt idx="888">
                  <c:v>28.32</c:v>
                </c:pt>
                <c:pt idx="889">
                  <c:v>28.32</c:v>
                </c:pt>
                <c:pt idx="890">
                  <c:v>28.3</c:v>
                </c:pt>
                <c:pt idx="891">
                  <c:v>28.28</c:v>
                </c:pt>
                <c:pt idx="892">
                  <c:v>28.29</c:v>
                </c:pt>
                <c:pt idx="893">
                  <c:v>28.32</c:v>
                </c:pt>
                <c:pt idx="894">
                  <c:v>28.32</c:v>
                </c:pt>
                <c:pt idx="895">
                  <c:v>28.31</c:v>
                </c:pt>
                <c:pt idx="896">
                  <c:v>28.32</c:v>
                </c:pt>
                <c:pt idx="897">
                  <c:v>28.28</c:v>
                </c:pt>
                <c:pt idx="898">
                  <c:v>28.27</c:v>
                </c:pt>
                <c:pt idx="899">
                  <c:v>28.25</c:v>
                </c:pt>
                <c:pt idx="900">
                  <c:v>28.29</c:v>
                </c:pt>
                <c:pt idx="901">
                  <c:v>28.37</c:v>
                </c:pt>
                <c:pt idx="902">
                  <c:v>28.43</c:v>
                </c:pt>
                <c:pt idx="903">
                  <c:v>28.44</c:v>
                </c:pt>
                <c:pt idx="904">
                  <c:v>28.38</c:v>
                </c:pt>
                <c:pt idx="905">
                  <c:v>28.34</c:v>
                </c:pt>
                <c:pt idx="906">
                  <c:v>28.3</c:v>
                </c:pt>
                <c:pt idx="907">
                  <c:v>28.27</c:v>
                </c:pt>
                <c:pt idx="908">
                  <c:v>28.26</c:v>
                </c:pt>
                <c:pt idx="909">
                  <c:v>28.26</c:v>
                </c:pt>
                <c:pt idx="910">
                  <c:v>28.24</c:v>
                </c:pt>
                <c:pt idx="911">
                  <c:v>28.26</c:v>
                </c:pt>
                <c:pt idx="912">
                  <c:v>28.31</c:v>
                </c:pt>
                <c:pt idx="913">
                  <c:v>28.35</c:v>
                </c:pt>
                <c:pt idx="914">
                  <c:v>28.37</c:v>
                </c:pt>
                <c:pt idx="915">
                  <c:v>28.34</c:v>
                </c:pt>
                <c:pt idx="916">
                  <c:v>28.33</c:v>
                </c:pt>
                <c:pt idx="917">
                  <c:v>28.35</c:v>
                </c:pt>
                <c:pt idx="918">
                  <c:v>28.34</c:v>
                </c:pt>
                <c:pt idx="919">
                  <c:v>28.41</c:v>
                </c:pt>
                <c:pt idx="920">
                  <c:v>28.47</c:v>
                </c:pt>
                <c:pt idx="921">
                  <c:v>28.48</c:v>
                </c:pt>
                <c:pt idx="922">
                  <c:v>28.42</c:v>
                </c:pt>
                <c:pt idx="923">
                  <c:v>28.42</c:v>
                </c:pt>
                <c:pt idx="924">
                  <c:v>28.43</c:v>
                </c:pt>
                <c:pt idx="925">
                  <c:v>28.48</c:v>
                </c:pt>
                <c:pt idx="926">
                  <c:v>28.47</c:v>
                </c:pt>
                <c:pt idx="927">
                  <c:v>28.47</c:v>
                </c:pt>
                <c:pt idx="928">
                  <c:v>28.46</c:v>
                </c:pt>
                <c:pt idx="929">
                  <c:v>28.41</c:v>
                </c:pt>
                <c:pt idx="930">
                  <c:v>28.43</c:v>
                </c:pt>
                <c:pt idx="931">
                  <c:v>28.45</c:v>
                </c:pt>
                <c:pt idx="932">
                  <c:v>28.47</c:v>
                </c:pt>
                <c:pt idx="933">
                  <c:v>28.48</c:v>
                </c:pt>
                <c:pt idx="934">
                  <c:v>28.43</c:v>
                </c:pt>
                <c:pt idx="935">
                  <c:v>28.44</c:v>
                </c:pt>
                <c:pt idx="936">
                  <c:v>28.47</c:v>
                </c:pt>
                <c:pt idx="937">
                  <c:v>28.52</c:v>
                </c:pt>
                <c:pt idx="938">
                  <c:v>28.54</c:v>
                </c:pt>
                <c:pt idx="939">
                  <c:v>28.53</c:v>
                </c:pt>
                <c:pt idx="940">
                  <c:v>28.52</c:v>
                </c:pt>
                <c:pt idx="941">
                  <c:v>28.5</c:v>
                </c:pt>
                <c:pt idx="942">
                  <c:v>28.54</c:v>
                </c:pt>
                <c:pt idx="943">
                  <c:v>28.54</c:v>
                </c:pt>
                <c:pt idx="944">
                  <c:v>28.55</c:v>
                </c:pt>
                <c:pt idx="945">
                  <c:v>28.57</c:v>
                </c:pt>
                <c:pt idx="946">
                  <c:v>28.6</c:v>
                </c:pt>
                <c:pt idx="947">
                  <c:v>28.55</c:v>
                </c:pt>
                <c:pt idx="948">
                  <c:v>28.54</c:v>
                </c:pt>
                <c:pt idx="949">
                  <c:v>28.55</c:v>
                </c:pt>
                <c:pt idx="950">
                  <c:v>28.52</c:v>
                </c:pt>
                <c:pt idx="951">
                  <c:v>28.49</c:v>
                </c:pt>
                <c:pt idx="952">
                  <c:v>28.53</c:v>
                </c:pt>
                <c:pt idx="953">
                  <c:v>28.55</c:v>
                </c:pt>
                <c:pt idx="954">
                  <c:v>28.54</c:v>
                </c:pt>
                <c:pt idx="955">
                  <c:v>28.61</c:v>
                </c:pt>
                <c:pt idx="956">
                  <c:v>28.63</c:v>
                </c:pt>
                <c:pt idx="957">
                  <c:v>28.62</c:v>
                </c:pt>
                <c:pt idx="958">
                  <c:v>28.64</c:v>
                </c:pt>
                <c:pt idx="959">
                  <c:v>28.66</c:v>
                </c:pt>
                <c:pt idx="960">
                  <c:v>28.63</c:v>
                </c:pt>
                <c:pt idx="961">
                  <c:v>28.58</c:v>
                </c:pt>
                <c:pt idx="962">
                  <c:v>28.59</c:v>
                </c:pt>
                <c:pt idx="963">
                  <c:v>28.61</c:v>
                </c:pt>
                <c:pt idx="964">
                  <c:v>28.79</c:v>
                </c:pt>
                <c:pt idx="965">
                  <c:v>28.81</c:v>
                </c:pt>
                <c:pt idx="966">
                  <c:v>28.78</c:v>
                </c:pt>
                <c:pt idx="967">
                  <c:v>28.76</c:v>
                </c:pt>
                <c:pt idx="968">
                  <c:v>28.81</c:v>
                </c:pt>
                <c:pt idx="969">
                  <c:v>28.81</c:v>
                </c:pt>
                <c:pt idx="970">
                  <c:v>28.71</c:v>
                </c:pt>
                <c:pt idx="971">
                  <c:v>28.78</c:v>
                </c:pt>
                <c:pt idx="972">
                  <c:v>28.81</c:v>
                </c:pt>
                <c:pt idx="973">
                  <c:v>28.79</c:v>
                </c:pt>
                <c:pt idx="974">
                  <c:v>28.76</c:v>
                </c:pt>
                <c:pt idx="975">
                  <c:v>28.77</c:v>
                </c:pt>
                <c:pt idx="976">
                  <c:v>28.76</c:v>
                </c:pt>
                <c:pt idx="977">
                  <c:v>28.77</c:v>
                </c:pt>
                <c:pt idx="978">
                  <c:v>28.72</c:v>
                </c:pt>
                <c:pt idx="979">
                  <c:v>28.77</c:v>
                </c:pt>
                <c:pt idx="980">
                  <c:v>28.77</c:v>
                </c:pt>
                <c:pt idx="981">
                  <c:v>28.75</c:v>
                </c:pt>
                <c:pt idx="982">
                  <c:v>28.75</c:v>
                </c:pt>
                <c:pt idx="983">
                  <c:v>28.77</c:v>
                </c:pt>
                <c:pt idx="984">
                  <c:v>28.79</c:v>
                </c:pt>
                <c:pt idx="985">
                  <c:v>28.78</c:v>
                </c:pt>
                <c:pt idx="986">
                  <c:v>28.74</c:v>
                </c:pt>
                <c:pt idx="987">
                  <c:v>28.77</c:v>
                </c:pt>
                <c:pt idx="988">
                  <c:v>28.99</c:v>
                </c:pt>
                <c:pt idx="989">
                  <c:v>29.01</c:v>
                </c:pt>
                <c:pt idx="990">
                  <c:v>28.96</c:v>
                </c:pt>
                <c:pt idx="991">
                  <c:v>28.91</c:v>
                </c:pt>
                <c:pt idx="992">
                  <c:v>28.93</c:v>
                </c:pt>
                <c:pt idx="993">
                  <c:v>28.93</c:v>
                </c:pt>
                <c:pt idx="994">
                  <c:v>28.91</c:v>
                </c:pt>
                <c:pt idx="995">
                  <c:v>28.92</c:v>
                </c:pt>
                <c:pt idx="996">
                  <c:v>28.93</c:v>
                </c:pt>
                <c:pt idx="997">
                  <c:v>28.92</c:v>
                </c:pt>
                <c:pt idx="998">
                  <c:v>28.91</c:v>
                </c:pt>
                <c:pt idx="999">
                  <c:v>28.91</c:v>
                </c:pt>
                <c:pt idx="1000">
                  <c:v>28.92</c:v>
                </c:pt>
                <c:pt idx="1001">
                  <c:v>28.93</c:v>
                </c:pt>
                <c:pt idx="1002">
                  <c:v>28.92</c:v>
                </c:pt>
                <c:pt idx="1003">
                  <c:v>28.89</c:v>
                </c:pt>
                <c:pt idx="1004">
                  <c:v>28.88</c:v>
                </c:pt>
                <c:pt idx="1005">
                  <c:v>28.88</c:v>
                </c:pt>
                <c:pt idx="1006">
                  <c:v>28.91</c:v>
                </c:pt>
                <c:pt idx="1007">
                  <c:v>28.9</c:v>
                </c:pt>
                <c:pt idx="1008">
                  <c:v>28.91</c:v>
                </c:pt>
                <c:pt idx="1009">
                  <c:v>28.92</c:v>
                </c:pt>
                <c:pt idx="1010">
                  <c:v>28.92</c:v>
                </c:pt>
                <c:pt idx="1011">
                  <c:v>29.02</c:v>
                </c:pt>
                <c:pt idx="1012">
                  <c:v>29.11</c:v>
                </c:pt>
                <c:pt idx="1013">
                  <c:v>29.1</c:v>
                </c:pt>
                <c:pt idx="1014">
                  <c:v>29.14</c:v>
                </c:pt>
                <c:pt idx="1015">
                  <c:v>29.11</c:v>
                </c:pt>
                <c:pt idx="1016">
                  <c:v>29.1</c:v>
                </c:pt>
                <c:pt idx="1017">
                  <c:v>29.08</c:v>
                </c:pt>
                <c:pt idx="1018">
                  <c:v>29.01</c:v>
                </c:pt>
                <c:pt idx="1019">
                  <c:v>29.02</c:v>
                </c:pt>
                <c:pt idx="1020">
                  <c:v>29.04</c:v>
                </c:pt>
                <c:pt idx="1021">
                  <c:v>29.07</c:v>
                </c:pt>
                <c:pt idx="1022">
                  <c:v>29.15</c:v>
                </c:pt>
                <c:pt idx="1023">
                  <c:v>29.17</c:v>
                </c:pt>
                <c:pt idx="1024">
                  <c:v>29.16</c:v>
                </c:pt>
                <c:pt idx="1025">
                  <c:v>29.11</c:v>
                </c:pt>
                <c:pt idx="1026">
                  <c:v>29.14</c:v>
                </c:pt>
                <c:pt idx="1027">
                  <c:v>29.11</c:v>
                </c:pt>
                <c:pt idx="1028">
                  <c:v>29.12</c:v>
                </c:pt>
                <c:pt idx="1029">
                  <c:v>29.18</c:v>
                </c:pt>
                <c:pt idx="1030">
                  <c:v>29.16</c:v>
                </c:pt>
                <c:pt idx="1031">
                  <c:v>29.22</c:v>
                </c:pt>
                <c:pt idx="1032">
                  <c:v>29.22</c:v>
                </c:pt>
                <c:pt idx="1033">
                  <c:v>29.19</c:v>
                </c:pt>
                <c:pt idx="1034">
                  <c:v>29.11</c:v>
                </c:pt>
                <c:pt idx="1035">
                  <c:v>29.15</c:v>
                </c:pt>
                <c:pt idx="1036">
                  <c:v>29.07</c:v>
                </c:pt>
                <c:pt idx="1037">
                  <c:v>29.07</c:v>
                </c:pt>
                <c:pt idx="1038">
                  <c:v>29.08</c:v>
                </c:pt>
                <c:pt idx="1039">
                  <c:v>29.12</c:v>
                </c:pt>
                <c:pt idx="1040">
                  <c:v>29.14</c:v>
                </c:pt>
                <c:pt idx="1041">
                  <c:v>29.17</c:v>
                </c:pt>
                <c:pt idx="1042">
                  <c:v>29.16</c:v>
                </c:pt>
                <c:pt idx="1043">
                  <c:v>29.19</c:v>
                </c:pt>
                <c:pt idx="1044">
                  <c:v>29.2</c:v>
                </c:pt>
                <c:pt idx="1045">
                  <c:v>29.18</c:v>
                </c:pt>
                <c:pt idx="1046">
                  <c:v>29.08</c:v>
                </c:pt>
                <c:pt idx="1047">
                  <c:v>29.1</c:v>
                </c:pt>
                <c:pt idx="1048">
                  <c:v>29.1</c:v>
                </c:pt>
                <c:pt idx="1049">
                  <c:v>29.07</c:v>
                </c:pt>
                <c:pt idx="1050">
                  <c:v>29.09</c:v>
                </c:pt>
                <c:pt idx="1051">
                  <c:v>29.12</c:v>
                </c:pt>
                <c:pt idx="1052">
                  <c:v>29.12</c:v>
                </c:pt>
                <c:pt idx="1053">
                  <c:v>29.12</c:v>
                </c:pt>
                <c:pt idx="1054">
                  <c:v>29.1</c:v>
                </c:pt>
                <c:pt idx="1055">
                  <c:v>29.13</c:v>
                </c:pt>
                <c:pt idx="1056">
                  <c:v>29.14</c:v>
                </c:pt>
                <c:pt idx="1057">
                  <c:v>29.12</c:v>
                </c:pt>
                <c:pt idx="1058">
                  <c:v>29.13</c:v>
                </c:pt>
                <c:pt idx="1059">
                  <c:v>29.15</c:v>
                </c:pt>
                <c:pt idx="1060">
                  <c:v>29.13</c:v>
                </c:pt>
                <c:pt idx="1061">
                  <c:v>29.13</c:v>
                </c:pt>
                <c:pt idx="1062">
                  <c:v>29.14</c:v>
                </c:pt>
                <c:pt idx="1063">
                  <c:v>29.13</c:v>
                </c:pt>
                <c:pt idx="1064">
                  <c:v>29.14</c:v>
                </c:pt>
                <c:pt idx="1065">
                  <c:v>29.12</c:v>
                </c:pt>
                <c:pt idx="1066">
                  <c:v>29.09</c:v>
                </c:pt>
                <c:pt idx="1067">
                  <c:v>29.07</c:v>
                </c:pt>
                <c:pt idx="1068">
                  <c:v>29.08</c:v>
                </c:pt>
                <c:pt idx="1069">
                  <c:v>29.1</c:v>
                </c:pt>
                <c:pt idx="1070">
                  <c:v>29.13</c:v>
                </c:pt>
                <c:pt idx="1071">
                  <c:v>29.1</c:v>
                </c:pt>
                <c:pt idx="1072">
                  <c:v>29.08</c:v>
                </c:pt>
                <c:pt idx="1073">
                  <c:v>29.09</c:v>
                </c:pt>
                <c:pt idx="1074">
                  <c:v>29.09</c:v>
                </c:pt>
                <c:pt idx="1075">
                  <c:v>29.09</c:v>
                </c:pt>
                <c:pt idx="1076">
                  <c:v>29.09</c:v>
                </c:pt>
                <c:pt idx="1077">
                  <c:v>29.11</c:v>
                </c:pt>
                <c:pt idx="1078">
                  <c:v>29.06</c:v>
                </c:pt>
                <c:pt idx="1079">
                  <c:v>29.06</c:v>
                </c:pt>
                <c:pt idx="1080">
                  <c:v>29.07</c:v>
                </c:pt>
                <c:pt idx="1081">
                  <c:v>29.08</c:v>
                </c:pt>
                <c:pt idx="1082">
                  <c:v>29.11</c:v>
                </c:pt>
                <c:pt idx="1083">
                  <c:v>29.11</c:v>
                </c:pt>
                <c:pt idx="1084">
                  <c:v>29.12</c:v>
                </c:pt>
                <c:pt idx="1085">
                  <c:v>29.1</c:v>
                </c:pt>
                <c:pt idx="1086">
                  <c:v>29.07</c:v>
                </c:pt>
                <c:pt idx="1087">
                  <c:v>29.07</c:v>
                </c:pt>
                <c:pt idx="1088">
                  <c:v>29.08</c:v>
                </c:pt>
                <c:pt idx="1089">
                  <c:v>29.04</c:v>
                </c:pt>
                <c:pt idx="1090">
                  <c:v>29.07</c:v>
                </c:pt>
                <c:pt idx="1091">
                  <c:v>29.08</c:v>
                </c:pt>
                <c:pt idx="1092">
                  <c:v>29.1</c:v>
                </c:pt>
                <c:pt idx="1093">
                  <c:v>29.1</c:v>
                </c:pt>
                <c:pt idx="1094">
                  <c:v>29.01</c:v>
                </c:pt>
                <c:pt idx="1095">
                  <c:v>29.01</c:v>
                </c:pt>
                <c:pt idx="1096">
                  <c:v>29.02</c:v>
                </c:pt>
                <c:pt idx="1097">
                  <c:v>29.01</c:v>
                </c:pt>
                <c:pt idx="1098">
                  <c:v>29.01</c:v>
                </c:pt>
                <c:pt idx="1099">
                  <c:v>29</c:v>
                </c:pt>
                <c:pt idx="1100">
                  <c:v>29</c:v>
                </c:pt>
                <c:pt idx="1101">
                  <c:v>29.02</c:v>
                </c:pt>
                <c:pt idx="1102">
                  <c:v>29.04</c:v>
                </c:pt>
                <c:pt idx="1103">
                  <c:v>29.04</c:v>
                </c:pt>
                <c:pt idx="1104">
                  <c:v>29.03</c:v>
                </c:pt>
                <c:pt idx="1105">
                  <c:v>29.01</c:v>
                </c:pt>
                <c:pt idx="1106">
                  <c:v>29.02</c:v>
                </c:pt>
                <c:pt idx="1107">
                  <c:v>29.03</c:v>
                </c:pt>
                <c:pt idx="1108">
                  <c:v>29.05</c:v>
                </c:pt>
                <c:pt idx="1109">
                  <c:v>29.05</c:v>
                </c:pt>
                <c:pt idx="1110">
                  <c:v>29.04</c:v>
                </c:pt>
                <c:pt idx="1111">
                  <c:v>29.02</c:v>
                </c:pt>
                <c:pt idx="1112">
                  <c:v>29</c:v>
                </c:pt>
                <c:pt idx="1113">
                  <c:v>28.99</c:v>
                </c:pt>
                <c:pt idx="1114">
                  <c:v>28.95</c:v>
                </c:pt>
                <c:pt idx="1115">
                  <c:v>28.92</c:v>
                </c:pt>
                <c:pt idx="1116">
                  <c:v>28.95</c:v>
                </c:pt>
                <c:pt idx="1117">
                  <c:v>28.95</c:v>
                </c:pt>
                <c:pt idx="1118">
                  <c:v>28.96</c:v>
                </c:pt>
                <c:pt idx="1119">
                  <c:v>28.94</c:v>
                </c:pt>
                <c:pt idx="1120">
                  <c:v>28.99</c:v>
                </c:pt>
                <c:pt idx="1121">
                  <c:v>29.01</c:v>
                </c:pt>
                <c:pt idx="1122">
                  <c:v>28.98</c:v>
                </c:pt>
                <c:pt idx="1123">
                  <c:v>28.95</c:v>
                </c:pt>
                <c:pt idx="1124">
                  <c:v>28.94</c:v>
                </c:pt>
                <c:pt idx="1125">
                  <c:v>28.93</c:v>
                </c:pt>
                <c:pt idx="1126">
                  <c:v>28.93</c:v>
                </c:pt>
                <c:pt idx="1127">
                  <c:v>28.94</c:v>
                </c:pt>
                <c:pt idx="1128">
                  <c:v>28.96</c:v>
                </c:pt>
                <c:pt idx="1129">
                  <c:v>28.92</c:v>
                </c:pt>
                <c:pt idx="1130">
                  <c:v>28.89</c:v>
                </c:pt>
                <c:pt idx="1131">
                  <c:v>28.86</c:v>
                </c:pt>
                <c:pt idx="1132">
                  <c:v>28.87</c:v>
                </c:pt>
                <c:pt idx="1133">
                  <c:v>28.9</c:v>
                </c:pt>
                <c:pt idx="1134">
                  <c:v>28.91</c:v>
                </c:pt>
                <c:pt idx="1135">
                  <c:v>28.89</c:v>
                </c:pt>
                <c:pt idx="1136">
                  <c:v>28.91</c:v>
                </c:pt>
                <c:pt idx="1137">
                  <c:v>28.84</c:v>
                </c:pt>
                <c:pt idx="1138">
                  <c:v>28.87</c:v>
                </c:pt>
                <c:pt idx="1139">
                  <c:v>28.88</c:v>
                </c:pt>
                <c:pt idx="1140">
                  <c:v>28.88</c:v>
                </c:pt>
                <c:pt idx="1141">
                  <c:v>28.87</c:v>
                </c:pt>
                <c:pt idx="1142">
                  <c:v>28.87</c:v>
                </c:pt>
                <c:pt idx="1143">
                  <c:v>28.9</c:v>
                </c:pt>
                <c:pt idx="1144">
                  <c:v>28.91</c:v>
                </c:pt>
                <c:pt idx="1145">
                  <c:v>28.89</c:v>
                </c:pt>
                <c:pt idx="1146">
                  <c:v>28.86</c:v>
                </c:pt>
                <c:pt idx="1147">
                  <c:v>28.83</c:v>
                </c:pt>
                <c:pt idx="1148">
                  <c:v>28.81</c:v>
                </c:pt>
                <c:pt idx="1149">
                  <c:v>28.81</c:v>
                </c:pt>
                <c:pt idx="1150">
                  <c:v>28.82</c:v>
                </c:pt>
                <c:pt idx="1151">
                  <c:v>28.82</c:v>
                </c:pt>
                <c:pt idx="1152">
                  <c:v>28.8</c:v>
                </c:pt>
                <c:pt idx="1153">
                  <c:v>28.81</c:v>
                </c:pt>
                <c:pt idx="1154">
                  <c:v>28.81</c:v>
                </c:pt>
                <c:pt idx="1155">
                  <c:v>28.8</c:v>
                </c:pt>
                <c:pt idx="1156">
                  <c:v>28.79</c:v>
                </c:pt>
                <c:pt idx="1157">
                  <c:v>28.79</c:v>
                </c:pt>
                <c:pt idx="1158">
                  <c:v>28.8</c:v>
                </c:pt>
                <c:pt idx="1159">
                  <c:v>28.83</c:v>
                </c:pt>
                <c:pt idx="1160">
                  <c:v>28.84</c:v>
                </c:pt>
                <c:pt idx="1161">
                  <c:v>28.85</c:v>
                </c:pt>
                <c:pt idx="1162">
                  <c:v>28.83</c:v>
                </c:pt>
                <c:pt idx="1163">
                  <c:v>28.85</c:v>
                </c:pt>
                <c:pt idx="1164">
                  <c:v>28.85</c:v>
                </c:pt>
                <c:pt idx="1165">
                  <c:v>28.82</c:v>
                </c:pt>
                <c:pt idx="1166">
                  <c:v>28.78</c:v>
                </c:pt>
                <c:pt idx="1167">
                  <c:v>28.75</c:v>
                </c:pt>
                <c:pt idx="1168">
                  <c:v>28.76</c:v>
                </c:pt>
                <c:pt idx="1169">
                  <c:v>28.79</c:v>
                </c:pt>
                <c:pt idx="1170">
                  <c:v>28.79</c:v>
                </c:pt>
                <c:pt idx="1171">
                  <c:v>28.78</c:v>
                </c:pt>
                <c:pt idx="1172">
                  <c:v>28.78</c:v>
                </c:pt>
                <c:pt idx="1173">
                  <c:v>28.76</c:v>
                </c:pt>
                <c:pt idx="1174">
                  <c:v>28.76</c:v>
                </c:pt>
                <c:pt idx="1175">
                  <c:v>28.77</c:v>
                </c:pt>
                <c:pt idx="1176">
                  <c:v>28.77</c:v>
                </c:pt>
                <c:pt idx="1177">
                  <c:v>28.78</c:v>
                </c:pt>
                <c:pt idx="1178">
                  <c:v>28.82</c:v>
                </c:pt>
                <c:pt idx="1179">
                  <c:v>28.79</c:v>
                </c:pt>
                <c:pt idx="1180">
                  <c:v>28.76</c:v>
                </c:pt>
                <c:pt idx="1181">
                  <c:v>28.72</c:v>
                </c:pt>
                <c:pt idx="1182">
                  <c:v>28.74</c:v>
                </c:pt>
                <c:pt idx="1183">
                  <c:v>28.75</c:v>
                </c:pt>
                <c:pt idx="1184">
                  <c:v>28.78</c:v>
                </c:pt>
                <c:pt idx="1185">
                  <c:v>28.78</c:v>
                </c:pt>
                <c:pt idx="1186">
                  <c:v>28.75</c:v>
                </c:pt>
                <c:pt idx="1187">
                  <c:v>28.74</c:v>
                </c:pt>
                <c:pt idx="1188">
                  <c:v>28.72</c:v>
                </c:pt>
                <c:pt idx="1189">
                  <c:v>28.72</c:v>
                </c:pt>
                <c:pt idx="1190">
                  <c:v>28.73</c:v>
                </c:pt>
                <c:pt idx="1191">
                  <c:v>28.74</c:v>
                </c:pt>
                <c:pt idx="1192">
                  <c:v>28.76</c:v>
                </c:pt>
                <c:pt idx="1193">
                  <c:v>28.76</c:v>
                </c:pt>
                <c:pt idx="1194">
                  <c:v>28.73</c:v>
                </c:pt>
                <c:pt idx="1195">
                  <c:v>28.74</c:v>
                </c:pt>
                <c:pt idx="1196">
                  <c:v>28.76</c:v>
                </c:pt>
                <c:pt idx="1197">
                  <c:v>28.74</c:v>
                </c:pt>
                <c:pt idx="1198">
                  <c:v>28.74</c:v>
                </c:pt>
                <c:pt idx="1199">
                  <c:v>28.72</c:v>
                </c:pt>
                <c:pt idx="1200">
                  <c:v>28.71</c:v>
                </c:pt>
                <c:pt idx="1201">
                  <c:v>28.7</c:v>
                </c:pt>
                <c:pt idx="1202">
                  <c:v>28.69</c:v>
                </c:pt>
                <c:pt idx="1203">
                  <c:v>28.69</c:v>
                </c:pt>
                <c:pt idx="1204">
                  <c:v>28.68</c:v>
                </c:pt>
                <c:pt idx="1205">
                  <c:v>28.68</c:v>
                </c:pt>
                <c:pt idx="1206">
                  <c:v>28.67</c:v>
                </c:pt>
                <c:pt idx="1207">
                  <c:v>28.67</c:v>
                </c:pt>
                <c:pt idx="1208">
                  <c:v>28.69</c:v>
                </c:pt>
                <c:pt idx="1209">
                  <c:v>28.68</c:v>
                </c:pt>
                <c:pt idx="1210">
                  <c:v>28.69</c:v>
                </c:pt>
                <c:pt idx="1211">
                  <c:v>28.69</c:v>
                </c:pt>
                <c:pt idx="1212">
                  <c:v>28.64</c:v>
                </c:pt>
                <c:pt idx="1213">
                  <c:v>28.62</c:v>
                </c:pt>
                <c:pt idx="1214">
                  <c:v>28.61</c:v>
                </c:pt>
                <c:pt idx="1215">
                  <c:v>28.6</c:v>
                </c:pt>
                <c:pt idx="1216">
                  <c:v>28.6</c:v>
                </c:pt>
                <c:pt idx="1217">
                  <c:v>28.56</c:v>
                </c:pt>
                <c:pt idx="1218">
                  <c:v>28.58</c:v>
                </c:pt>
                <c:pt idx="1219">
                  <c:v>28.57</c:v>
                </c:pt>
                <c:pt idx="1220">
                  <c:v>28.55</c:v>
                </c:pt>
                <c:pt idx="1221">
                  <c:v>28.52</c:v>
                </c:pt>
                <c:pt idx="1222">
                  <c:v>28.54</c:v>
                </c:pt>
                <c:pt idx="1223">
                  <c:v>28.55</c:v>
                </c:pt>
                <c:pt idx="1224">
                  <c:v>28.56</c:v>
                </c:pt>
                <c:pt idx="1225">
                  <c:v>28.55</c:v>
                </c:pt>
                <c:pt idx="1226">
                  <c:v>28.51</c:v>
                </c:pt>
                <c:pt idx="1227">
                  <c:v>28.5</c:v>
                </c:pt>
                <c:pt idx="1228">
                  <c:v>28.51</c:v>
                </c:pt>
                <c:pt idx="1229">
                  <c:v>28.51</c:v>
                </c:pt>
                <c:pt idx="1230">
                  <c:v>28.51</c:v>
                </c:pt>
                <c:pt idx="1231">
                  <c:v>28.5</c:v>
                </c:pt>
                <c:pt idx="1232">
                  <c:v>28.48</c:v>
                </c:pt>
                <c:pt idx="1233">
                  <c:v>28.47</c:v>
                </c:pt>
                <c:pt idx="1234">
                  <c:v>28.47</c:v>
                </c:pt>
                <c:pt idx="1235">
                  <c:v>28.45</c:v>
                </c:pt>
                <c:pt idx="1236">
                  <c:v>28.44</c:v>
                </c:pt>
                <c:pt idx="1237">
                  <c:v>28.44</c:v>
                </c:pt>
                <c:pt idx="1238">
                  <c:v>28.43</c:v>
                </c:pt>
                <c:pt idx="1239">
                  <c:v>28.43</c:v>
                </c:pt>
                <c:pt idx="1240">
                  <c:v>28.42</c:v>
                </c:pt>
                <c:pt idx="1241">
                  <c:v>28.41</c:v>
                </c:pt>
                <c:pt idx="1242">
                  <c:v>28.43</c:v>
                </c:pt>
                <c:pt idx="1243">
                  <c:v>28.42</c:v>
                </c:pt>
                <c:pt idx="1244">
                  <c:v>28.4</c:v>
                </c:pt>
                <c:pt idx="1245">
                  <c:v>28.39</c:v>
                </c:pt>
                <c:pt idx="1246">
                  <c:v>28.36</c:v>
                </c:pt>
                <c:pt idx="1247">
                  <c:v>28.37</c:v>
                </c:pt>
                <c:pt idx="1248">
                  <c:v>28.39</c:v>
                </c:pt>
                <c:pt idx="1249">
                  <c:v>28.38</c:v>
                </c:pt>
                <c:pt idx="1250">
                  <c:v>28.37</c:v>
                </c:pt>
                <c:pt idx="1251">
                  <c:v>28.33</c:v>
                </c:pt>
                <c:pt idx="1252">
                  <c:v>28.34</c:v>
                </c:pt>
                <c:pt idx="1253">
                  <c:v>28.33</c:v>
                </c:pt>
                <c:pt idx="1254">
                  <c:v>28.32</c:v>
                </c:pt>
                <c:pt idx="1255">
                  <c:v>28.29</c:v>
                </c:pt>
                <c:pt idx="1256">
                  <c:v>28.26</c:v>
                </c:pt>
                <c:pt idx="1257">
                  <c:v>28.27</c:v>
                </c:pt>
                <c:pt idx="1258">
                  <c:v>28.27</c:v>
                </c:pt>
                <c:pt idx="1259">
                  <c:v>28.29</c:v>
                </c:pt>
                <c:pt idx="1260">
                  <c:v>28.3</c:v>
                </c:pt>
                <c:pt idx="1261">
                  <c:v>28.28</c:v>
                </c:pt>
                <c:pt idx="1262">
                  <c:v>28.27</c:v>
                </c:pt>
                <c:pt idx="1263">
                  <c:v>28.24</c:v>
                </c:pt>
                <c:pt idx="1264">
                  <c:v>28.22</c:v>
                </c:pt>
                <c:pt idx="1265">
                  <c:v>28.22</c:v>
                </c:pt>
                <c:pt idx="1266">
                  <c:v>28.24</c:v>
                </c:pt>
                <c:pt idx="1267">
                  <c:v>28.33</c:v>
                </c:pt>
                <c:pt idx="1268">
                  <c:v>28.35</c:v>
                </c:pt>
                <c:pt idx="1269">
                  <c:v>28.24</c:v>
                </c:pt>
                <c:pt idx="1270">
                  <c:v>28.28</c:v>
                </c:pt>
                <c:pt idx="1271">
                  <c:v>28.2</c:v>
                </c:pt>
                <c:pt idx="1272">
                  <c:v>28.19</c:v>
                </c:pt>
                <c:pt idx="1273">
                  <c:v>28.2</c:v>
                </c:pt>
                <c:pt idx="1274">
                  <c:v>28.2</c:v>
                </c:pt>
                <c:pt idx="1275">
                  <c:v>28.19</c:v>
                </c:pt>
                <c:pt idx="1276">
                  <c:v>28.18</c:v>
                </c:pt>
                <c:pt idx="1277">
                  <c:v>28.19</c:v>
                </c:pt>
                <c:pt idx="1278">
                  <c:v>28.18</c:v>
                </c:pt>
                <c:pt idx="1279">
                  <c:v>28.2</c:v>
                </c:pt>
                <c:pt idx="1280">
                  <c:v>28.2</c:v>
                </c:pt>
                <c:pt idx="1281">
                  <c:v>28.21</c:v>
                </c:pt>
                <c:pt idx="1282">
                  <c:v>28.21</c:v>
                </c:pt>
                <c:pt idx="1283">
                  <c:v>28.18</c:v>
                </c:pt>
                <c:pt idx="1284">
                  <c:v>28.19</c:v>
                </c:pt>
                <c:pt idx="1285">
                  <c:v>28.22</c:v>
                </c:pt>
                <c:pt idx="1286">
                  <c:v>28.2</c:v>
                </c:pt>
                <c:pt idx="1287">
                  <c:v>28.17</c:v>
                </c:pt>
                <c:pt idx="1288">
                  <c:v>28.16</c:v>
                </c:pt>
                <c:pt idx="1289">
                  <c:v>28.16</c:v>
                </c:pt>
                <c:pt idx="1290">
                  <c:v>28.17</c:v>
                </c:pt>
                <c:pt idx="1291">
                  <c:v>28.15</c:v>
                </c:pt>
                <c:pt idx="1292">
                  <c:v>28.17</c:v>
                </c:pt>
                <c:pt idx="1293">
                  <c:v>28.23</c:v>
                </c:pt>
                <c:pt idx="1294">
                  <c:v>28.25</c:v>
                </c:pt>
                <c:pt idx="1295">
                  <c:v>28.28</c:v>
                </c:pt>
                <c:pt idx="1296">
                  <c:v>28.25</c:v>
                </c:pt>
                <c:pt idx="1297">
                  <c:v>28.23</c:v>
                </c:pt>
                <c:pt idx="1298">
                  <c:v>28.28</c:v>
                </c:pt>
                <c:pt idx="1299">
                  <c:v>28.26</c:v>
                </c:pt>
                <c:pt idx="1300">
                  <c:v>28.22</c:v>
                </c:pt>
                <c:pt idx="1301">
                  <c:v>28.14</c:v>
                </c:pt>
                <c:pt idx="1302">
                  <c:v>28.1</c:v>
                </c:pt>
                <c:pt idx="1303">
                  <c:v>28.13</c:v>
                </c:pt>
                <c:pt idx="1304">
                  <c:v>28.14</c:v>
                </c:pt>
                <c:pt idx="1305">
                  <c:v>28.15</c:v>
                </c:pt>
                <c:pt idx="1306">
                  <c:v>28.15</c:v>
                </c:pt>
                <c:pt idx="1307">
                  <c:v>28.15</c:v>
                </c:pt>
                <c:pt idx="1308">
                  <c:v>28.16</c:v>
                </c:pt>
                <c:pt idx="1309">
                  <c:v>28.15</c:v>
                </c:pt>
                <c:pt idx="1310">
                  <c:v>28.15</c:v>
                </c:pt>
                <c:pt idx="1311">
                  <c:v>28.14</c:v>
                </c:pt>
                <c:pt idx="1312">
                  <c:v>28.13</c:v>
                </c:pt>
                <c:pt idx="1313">
                  <c:v>28.12</c:v>
                </c:pt>
                <c:pt idx="1314">
                  <c:v>28.09</c:v>
                </c:pt>
                <c:pt idx="1315">
                  <c:v>28.1</c:v>
                </c:pt>
                <c:pt idx="1316">
                  <c:v>28.14</c:v>
                </c:pt>
                <c:pt idx="1317">
                  <c:v>28.18</c:v>
                </c:pt>
                <c:pt idx="1318">
                  <c:v>28.17</c:v>
                </c:pt>
                <c:pt idx="1319">
                  <c:v>28.15</c:v>
                </c:pt>
                <c:pt idx="1320">
                  <c:v>28.18</c:v>
                </c:pt>
                <c:pt idx="1321">
                  <c:v>28.2</c:v>
                </c:pt>
                <c:pt idx="1322">
                  <c:v>28.24</c:v>
                </c:pt>
                <c:pt idx="1323">
                  <c:v>28.26</c:v>
                </c:pt>
                <c:pt idx="1324">
                  <c:v>28.21</c:v>
                </c:pt>
                <c:pt idx="1325">
                  <c:v>28.18</c:v>
                </c:pt>
                <c:pt idx="1326">
                  <c:v>28.11</c:v>
                </c:pt>
                <c:pt idx="1327">
                  <c:v>28.19</c:v>
                </c:pt>
                <c:pt idx="1328">
                  <c:v>28.2</c:v>
                </c:pt>
                <c:pt idx="1329">
                  <c:v>28.17</c:v>
                </c:pt>
                <c:pt idx="1330">
                  <c:v>28.21</c:v>
                </c:pt>
                <c:pt idx="1331">
                  <c:v>28.2</c:v>
                </c:pt>
                <c:pt idx="1332">
                  <c:v>28.18</c:v>
                </c:pt>
                <c:pt idx="1333">
                  <c:v>28.25</c:v>
                </c:pt>
                <c:pt idx="1334">
                  <c:v>28.26</c:v>
                </c:pt>
                <c:pt idx="1335">
                  <c:v>28.25</c:v>
                </c:pt>
                <c:pt idx="1336">
                  <c:v>28.27</c:v>
                </c:pt>
                <c:pt idx="1337">
                  <c:v>28.19</c:v>
                </c:pt>
                <c:pt idx="1338">
                  <c:v>28.16</c:v>
                </c:pt>
                <c:pt idx="1339">
                  <c:v>28.18</c:v>
                </c:pt>
                <c:pt idx="1340">
                  <c:v>28.16</c:v>
                </c:pt>
                <c:pt idx="1341">
                  <c:v>28.16</c:v>
                </c:pt>
                <c:pt idx="1342">
                  <c:v>28.16</c:v>
                </c:pt>
                <c:pt idx="1343">
                  <c:v>28.18</c:v>
                </c:pt>
                <c:pt idx="1344">
                  <c:v>28.19</c:v>
                </c:pt>
                <c:pt idx="1345">
                  <c:v>28.22</c:v>
                </c:pt>
                <c:pt idx="1346">
                  <c:v>28.25</c:v>
                </c:pt>
                <c:pt idx="1347">
                  <c:v>28.26</c:v>
                </c:pt>
                <c:pt idx="1348">
                  <c:v>28.28</c:v>
                </c:pt>
                <c:pt idx="1349">
                  <c:v>28.31</c:v>
                </c:pt>
                <c:pt idx="1350">
                  <c:v>28.36</c:v>
                </c:pt>
                <c:pt idx="1351">
                  <c:v>28.37</c:v>
                </c:pt>
                <c:pt idx="1352">
                  <c:v>28.37</c:v>
                </c:pt>
                <c:pt idx="1353">
                  <c:v>28.4</c:v>
                </c:pt>
                <c:pt idx="1354">
                  <c:v>28.38</c:v>
                </c:pt>
                <c:pt idx="1355">
                  <c:v>28.33</c:v>
                </c:pt>
                <c:pt idx="1356">
                  <c:v>28.32</c:v>
                </c:pt>
                <c:pt idx="1357">
                  <c:v>28.32</c:v>
                </c:pt>
                <c:pt idx="1358">
                  <c:v>28.32</c:v>
                </c:pt>
                <c:pt idx="1359">
                  <c:v>28.33</c:v>
                </c:pt>
                <c:pt idx="1360">
                  <c:v>28.4</c:v>
                </c:pt>
                <c:pt idx="1361">
                  <c:v>28.44</c:v>
                </c:pt>
                <c:pt idx="1362">
                  <c:v>28.4</c:v>
                </c:pt>
                <c:pt idx="1363">
                  <c:v>28.36</c:v>
                </c:pt>
                <c:pt idx="1364">
                  <c:v>28.36</c:v>
                </c:pt>
                <c:pt idx="1365">
                  <c:v>28.43</c:v>
                </c:pt>
                <c:pt idx="1366">
                  <c:v>28.45</c:v>
                </c:pt>
                <c:pt idx="1367">
                  <c:v>28.45</c:v>
                </c:pt>
                <c:pt idx="1368">
                  <c:v>28.39</c:v>
                </c:pt>
                <c:pt idx="1369">
                  <c:v>28.36</c:v>
                </c:pt>
                <c:pt idx="1370">
                  <c:v>28.36</c:v>
                </c:pt>
                <c:pt idx="1371">
                  <c:v>28.39</c:v>
                </c:pt>
                <c:pt idx="1372">
                  <c:v>28.43</c:v>
                </c:pt>
                <c:pt idx="1373">
                  <c:v>28.41</c:v>
                </c:pt>
                <c:pt idx="1374">
                  <c:v>28.4</c:v>
                </c:pt>
                <c:pt idx="1375">
                  <c:v>28.42</c:v>
                </c:pt>
                <c:pt idx="1376">
                  <c:v>28.43</c:v>
                </c:pt>
                <c:pt idx="1377">
                  <c:v>28.44</c:v>
                </c:pt>
                <c:pt idx="1378">
                  <c:v>28.43</c:v>
                </c:pt>
                <c:pt idx="1379">
                  <c:v>28.45</c:v>
                </c:pt>
                <c:pt idx="1380">
                  <c:v>28.49</c:v>
                </c:pt>
                <c:pt idx="1381">
                  <c:v>28.49</c:v>
                </c:pt>
                <c:pt idx="1382">
                  <c:v>28.48</c:v>
                </c:pt>
                <c:pt idx="1383">
                  <c:v>28.48</c:v>
                </c:pt>
                <c:pt idx="1384">
                  <c:v>28.49</c:v>
                </c:pt>
                <c:pt idx="1385">
                  <c:v>28.47</c:v>
                </c:pt>
                <c:pt idx="1386">
                  <c:v>28.47</c:v>
                </c:pt>
                <c:pt idx="1387">
                  <c:v>28.5</c:v>
                </c:pt>
                <c:pt idx="1388">
                  <c:v>28.53</c:v>
                </c:pt>
                <c:pt idx="1389">
                  <c:v>28.51</c:v>
                </c:pt>
                <c:pt idx="1390">
                  <c:v>28.56</c:v>
                </c:pt>
                <c:pt idx="1391">
                  <c:v>28.59</c:v>
                </c:pt>
                <c:pt idx="1392">
                  <c:v>28.59</c:v>
                </c:pt>
                <c:pt idx="1393">
                  <c:v>28.57</c:v>
                </c:pt>
                <c:pt idx="1394">
                  <c:v>28.55</c:v>
                </c:pt>
                <c:pt idx="1395">
                  <c:v>28.55</c:v>
                </c:pt>
                <c:pt idx="1396">
                  <c:v>28.56</c:v>
                </c:pt>
                <c:pt idx="1397">
                  <c:v>28.57</c:v>
                </c:pt>
                <c:pt idx="1398">
                  <c:v>28.58</c:v>
                </c:pt>
                <c:pt idx="1399">
                  <c:v>28.57</c:v>
                </c:pt>
                <c:pt idx="1400">
                  <c:v>28.61</c:v>
                </c:pt>
                <c:pt idx="1401">
                  <c:v>28.7</c:v>
                </c:pt>
                <c:pt idx="1402">
                  <c:v>28.68</c:v>
                </c:pt>
                <c:pt idx="1403">
                  <c:v>28.62</c:v>
                </c:pt>
                <c:pt idx="1404">
                  <c:v>28.65</c:v>
                </c:pt>
                <c:pt idx="1405">
                  <c:v>28.65</c:v>
                </c:pt>
                <c:pt idx="1406">
                  <c:v>28.68</c:v>
                </c:pt>
                <c:pt idx="1407">
                  <c:v>28.63</c:v>
                </c:pt>
                <c:pt idx="1408">
                  <c:v>28.63</c:v>
                </c:pt>
                <c:pt idx="1409">
                  <c:v>28.63</c:v>
                </c:pt>
                <c:pt idx="1410">
                  <c:v>28.61</c:v>
                </c:pt>
                <c:pt idx="1411">
                  <c:v>28.66</c:v>
                </c:pt>
                <c:pt idx="1412">
                  <c:v>28.68</c:v>
                </c:pt>
                <c:pt idx="1413">
                  <c:v>28.63</c:v>
                </c:pt>
                <c:pt idx="1414">
                  <c:v>28.68</c:v>
                </c:pt>
                <c:pt idx="1415">
                  <c:v>28.69</c:v>
                </c:pt>
                <c:pt idx="1416">
                  <c:v>28.66</c:v>
                </c:pt>
                <c:pt idx="1417">
                  <c:v>28.69</c:v>
                </c:pt>
                <c:pt idx="1418">
                  <c:v>28.71</c:v>
                </c:pt>
                <c:pt idx="1419">
                  <c:v>28.74</c:v>
                </c:pt>
                <c:pt idx="1420">
                  <c:v>28.72</c:v>
                </c:pt>
                <c:pt idx="1421">
                  <c:v>28.72</c:v>
                </c:pt>
                <c:pt idx="1422">
                  <c:v>28.72</c:v>
                </c:pt>
                <c:pt idx="1423">
                  <c:v>28.75</c:v>
                </c:pt>
                <c:pt idx="1424">
                  <c:v>28.76</c:v>
                </c:pt>
                <c:pt idx="1425">
                  <c:v>28.73</c:v>
                </c:pt>
                <c:pt idx="1426">
                  <c:v>28.76</c:v>
                </c:pt>
                <c:pt idx="1427">
                  <c:v>28.8</c:v>
                </c:pt>
                <c:pt idx="1428">
                  <c:v>28.78</c:v>
                </c:pt>
                <c:pt idx="1429">
                  <c:v>28.79</c:v>
                </c:pt>
                <c:pt idx="1430">
                  <c:v>28.75</c:v>
                </c:pt>
                <c:pt idx="1431">
                  <c:v>28.75</c:v>
                </c:pt>
                <c:pt idx="1432">
                  <c:v>28.76</c:v>
                </c:pt>
                <c:pt idx="1433">
                  <c:v>28.71</c:v>
                </c:pt>
                <c:pt idx="1434">
                  <c:v>28.7</c:v>
                </c:pt>
                <c:pt idx="1435">
                  <c:v>28.72</c:v>
                </c:pt>
                <c:pt idx="1436">
                  <c:v>28.73</c:v>
                </c:pt>
                <c:pt idx="1437">
                  <c:v>28.73</c:v>
                </c:pt>
                <c:pt idx="1438">
                  <c:v>28.73</c:v>
                </c:pt>
                <c:pt idx="1439">
                  <c:v>28.73</c:v>
                </c:pt>
                <c:pt idx="1440">
                  <c:v>28.73</c:v>
                </c:pt>
                <c:pt idx="1441">
                  <c:v>28.75</c:v>
                </c:pt>
                <c:pt idx="1442">
                  <c:v>28.76</c:v>
                </c:pt>
                <c:pt idx="1443">
                  <c:v>28.75</c:v>
                </c:pt>
                <c:pt idx="1444">
                  <c:v>28.78</c:v>
                </c:pt>
                <c:pt idx="1445">
                  <c:v>28.82</c:v>
                </c:pt>
                <c:pt idx="1446">
                  <c:v>28.85</c:v>
                </c:pt>
                <c:pt idx="1447">
                  <c:v>28.85</c:v>
                </c:pt>
                <c:pt idx="1448">
                  <c:v>28.81</c:v>
                </c:pt>
                <c:pt idx="1449">
                  <c:v>28.77</c:v>
                </c:pt>
                <c:pt idx="1450">
                  <c:v>28.75</c:v>
                </c:pt>
                <c:pt idx="1451">
                  <c:v>28.74</c:v>
                </c:pt>
                <c:pt idx="1452">
                  <c:v>28.77</c:v>
                </c:pt>
                <c:pt idx="1453">
                  <c:v>28.79</c:v>
                </c:pt>
                <c:pt idx="1454">
                  <c:v>28.8</c:v>
                </c:pt>
                <c:pt idx="1455">
                  <c:v>28.83</c:v>
                </c:pt>
                <c:pt idx="1456">
                  <c:v>28.78</c:v>
                </c:pt>
                <c:pt idx="1457">
                  <c:v>28.81</c:v>
                </c:pt>
                <c:pt idx="1458">
                  <c:v>28.85</c:v>
                </c:pt>
                <c:pt idx="1459">
                  <c:v>28.84</c:v>
                </c:pt>
                <c:pt idx="1460">
                  <c:v>28.8</c:v>
                </c:pt>
                <c:pt idx="1461">
                  <c:v>28.76</c:v>
                </c:pt>
                <c:pt idx="1462">
                  <c:v>28.74</c:v>
                </c:pt>
                <c:pt idx="1463">
                  <c:v>28.75</c:v>
                </c:pt>
                <c:pt idx="1464">
                  <c:v>28.76</c:v>
                </c:pt>
                <c:pt idx="1465">
                  <c:v>28.77</c:v>
                </c:pt>
                <c:pt idx="1466">
                  <c:v>28.8</c:v>
                </c:pt>
                <c:pt idx="1467">
                  <c:v>28.82</c:v>
                </c:pt>
                <c:pt idx="1468">
                  <c:v>28.84</c:v>
                </c:pt>
                <c:pt idx="1469">
                  <c:v>28.88</c:v>
                </c:pt>
                <c:pt idx="1470">
                  <c:v>28.92</c:v>
                </c:pt>
                <c:pt idx="1471">
                  <c:v>28.88</c:v>
                </c:pt>
                <c:pt idx="1472">
                  <c:v>28.81</c:v>
                </c:pt>
                <c:pt idx="1473">
                  <c:v>28.81</c:v>
                </c:pt>
                <c:pt idx="1474">
                  <c:v>28.8</c:v>
                </c:pt>
                <c:pt idx="1475">
                  <c:v>28.77</c:v>
                </c:pt>
                <c:pt idx="1476">
                  <c:v>28.74</c:v>
                </c:pt>
                <c:pt idx="1477">
                  <c:v>28.76</c:v>
                </c:pt>
                <c:pt idx="1478">
                  <c:v>28.78</c:v>
                </c:pt>
                <c:pt idx="1479">
                  <c:v>28.8</c:v>
                </c:pt>
                <c:pt idx="1480">
                  <c:v>28.8</c:v>
                </c:pt>
                <c:pt idx="1481">
                  <c:v>28.78</c:v>
                </c:pt>
                <c:pt idx="1482">
                  <c:v>28.76</c:v>
                </c:pt>
                <c:pt idx="1483">
                  <c:v>28.74</c:v>
                </c:pt>
                <c:pt idx="1484">
                  <c:v>28.75</c:v>
                </c:pt>
                <c:pt idx="1485">
                  <c:v>28.76</c:v>
                </c:pt>
                <c:pt idx="1486">
                  <c:v>28.76</c:v>
                </c:pt>
                <c:pt idx="1487">
                  <c:v>28.77</c:v>
                </c:pt>
                <c:pt idx="1488">
                  <c:v>28.78</c:v>
                </c:pt>
                <c:pt idx="1489">
                  <c:v>28.76</c:v>
                </c:pt>
                <c:pt idx="1490">
                  <c:v>28.76</c:v>
                </c:pt>
                <c:pt idx="1491">
                  <c:v>28.8</c:v>
                </c:pt>
                <c:pt idx="1492">
                  <c:v>28.81</c:v>
                </c:pt>
                <c:pt idx="1493">
                  <c:v>28.77</c:v>
                </c:pt>
                <c:pt idx="1494">
                  <c:v>28.77</c:v>
                </c:pt>
                <c:pt idx="1495">
                  <c:v>28.77</c:v>
                </c:pt>
                <c:pt idx="1496">
                  <c:v>28.76</c:v>
                </c:pt>
                <c:pt idx="1497">
                  <c:v>28.76</c:v>
                </c:pt>
                <c:pt idx="1498">
                  <c:v>28.76</c:v>
                </c:pt>
                <c:pt idx="1499">
                  <c:v>28.8</c:v>
                </c:pt>
                <c:pt idx="1500">
                  <c:v>28.8</c:v>
                </c:pt>
                <c:pt idx="1501">
                  <c:v>28.77</c:v>
                </c:pt>
                <c:pt idx="1502">
                  <c:v>28.73</c:v>
                </c:pt>
                <c:pt idx="1503">
                  <c:v>28.68</c:v>
                </c:pt>
                <c:pt idx="1504">
                  <c:v>28.69</c:v>
                </c:pt>
                <c:pt idx="1505">
                  <c:v>28.73</c:v>
                </c:pt>
                <c:pt idx="1506">
                  <c:v>28.76</c:v>
                </c:pt>
                <c:pt idx="1507">
                  <c:v>28.75</c:v>
                </c:pt>
                <c:pt idx="1508">
                  <c:v>28.73</c:v>
                </c:pt>
                <c:pt idx="1509">
                  <c:v>28.73</c:v>
                </c:pt>
                <c:pt idx="1510">
                  <c:v>28.72</c:v>
                </c:pt>
                <c:pt idx="1511">
                  <c:v>28.73</c:v>
                </c:pt>
                <c:pt idx="1512">
                  <c:v>28.71</c:v>
                </c:pt>
                <c:pt idx="1513">
                  <c:v>28.68</c:v>
                </c:pt>
                <c:pt idx="1514">
                  <c:v>28.66</c:v>
                </c:pt>
                <c:pt idx="1515">
                  <c:v>28.66</c:v>
                </c:pt>
                <c:pt idx="1516">
                  <c:v>28.69</c:v>
                </c:pt>
                <c:pt idx="1517">
                  <c:v>28.65</c:v>
                </c:pt>
                <c:pt idx="1518">
                  <c:v>28.64</c:v>
                </c:pt>
                <c:pt idx="1519">
                  <c:v>28.64</c:v>
                </c:pt>
                <c:pt idx="1520">
                  <c:v>28.65</c:v>
                </c:pt>
                <c:pt idx="1521">
                  <c:v>28.65</c:v>
                </c:pt>
                <c:pt idx="1522">
                  <c:v>28.68</c:v>
                </c:pt>
                <c:pt idx="1523">
                  <c:v>28.67</c:v>
                </c:pt>
                <c:pt idx="1524">
                  <c:v>28.63</c:v>
                </c:pt>
                <c:pt idx="1525">
                  <c:v>28.62</c:v>
                </c:pt>
                <c:pt idx="1526">
                  <c:v>28.67</c:v>
                </c:pt>
                <c:pt idx="1527">
                  <c:v>28.68</c:v>
                </c:pt>
                <c:pt idx="1528">
                  <c:v>28.65</c:v>
                </c:pt>
                <c:pt idx="1529">
                  <c:v>28.64</c:v>
                </c:pt>
                <c:pt idx="1530">
                  <c:v>28.65</c:v>
                </c:pt>
                <c:pt idx="1531">
                  <c:v>28.63</c:v>
                </c:pt>
                <c:pt idx="1532">
                  <c:v>28.62</c:v>
                </c:pt>
                <c:pt idx="1533">
                  <c:v>28.62</c:v>
                </c:pt>
                <c:pt idx="1534">
                  <c:v>28.59</c:v>
                </c:pt>
                <c:pt idx="1535">
                  <c:v>28.57</c:v>
                </c:pt>
                <c:pt idx="1536">
                  <c:v>28.56</c:v>
                </c:pt>
                <c:pt idx="1537">
                  <c:v>28.56</c:v>
                </c:pt>
                <c:pt idx="1538">
                  <c:v>28.57</c:v>
                </c:pt>
                <c:pt idx="1539">
                  <c:v>28.53</c:v>
                </c:pt>
                <c:pt idx="1540">
                  <c:v>28.53</c:v>
                </c:pt>
                <c:pt idx="1541">
                  <c:v>28.51</c:v>
                </c:pt>
                <c:pt idx="1542">
                  <c:v>28.51</c:v>
                </c:pt>
                <c:pt idx="1543">
                  <c:v>28.5</c:v>
                </c:pt>
                <c:pt idx="1544">
                  <c:v>28.48</c:v>
                </c:pt>
                <c:pt idx="1545">
                  <c:v>28.46</c:v>
                </c:pt>
                <c:pt idx="1546">
                  <c:v>28.45</c:v>
                </c:pt>
                <c:pt idx="1547">
                  <c:v>28.46</c:v>
                </c:pt>
                <c:pt idx="1548">
                  <c:v>28.48</c:v>
                </c:pt>
                <c:pt idx="1549">
                  <c:v>28.49</c:v>
                </c:pt>
                <c:pt idx="1550">
                  <c:v>28.46</c:v>
                </c:pt>
                <c:pt idx="1551">
                  <c:v>28.44</c:v>
                </c:pt>
                <c:pt idx="1552">
                  <c:v>28.44</c:v>
                </c:pt>
                <c:pt idx="1553">
                  <c:v>28.43</c:v>
                </c:pt>
                <c:pt idx="1554">
                  <c:v>28.43</c:v>
                </c:pt>
                <c:pt idx="1555">
                  <c:v>28.41</c:v>
                </c:pt>
                <c:pt idx="1556">
                  <c:v>28.42</c:v>
                </c:pt>
                <c:pt idx="1557">
                  <c:v>28.42</c:v>
                </c:pt>
                <c:pt idx="1558">
                  <c:v>28.37</c:v>
                </c:pt>
                <c:pt idx="1559">
                  <c:v>28.36</c:v>
                </c:pt>
                <c:pt idx="1560">
                  <c:v>28.36</c:v>
                </c:pt>
                <c:pt idx="1561">
                  <c:v>28.34</c:v>
                </c:pt>
                <c:pt idx="1562">
                  <c:v>28.36</c:v>
                </c:pt>
                <c:pt idx="1563">
                  <c:v>28.33</c:v>
                </c:pt>
                <c:pt idx="1564">
                  <c:v>28.31</c:v>
                </c:pt>
                <c:pt idx="1565">
                  <c:v>28.32</c:v>
                </c:pt>
                <c:pt idx="1566">
                  <c:v>28.32</c:v>
                </c:pt>
                <c:pt idx="1567">
                  <c:v>28.3</c:v>
                </c:pt>
                <c:pt idx="1568">
                  <c:v>28.27</c:v>
                </c:pt>
                <c:pt idx="1569">
                  <c:v>28.26</c:v>
                </c:pt>
                <c:pt idx="1570">
                  <c:v>28.26</c:v>
                </c:pt>
                <c:pt idx="1571">
                  <c:v>28.28</c:v>
                </c:pt>
                <c:pt idx="1572">
                  <c:v>28.28</c:v>
                </c:pt>
                <c:pt idx="1573">
                  <c:v>28.27</c:v>
                </c:pt>
                <c:pt idx="1574">
                  <c:v>28.25</c:v>
                </c:pt>
                <c:pt idx="1575">
                  <c:v>28.22</c:v>
                </c:pt>
                <c:pt idx="1576">
                  <c:v>28.23</c:v>
                </c:pt>
                <c:pt idx="1577">
                  <c:v>28.22</c:v>
                </c:pt>
                <c:pt idx="1578">
                  <c:v>28.21</c:v>
                </c:pt>
                <c:pt idx="1579">
                  <c:v>28.22</c:v>
                </c:pt>
                <c:pt idx="1580">
                  <c:v>28.22</c:v>
                </c:pt>
                <c:pt idx="1581">
                  <c:v>28.21</c:v>
                </c:pt>
                <c:pt idx="1582">
                  <c:v>28.2</c:v>
                </c:pt>
                <c:pt idx="1583">
                  <c:v>28.2</c:v>
                </c:pt>
                <c:pt idx="1584">
                  <c:v>28.2</c:v>
                </c:pt>
                <c:pt idx="1585">
                  <c:v>28.2</c:v>
                </c:pt>
                <c:pt idx="1586">
                  <c:v>28.18</c:v>
                </c:pt>
                <c:pt idx="1587">
                  <c:v>28.14</c:v>
                </c:pt>
                <c:pt idx="1588">
                  <c:v>28.1</c:v>
                </c:pt>
                <c:pt idx="1589">
                  <c:v>28.1</c:v>
                </c:pt>
                <c:pt idx="1590">
                  <c:v>28.1</c:v>
                </c:pt>
                <c:pt idx="1591">
                  <c:v>28.1</c:v>
                </c:pt>
                <c:pt idx="1592">
                  <c:v>28.1</c:v>
                </c:pt>
                <c:pt idx="1593">
                  <c:v>28.11</c:v>
                </c:pt>
                <c:pt idx="1594">
                  <c:v>28.1</c:v>
                </c:pt>
                <c:pt idx="1595">
                  <c:v>28.08</c:v>
                </c:pt>
                <c:pt idx="1596">
                  <c:v>28.09</c:v>
                </c:pt>
                <c:pt idx="1597">
                  <c:v>28.08</c:v>
                </c:pt>
                <c:pt idx="1598">
                  <c:v>28.07</c:v>
                </c:pt>
                <c:pt idx="1599">
                  <c:v>28.06</c:v>
                </c:pt>
                <c:pt idx="1600">
                  <c:v>28.04</c:v>
                </c:pt>
                <c:pt idx="1601">
                  <c:v>28.04</c:v>
                </c:pt>
                <c:pt idx="1602">
                  <c:v>28.05</c:v>
                </c:pt>
                <c:pt idx="1603">
                  <c:v>28.04</c:v>
                </c:pt>
                <c:pt idx="1604">
                  <c:v>28.03</c:v>
                </c:pt>
                <c:pt idx="1605">
                  <c:v>28.02</c:v>
                </c:pt>
                <c:pt idx="1606">
                  <c:v>28.01</c:v>
                </c:pt>
                <c:pt idx="1607">
                  <c:v>28.01</c:v>
                </c:pt>
                <c:pt idx="1608">
                  <c:v>28.01</c:v>
                </c:pt>
                <c:pt idx="1609">
                  <c:v>27.99</c:v>
                </c:pt>
                <c:pt idx="1610">
                  <c:v>27.98</c:v>
                </c:pt>
                <c:pt idx="1611">
                  <c:v>28.01</c:v>
                </c:pt>
                <c:pt idx="1612">
                  <c:v>28.03</c:v>
                </c:pt>
                <c:pt idx="1613">
                  <c:v>28.03</c:v>
                </c:pt>
                <c:pt idx="1614">
                  <c:v>28.02</c:v>
                </c:pt>
                <c:pt idx="1615">
                  <c:v>27.99</c:v>
                </c:pt>
                <c:pt idx="1616">
                  <c:v>27.96</c:v>
                </c:pt>
                <c:pt idx="1617">
                  <c:v>27.93</c:v>
                </c:pt>
                <c:pt idx="1618">
                  <c:v>27.94</c:v>
                </c:pt>
                <c:pt idx="1619">
                  <c:v>27.93</c:v>
                </c:pt>
                <c:pt idx="1620">
                  <c:v>27.91</c:v>
                </c:pt>
                <c:pt idx="1621">
                  <c:v>27.92</c:v>
                </c:pt>
                <c:pt idx="1622">
                  <c:v>27.92</c:v>
                </c:pt>
                <c:pt idx="1623">
                  <c:v>27.92</c:v>
                </c:pt>
                <c:pt idx="1624">
                  <c:v>27.94</c:v>
                </c:pt>
                <c:pt idx="1625">
                  <c:v>27.92</c:v>
                </c:pt>
                <c:pt idx="1626">
                  <c:v>27.94</c:v>
                </c:pt>
                <c:pt idx="1627">
                  <c:v>27.93</c:v>
                </c:pt>
                <c:pt idx="1628">
                  <c:v>27.96</c:v>
                </c:pt>
                <c:pt idx="1629">
                  <c:v>27.98</c:v>
                </c:pt>
                <c:pt idx="1630">
                  <c:v>27.94</c:v>
                </c:pt>
                <c:pt idx="1631">
                  <c:v>27.89</c:v>
                </c:pt>
                <c:pt idx="1632">
                  <c:v>27.85</c:v>
                </c:pt>
                <c:pt idx="1633">
                  <c:v>27.87</c:v>
                </c:pt>
                <c:pt idx="1634">
                  <c:v>27.87</c:v>
                </c:pt>
                <c:pt idx="1635">
                  <c:v>27.87</c:v>
                </c:pt>
                <c:pt idx="1636">
                  <c:v>27.83</c:v>
                </c:pt>
                <c:pt idx="1637">
                  <c:v>27.86</c:v>
                </c:pt>
                <c:pt idx="1638">
                  <c:v>27.85</c:v>
                </c:pt>
                <c:pt idx="1639">
                  <c:v>27.89</c:v>
                </c:pt>
                <c:pt idx="1640">
                  <c:v>27.88</c:v>
                </c:pt>
                <c:pt idx="1641">
                  <c:v>27.84</c:v>
                </c:pt>
                <c:pt idx="1642">
                  <c:v>27.83</c:v>
                </c:pt>
                <c:pt idx="1643">
                  <c:v>27.83</c:v>
                </c:pt>
                <c:pt idx="1644">
                  <c:v>27.84</c:v>
                </c:pt>
                <c:pt idx="1645">
                  <c:v>27.88</c:v>
                </c:pt>
                <c:pt idx="1646">
                  <c:v>27.87</c:v>
                </c:pt>
                <c:pt idx="1647">
                  <c:v>27.85</c:v>
                </c:pt>
                <c:pt idx="1648">
                  <c:v>27.84</c:v>
                </c:pt>
                <c:pt idx="1649">
                  <c:v>27.87</c:v>
                </c:pt>
                <c:pt idx="1650">
                  <c:v>27.91</c:v>
                </c:pt>
                <c:pt idx="1651">
                  <c:v>27.9</c:v>
                </c:pt>
                <c:pt idx="1652">
                  <c:v>27.89</c:v>
                </c:pt>
                <c:pt idx="1653">
                  <c:v>27.91</c:v>
                </c:pt>
                <c:pt idx="1654">
                  <c:v>27.86</c:v>
                </c:pt>
                <c:pt idx="1655">
                  <c:v>27.88</c:v>
                </c:pt>
                <c:pt idx="1656">
                  <c:v>27.85</c:v>
                </c:pt>
                <c:pt idx="1657">
                  <c:v>27.84</c:v>
                </c:pt>
                <c:pt idx="1658">
                  <c:v>27.83</c:v>
                </c:pt>
                <c:pt idx="1659">
                  <c:v>27.85</c:v>
                </c:pt>
                <c:pt idx="1660">
                  <c:v>27.84</c:v>
                </c:pt>
                <c:pt idx="1661">
                  <c:v>27.89</c:v>
                </c:pt>
                <c:pt idx="1662">
                  <c:v>27.84</c:v>
                </c:pt>
                <c:pt idx="1663">
                  <c:v>27.84</c:v>
                </c:pt>
                <c:pt idx="1664">
                  <c:v>27.89</c:v>
                </c:pt>
                <c:pt idx="1665">
                  <c:v>27.89</c:v>
                </c:pt>
                <c:pt idx="1666">
                  <c:v>27.85</c:v>
                </c:pt>
                <c:pt idx="1667">
                  <c:v>27.89</c:v>
                </c:pt>
                <c:pt idx="1668">
                  <c:v>27.9</c:v>
                </c:pt>
                <c:pt idx="1669">
                  <c:v>27.91</c:v>
                </c:pt>
                <c:pt idx="1670">
                  <c:v>27.89</c:v>
                </c:pt>
                <c:pt idx="1671">
                  <c:v>27.83</c:v>
                </c:pt>
                <c:pt idx="1672">
                  <c:v>27.82</c:v>
                </c:pt>
                <c:pt idx="1673">
                  <c:v>27.84</c:v>
                </c:pt>
                <c:pt idx="1674">
                  <c:v>27.89</c:v>
                </c:pt>
                <c:pt idx="1675">
                  <c:v>27.9</c:v>
                </c:pt>
                <c:pt idx="1676">
                  <c:v>27.96</c:v>
                </c:pt>
                <c:pt idx="1677">
                  <c:v>27.99</c:v>
                </c:pt>
                <c:pt idx="1678">
                  <c:v>27.98</c:v>
                </c:pt>
                <c:pt idx="1679">
                  <c:v>27.94</c:v>
                </c:pt>
                <c:pt idx="1680">
                  <c:v>27.93</c:v>
                </c:pt>
                <c:pt idx="1681">
                  <c:v>27.91</c:v>
                </c:pt>
                <c:pt idx="1682">
                  <c:v>27.99</c:v>
                </c:pt>
                <c:pt idx="1683">
                  <c:v>28</c:v>
                </c:pt>
                <c:pt idx="1684">
                  <c:v>28.03</c:v>
                </c:pt>
                <c:pt idx="1685">
                  <c:v>27.96</c:v>
                </c:pt>
                <c:pt idx="1686">
                  <c:v>27.94</c:v>
                </c:pt>
                <c:pt idx="1687">
                  <c:v>27.9</c:v>
                </c:pt>
                <c:pt idx="1688">
                  <c:v>27.96</c:v>
                </c:pt>
                <c:pt idx="1689">
                  <c:v>27.96</c:v>
                </c:pt>
                <c:pt idx="1690">
                  <c:v>27.96</c:v>
                </c:pt>
                <c:pt idx="1691">
                  <c:v>27.97</c:v>
                </c:pt>
                <c:pt idx="1692">
                  <c:v>27.96</c:v>
                </c:pt>
                <c:pt idx="1693">
                  <c:v>28</c:v>
                </c:pt>
                <c:pt idx="1694">
                  <c:v>28.05</c:v>
                </c:pt>
                <c:pt idx="1695">
                  <c:v>28.05</c:v>
                </c:pt>
                <c:pt idx="1696">
                  <c:v>28.02</c:v>
                </c:pt>
                <c:pt idx="1697">
                  <c:v>28.03</c:v>
                </c:pt>
                <c:pt idx="1698">
                  <c:v>28.04</c:v>
                </c:pt>
                <c:pt idx="1699">
                  <c:v>28.12</c:v>
                </c:pt>
                <c:pt idx="1700">
                  <c:v>28.13</c:v>
                </c:pt>
                <c:pt idx="1701">
                  <c:v>28.09</c:v>
                </c:pt>
                <c:pt idx="1702">
                  <c:v>28.11</c:v>
                </c:pt>
                <c:pt idx="1703">
                  <c:v>28.18</c:v>
                </c:pt>
                <c:pt idx="1704">
                  <c:v>28.18</c:v>
                </c:pt>
                <c:pt idx="1705">
                  <c:v>28.18</c:v>
                </c:pt>
                <c:pt idx="1706">
                  <c:v>28.2</c:v>
                </c:pt>
                <c:pt idx="1707">
                  <c:v>28.17</c:v>
                </c:pt>
                <c:pt idx="1708">
                  <c:v>28.09</c:v>
                </c:pt>
                <c:pt idx="1709">
                  <c:v>28.09</c:v>
                </c:pt>
                <c:pt idx="1710">
                  <c:v>28.1</c:v>
                </c:pt>
                <c:pt idx="1711">
                  <c:v>28.14</c:v>
                </c:pt>
                <c:pt idx="1712">
                  <c:v>28.13</c:v>
                </c:pt>
                <c:pt idx="1713">
                  <c:v>28.13</c:v>
                </c:pt>
                <c:pt idx="1714">
                  <c:v>28.15</c:v>
                </c:pt>
                <c:pt idx="1715">
                  <c:v>28.16</c:v>
                </c:pt>
                <c:pt idx="1716">
                  <c:v>28.18</c:v>
                </c:pt>
                <c:pt idx="1717">
                  <c:v>28.15</c:v>
                </c:pt>
                <c:pt idx="1718">
                  <c:v>28.12</c:v>
                </c:pt>
                <c:pt idx="1719">
                  <c:v>28.18</c:v>
                </c:pt>
                <c:pt idx="1720">
                  <c:v>28.2</c:v>
                </c:pt>
                <c:pt idx="1721">
                  <c:v>28.23</c:v>
                </c:pt>
                <c:pt idx="1722">
                  <c:v>28.21</c:v>
                </c:pt>
                <c:pt idx="1723">
                  <c:v>28.23</c:v>
                </c:pt>
                <c:pt idx="1724">
                  <c:v>28.21</c:v>
                </c:pt>
                <c:pt idx="1725">
                  <c:v>28.16</c:v>
                </c:pt>
                <c:pt idx="1726">
                  <c:v>28.15</c:v>
                </c:pt>
                <c:pt idx="1727">
                  <c:v>28.19</c:v>
                </c:pt>
                <c:pt idx="1728">
                  <c:v>28.23</c:v>
                </c:pt>
                <c:pt idx="1729">
                  <c:v>28.29</c:v>
                </c:pt>
                <c:pt idx="1730">
                  <c:v>28.35</c:v>
                </c:pt>
                <c:pt idx="1731">
                  <c:v>28.31</c:v>
                </c:pt>
                <c:pt idx="1732">
                  <c:v>28.27</c:v>
                </c:pt>
                <c:pt idx="1733">
                  <c:v>28.27</c:v>
                </c:pt>
                <c:pt idx="1734">
                  <c:v>28.28</c:v>
                </c:pt>
                <c:pt idx="1735">
                  <c:v>28.28</c:v>
                </c:pt>
                <c:pt idx="1736">
                  <c:v>28.34</c:v>
                </c:pt>
                <c:pt idx="1737">
                  <c:v>28.37</c:v>
                </c:pt>
                <c:pt idx="1738">
                  <c:v>28.48</c:v>
                </c:pt>
                <c:pt idx="1739">
                  <c:v>28.54</c:v>
                </c:pt>
                <c:pt idx="1740" formatCode="0.00">
                  <c:v>28.5</c:v>
                </c:pt>
                <c:pt idx="1741" formatCode="0.00">
                  <c:v>28.42</c:v>
                </c:pt>
                <c:pt idx="1742" formatCode="0.00">
                  <c:v>28.38</c:v>
                </c:pt>
                <c:pt idx="1743" formatCode="0.00">
                  <c:v>28.36</c:v>
                </c:pt>
                <c:pt idx="1744" formatCode="0.00">
                  <c:v>28.34</c:v>
                </c:pt>
                <c:pt idx="1745" formatCode="0.00">
                  <c:v>28.36</c:v>
                </c:pt>
                <c:pt idx="1746" formatCode="0.00">
                  <c:v>28.36</c:v>
                </c:pt>
                <c:pt idx="1747" formatCode="0.00">
                  <c:v>28.36</c:v>
                </c:pt>
                <c:pt idx="1748" formatCode="0.00">
                  <c:v>28.41</c:v>
                </c:pt>
                <c:pt idx="1749" formatCode="0.00">
                  <c:v>28.44</c:v>
                </c:pt>
                <c:pt idx="1750" formatCode="0.00">
                  <c:v>28.44</c:v>
                </c:pt>
                <c:pt idx="1751" formatCode="0.00">
                  <c:v>28.43</c:v>
                </c:pt>
                <c:pt idx="1752" formatCode="0.00">
                  <c:v>28.43</c:v>
                </c:pt>
                <c:pt idx="1753" formatCode="0.00">
                  <c:v>28.43</c:v>
                </c:pt>
                <c:pt idx="1754" formatCode="0.00">
                  <c:v>28.44</c:v>
                </c:pt>
                <c:pt idx="1755" formatCode="0.00">
                  <c:v>28.44</c:v>
                </c:pt>
                <c:pt idx="1756" formatCode="0.00">
                  <c:v>28.43</c:v>
                </c:pt>
                <c:pt idx="1757" formatCode="0.00">
                  <c:v>28.44</c:v>
                </c:pt>
                <c:pt idx="1758" formatCode="0.00">
                  <c:v>28.43</c:v>
                </c:pt>
                <c:pt idx="1759" formatCode="0.00">
                  <c:v>28.46</c:v>
                </c:pt>
                <c:pt idx="1760" formatCode="0.00">
                  <c:v>28.51</c:v>
                </c:pt>
                <c:pt idx="1761" formatCode="0.00">
                  <c:v>28.51</c:v>
                </c:pt>
                <c:pt idx="1762" formatCode="0.00">
                  <c:v>28.51</c:v>
                </c:pt>
                <c:pt idx="1763" formatCode="0.00">
                  <c:v>28.48</c:v>
                </c:pt>
                <c:pt idx="1764" formatCode="0.00">
                  <c:v>28.5</c:v>
                </c:pt>
                <c:pt idx="1765" formatCode="0.00">
                  <c:v>28.53</c:v>
                </c:pt>
                <c:pt idx="1766" formatCode="0.00">
                  <c:v>28.54</c:v>
                </c:pt>
                <c:pt idx="1767" formatCode="0.00">
                  <c:v>28.55</c:v>
                </c:pt>
                <c:pt idx="1768" formatCode="0.00">
                  <c:v>28.58</c:v>
                </c:pt>
                <c:pt idx="1769" formatCode="0.00">
                  <c:v>28.56</c:v>
                </c:pt>
                <c:pt idx="1770" formatCode="0.00">
                  <c:v>28.55</c:v>
                </c:pt>
                <c:pt idx="1771" formatCode="0.00">
                  <c:v>28.56</c:v>
                </c:pt>
                <c:pt idx="1772" formatCode="0.00">
                  <c:v>28.57</c:v>
                </c:pt>
                <c:pt idx="1773" formatCode="0.00">
                  <c:v>28.58</c:v>
                </c:pt>
                <c:pt idx="1774" formatCode="0.00">
                  <c:v>28.64</c:v>
                </c:pt>
                <c:pt idx="1775" formatCode="0.00">
                  <c:v>28.65</c:v>
                </c:pt>
                <c:pt idx="1776" formatCode="0.00">
                  <c:v>28.68</c:v>
                </c:pt>
                <c:pt idx="1777" formatCode="0.00">
                  <c:v>28.73</c:v>
                </c:pt>
                <c:pt idx="1778" formatCode="0.00">
                  <c:v>28.75</c:v>
                </c:pt>
                <c:pt idx="1779" formatCode="0.00">
                  <c:v>28.73</c:v>
                </c:pt>
                <c:pt idx="1780" formatCode="0.00">
                  <c:v>28.69</c:v>
                </c:pt>
                <c:pt idx="1781" formatCode="0.00">
                  <c:v>28.66</c:v>
                </c:pt>
                <c:pt idx="1782" formatCode="0.00">
                  <c:v>28.67</c:v>
                </c:pt>
                <c:pt idx="1783" formatCode="0.00">
                  <c:v>28.69</c:v>
                </c:pt>
                <c:pt idx="1784" formatCode="0.00">
                  <c:v>28.68</c:v>
                </c:pt>
                <c:pt idx="1785" formatCode="0.00">
                  <c:v>28.67</c:v>
                </c:pt>
                <c:pt idx="1786" formatCode="0.00">
                  <c:v>28.7</c:v>
                </c:pt>
                <c:pt idx="1787" formatCode="0.00">
                  <c:v>28.75</c:v>
                </c:pt>
                <c:pt idx="1788" formatCode="0.00">
                  <c:v>28.78</c:v>
                </c:pt>
                <c:pt idx="1789" formatCode="0.00">
                  <c:v>28.81</c:v>
                </c:pt>
                <c:pt idx="1790" formatCode="0.00">
                  <c:v>28.8</c:v>
                </c:pt>
                <c:pt idx="1791" formatCode="0.00">
                  <c:v>28.8</c:v>
                </c:pt>
                <c:pt idx="1792" formatCode="0.00">
                  <c:v>28.79</c:v>
                </c:pt>
                <c:pt idx="1793" formatCode="0.00">
                  <c:v>28.76</c:v>
                </c:pt>
                <c:pt idx="1794" formatCode="0.00">
                  <c:v>28.8</c:v>
                </c:pt>
                <c:pt idx="1795" formatCode="0.00">
                  <c:v>28.82</c:v>
                </c:pt>
                <c:pt idx="1796" formatCode="0.00">
                  <c:v>28.78</c:v>
                </c:pt>
                <c:pt idx="1797" formatCode="0.00">
                  <c:v>28.82</c:v>
                </c:pt>
                <c:pt idx="1798" formatCode="0.00">
                  <c:v>28.86</c:v>
                </c:pt>
                <c:pt idx="1799" formatCode="0.00">
                  <c:v>28.83</c:v>
                </c:pt>
                <c:pt idx="1800" formatCode="0.00">
                  <c:v>28.81</c:v>
                </c:pt>
                <c:pt idx="1801" formatCode="0.00">
                  <c:v>28.78</c:v>
                </c:pt>
                <c:pt idx="1802" formatCode="0.00">
                  <c:v>28.81</c:v>
                </c:pt>
                <c:pt idx="1803" formatCode="0.00">
                  <c:v>28.83</c:v>
                </c:pt>
                <c:pt idx="1804" formatCode="0.00">
                  <c:v>28.86</c:v>
                </c:pt>
                <c:pt idx="1805" formatCode="0.00">
                  <c:v>28.87</c:v>
                </c:pt>
                <c:pt idx="1806" formatCode="0.00">
                  <c:v>28.83</c:v>
                </c:pt>
                <c:pt idx="1807" formatCode="0.00">
                  <c:v>28.87</c:v>
                </c:pt>
                <c:pt idx="1808" formatCode="0.00">
                  <c:v>28.83</c:v>
                </c:pt>
                <c:pt idx="1809" formatCode="0.00">
                  <c:v>28.82</c:v>
                </c:pt>
                <c:pt idx="1810" formatCode="0.00">
                  <c:v>28.85</c:v>
                </c:pt>
                <c:pt idx="1811" formatCode="0.00">
                  <c:v>28.86</c:v>
                </c:pt>
                <c:pt idx="1812" formatCode="0.00">
                  <c:v>28.88</c:v>
                </c:pt>
                <c:pt idx="1813" formatCode="0.00">
                  <c:v>28.87</c:v>
                </c:pt>
                <c:pt idx="1814" formatCode="0.00">
                  <c:v>28.85</c:v>
                </c:pt>
                <c:pt idx="1815" formatCode="0.00">
                  <c:v>28.83</c:v>
                </c:pt>
                <c:pt idx="1816" formatCode="0.00">
                  <c:v>28.86</c:v>
                </c:pt>
                <c:pt idx="1817" formatCode="0.00">
                  <c:v>28.84</c:v>
                </c:pt>
                <c:pt idx="1818" formatCode="0.00">
                  <c:v>28.86</c:v>
                </c:pt>
                <c:pt idx="1819" formatCode="0.00">
                  <c:v>28.87</c:v>
                </c:pt>
                <c:pt idx="1820" formatCode="0.00">
                  <c:v>28.88</c:v>
                </c:pt>
                <c:pt idx="1821" formatCode="0.00">
                  <c:v>28.87</c:v>
                </c:pt>
                <c:pt idx="1822" formatCode="0.00">
                  <c:v>28.87</c:v>
                </c:pt>
                <c:pt idx="1823" formatCode="0.00">
                  <c:v>28.85</c:v>
                </c:pt>
                <c:pt idx="1824" formatCode="0.00">
                  <c:v>28.92</c:v>
                </c:pt>
                <c:pt idx="1825" formatCode="0.00">
                  <c:v>28.91</c:v>
                </c:pt>
                <c:pt idx="1826" formatCode="0.00">
                  <c:v>28.92</c:v>
                </c:pt>
                <c:pt idx="1827" formatCode="0.00">
                  <c:v>28.9</c:v>
                </c:pt>
                <c:pt idx="1828" formatCode="0.00">
                  <c:v>28.84</c:v>
                </c:pt>
                <c:pt idx="1829" formatCode="0.00">
                  <c:v>28.86</c:v>
                </c:pt>
                <c:pt idx="1830" formatCode="0.00">
                  <c:v>28.88</c:v>
                </c:pt>
                <c:pt idx="1831" formatCode="0.00">
                  <c:v>28.9</c:v>
                </c:pt>
                <c:pt idx="1832" formatCode="0.00">
                  <c:v>28.92</c:v>
                </c:pt>
                <c:pt idx="1833" formatCode="0.00">
                  <c:v>28.93</c:v>
                </c:pt>
                <c:pt idx="1834" formatCode="0.00">
                  <c:v>28.95</c:v>
                </c:pt>
                <c:pt idx="1835" formatCode="0.00">
                  <c:v>28.93</c:v>
                </c:pt>
                <c:pt idx="1836" formatCode="0.00">
                  <c:v>28.89</c:v>
                </c:pt>
                <c:pt idx="1837" formatCode="0.00">
                  <c:v>28.89</c:v>
                </c:pt>
                <c:pt idx="1838" formatCode="0.00">
                  <c:v>28.89</c:v>
                </c:pt>
                <c:pt idx="1839" formatCode="0.00">
                  <c:v>28.88</c:v>
                </c:pt>
                <c:pt idx="1840" formatCode="0.00">
                  <c:v>28.89</c:v>
                </c:pt>
                <c:pt idx="1841" formatCode="0.00">
                  <c:v>28.88</c:v>
                </c:pt>
                <c:pt idx="1842" formatCode="0.00">
                  <c:v>28.86</c:v>
                </c:pt>
                <c:pt idx="1843" formatCode="0.00">
                  <c:v>28.85</c:v>
                </c:pt>
                <c:pt idx="1844" formatCode="0.00">
                  <c:v>28.83</c:v>
                </c:pt>
                <c:pt idx="1845" formatCode="0.00">
                  <c:v>28.86</c:v>
                </c:pt>
                <c:pt idx="1846" formatCode="0.00">
                  <c:v>28.88</c:v>
                </c:pt>
                <c:pt idx="1847" formatCode="0.00">
                  <c:v>28.84</c:v>
                </c:pt>
                <c:pt idx="1848" formatCode="0.00">
                  <c:v>28.86</c:v>
                </c:pt>
                <c:pt idx="1849" formatCode="0.00">
                  <c:v>28.84</c:v>
                </c:pt>
                <c:pt idx="1850" formatCode="0.00">
                  <c:v>28.81</c:v>
                </c:pt>
                <c:pt idx="1851" formatCode="0.00">
                  <c:v>28.83</c:v>
                </c:pt>
                <c:pt idx="1852" formatCode="0.00">
                  <c:v>28.82</c:v>
                </c:pt>
                <c:pt idx="1853" formatCode="0.00">
                  <c:v>28.82</c:v>
                </c:pt>
                <c:pt idx="1854" formatCode="0.00">
                  <c:v>28.84</c:v>
                </c:pt>
                <c:pt idx="1855" formatCode="0.00">
                  <c:v>28.83</c:v>
                </c:pt>
                <c:pt idx="1856" formatCode="0.00">
                  <c:v>28.82</c:v>
                </c:pt>
                <c:pt idx="1857" formatCode="0.00">
                  <c:v>28.82</c:v>
                </c:pt>
                <c:pt idx="1858" formatCode="0.00">
                  <c:v>28.81</c:v>
                </c:pt>
                <c:pt idx="1859" formatCode="0.00">
                  <c:v>28.79</c:v>
                </c:pt>
                <c:pt idx="1860" formatCode="0.00">
                  <c:v>28.79</c:v>
                </c:pt>
                <c:pt idx="1861" formatCode="0.00">
                  <c:v>28.79</c:v>
                </c:pt>
                <c:pt idx="1862" formatCode="0.00">
                  <c:v>28.81</c:v>
                </c:pt>
                <c:pt idx="1863" formatCode="0.00">
                  <c:v>28.83</c:v>
                </c:pt>
                <c:pt idx="1864" formatCode="0.00">
                  <c:v>28.82</c:v>
                </c:pt>
                <c:pt idx="1865" formatCode="0.00">
                  <c:v>28.81</c:v>
                </c:pt>
                <c:pt idx="1866" formatCode="0.00">
                  <c:v>28.81</c:v>
                </c:pt>
                <c:pt idx="1867" formatCode="0.00">
                  <c:v>28.79</c:v>
                </c:pt>
                <c:pt idx="1868" formatCode="0.00">
                  <c:v>28.78</c:v>
                </c:pt>
                <c:pt idx="1869" formatCode="0.00">
                  <c:v>28.79</c:v>
                </c:pt>
                <c:pt idx="1870" formatCode="0.00">
                  <c:v>28.81</c:v>
                </c:pt>
                <c:pt idx="1871" formatCode="0.00">
                  <c:v>28.81</c:v>
                </c:pt>
                <c:pt idx="1872" formatCode="0.00">
                  <c:v>28.79</c:v>
                </c:pt>
                <c:pt idx="1873" formatCode="0.00">
                  <c:v>28.78</c:v>
                </c:pt>
                <c:pt idx="1874" formatCode="0.00">
                  <c:v>28.79</c:v>
                </c:pt>
                <c:pt idx="1875" formatCode="0.00">
                  <c:v>28.78</c:v>
                </c:pt>
                <c:pt idx="1876" formatCode="0.00">
                  <c:v>28.78</c:v>
                </c:pt>
                <c:pt idx="1877" formatCode="0.00">
                  <c:v>28.77</c:v>
                </c:pt>
                <c:pt idx="1878" formatCode="0.00">
                  <c:v>28.77</c:v>
                </c:pt>
                <c:pt idx="1879">
                  <c:v>28.77</c:v>
                </c:pt>
                <c:pt idx="1880">
                  <c:v>28.77</c:v>
                </c:pt>
                <c:pt idx="1881">
                  <c:v>28.77</c:v>
                </c:pt>
                <c:pt idx="1882">
                  <c:v>28.79</c:v>
                </c:pt>
                <c:pt idx="1883">
                  <c:v>28.77</c:v>
                </c:pt>
                <c:pt idx="1884">
                  <c:v>28.74</c:v>
                </c:pt>
                <c:pt idx="1885">
                  <c:v>28.74</c:v>
                </c:pt>
                <c:pt idx="1886">
                  <c:v>28.76</c:v>
                </c:pt>
                <c:pt idx="1887">
                  <c:v>28.74</c:v>
                </c:pt>
                <c:pt idx="1888">
                  <c:v>28.7</c:v>
                </c:pt>
                <c:pt idx="1889">
                  <c:v>28.69</c:v>
                </c:pt>
                <c:pt idx="1890">
                  <c:v>28.71</c:v>
                </c:pt>
                <c:pt idx="1891">
                  <c:v>28.73</c:v>
                </c:pt>
                <c:pt idx="1892">
                  <c:v>28.72</c:v>
                </c:pt>
                <c:pt idx="1893">
                  <c:v>28.73</c:v>
                </c:pt>
                <c:pt idx="1894">
                  <c:v>28.69</c:v>
                </c:pt>
                <c:pt idx="1895">
                  <c:v>28.7</c:v>
                </c:pt>
                <c:pt idx="1896">
                  <c:v>28.64</c:v>
                </c:pt>
                <c:pt idx="1897">
                  <c:v>28.65</c:v>
                </c:pt>
                <c:pt idx="1898">
                  <c:v>28.68</c:v>
                </c:pt>
                <c:pt idx="1899">
                  <c:v>28.64</c:v>
                </c:pt>
                <c:pt idx="1900">
                  <c:v>28.63</c:v>
                </c:pt>
                <c:pt idx="1901">
                  <c:v>28.65</c:v>
                </c:pt>
                <c:pt idx="1902">
                  <c:v>28.65</c:v>
                </c:pt>
                <c:pt idx="1903">
                  <c:v>28.64</c:v>
                </c:pt>
                <c:pt idx="1904">
                  <c:v>28.65</c:v>
                </c:pt>
                <c:pt idx="1905">
                  <c:v>28.65</c:v>
                </c:pt>
                <c:pt idx="1906">
                  <c:v>28.63</c:v>
                </c:pt>
                <c:pt idx="1907">
                  <c:v>28.64</c:v>
                </c:pt>
                <c:pt idx="1908">
                  <c:v>28.63</c:v>
                </c:pt>
                <c:pt idx="1909">
                  <c:v>28.63</c:v>
                </c:pt>
                <c:pt idx="1910">
                  <c:v>28.65</c:v>
                </c:pt>
                <c:pt idx="1911">
                  <c:v>28.65</c:v>
                </c:pt>
                <c:pt idx="1912">
                  <c:v>28.61</c:v>
                </c:pt>
                <c:pt idx="1913">
                  <c:v>28.58</c:v>
                </c:pt>
                <c:pt idx="1914">
                  <c:v>28.61</c:v>
                </c:pt>
                <c:pt idx="1915">
                  <c:v>28.6</c:v>
                </c:pt>
                <c:pt idx="1916">
                  <c:v>28.58</c:v>
                </c:pt>
                <c:pt idx="1917">
                  <c:v>28.6</c:v>
                </c:pt>
                <c:pt idx="1918">
                  <c:v>28.62</c:v>
                </c:pt>
                <c:pt idx="1919">
                  <c:v>28.57</c:v>
                </c:pt>
                <c:pt idx="1920">
                  <c:v>28.56</c:v>
                </c:pt>
                <c:pt idx="1921">
                  <c:v>28.57</c:v>
                </c:pt>
                <c:pt idx="1922">
                  <c:v>28.54</c:v>
                </c:pt>
                <c:pt idx="1923">
                  <c:v>28.55</c:v>
                </c:pt>
                <c:pt idx="1924">
                  <c:v>28.55</c:v>
                </c:pt>
                <c:pt idx="1925">
                  <c:v>28.53</c:v>
                </c:pt>
                <c:pt idx="1926">
                  <c:v>28.54</c:v>
                </c:pt>
                <c:pt idx="1927">
                  <c:v>28.55</c:v>
                </c:pt>
                <c:pt idx="1928">
                  <c:v>28.53</c:v>
                </c:pt>
                <c:pt idx="1929">
                  <c:v>28.5</c:v>
                </c:pt>
                <c:pt idx="1930">
                  <c:v>28.5</c:v>
                </c:pt>
                <c:pt idx="1931">
                  <c:v>28.51</c:v>
                </c:pt>
                <c:pt idx="1932">
                  <c:v>28.5</c:v>
                </c:pt>
                <c:pt idx="1933">
                  <c:v>28.46</c:v>
                </c:pt>
                <c:pt idx="1934">
                  <c:v>28.44</c:v>
                </c:pt>
                <c:pt idx="1935">
                  <c:v>28.47</c:v>
                </c:pt>
                <c:pt idx="1936">
                  <c:v>28.49</c:v>
                </c:pt>
                <c:pt idx="1937">
                  <c:v>28.47</c:v>
                </c:pt>
                <c:pt idx="1938">
                  <c:v>28.43</c:v>
                </c:pt>
                <c:pt idx="1939">
                  <c:v>28.4</c:v>
                </c:pt>
                <c:pt idx="1940">
                  <c:v>28.4</c:v>
                </c:pt>
                <c:pt idx="1941">
                  <c:v>28.38</c:v>
                </c:pt>
                <c:pt idx="1942">
                  <c:v>28.39</c:v>
                </c:pt>
                <c:pt idx="1943">
                  <c:v>28.39</c:v>
                </c:pt>
                <c:pt idx="1944">
                  <c:v>28.4</c:v>
                </c:pt>
                <c:pt idx="1945">
                  <c:v>28.35</c:v>
                </c:pt>
                <c:pt idx="1946">
                  <c:v>28.35</c:v>
                </c:pt>
                <c:pt idx="1947">
                  <c:v>28.35</c:v>
                </c:pt>
                <c:pt idx="1948">
                  <c:v>28.37</c:v>
                </c:pt>
                <c:pt idx="1949">
                  <c:v>28.35</c:v>
                </c:pt>
                <c:pt idx="1950">
                  <c:v>28.35</c:v>
                </c:pt>
                <c:pt idx="1951">
                  <c:v>28.35</c:v>
                </c:pt>
                <c:pt idx="1952">
                  <c:v>28.35</c:v>
                </c:pt>
                <c:pt idx="1953">
                  <c:v>28.33</c:v>
                </c:pt>
                <c:pt idx="1954">
                  <c:v>28.3</c:v>
                </c:pt>
                <c:pt idx="1955">
                  <c:v>28.28</c:v>
                </c:pt>
                <c:pt idx="1956">
                  <c:v>28.29</c:v>
                </c:pt>
                <c:pt idx="1957">
                  <c:v>28.29</c:v>
                </c:pt>
                <c:pt idx="1958">
                  <c:v>28.31</c:v>
                </c:pt>
                <c:pt idx="1959">
                  <c:v>28.29</c:v>
                </c:pt>
                <c:pt idx="1960">
                  <c:v>28.27</c:v>
                </c:pt>
                <c:pt idx="1961">
                  <c:v>28.27</c:v>
                </c:pt>
                <c:pt idx="1962">
                  <c:v>28.25</c:v>
                </c:pt>
                <c:pt idx="1963">
                  <c:v>28.25</c:v>
                </c:pt>
                <c:pt idx="1964">
                  <c:v>28.26</c:v>
                </c:pt>
                <c:pt idx="1965">
                  <c:v>28.24</c:v>
                </c:pt>
                <c:pt idx="1966">
                  <c:v>28.23</c:v>
                </c:pt>
                <c:pt idx="1967">
                  <c:v>28.23</c:v>
                </c:pt>
                <c:pt idx="1968">
                  <c:v>28.2</c:v>
                </c:pt>
                <c:pt idx="1969">
                  <c:v>28.21</c:v>
                </c:pt>
                <c:pt idx="1970">
                  <c:v>28.21</c:v>
                </c:pt>
                <c:pt idx="1971">
                  <c:v>28.19</c:v>
                </c:pt>
                <c:pt idx="1972">
                  <c:v>28.19</c:v>
                </c:pt>
                <c:pt idx="1973">
                  <c:v>28.18</c:v>
                </c:pt>
                <c:pt idx="1974">
                  <c:v>28.18</c:v>
                </c:pt>
                <c:pt idx="1975">
                  <c:v>28.18</c:v>
                </c:pt>
                <c:pt idx="1976">
                  <c:v>28.17</c:v>
                </c:pt>
                <c:pt idx="1977">
                  <c:v>28.17</c:v>
                </c:pt>
                <c:pt idx="1978">
                  <c:v>28.15</c:v>
                </c:pt>
                <c:pt idx="1979">
                  <c:v>28.13</c:v>
                </c:pt>
                <c:pt idx="1980">
                  <c:v>28.16</c:v>
                </c:pt>
                <c:pt idx="1981">
                  <c:v>28.19</c:v>
                </c:pt>
                <c:pt idx="1982">
                  <c:v>28.19</c:v>
                </c:pt>
                <c:pt idx="1983">
                  <c:v>28.18</c:v>
                </c:pt>
                <c:pt idx="1984">
                  <c:v>28.13</c:v>
                </c:pt>
                <c:pt idx="1985">
                  <c:v>28.15</c:v>
                </c:pt>
                <c:pt idx="1986">
                  <c:v>28.21</c:v>
                </c:pt>
                <c:pt idx="1987">
                  <c:v>28.19</c:v>
                </c:pt>
                <c:pt idx="1988">
                  <c:v>28.13</c:v>
                </c:pt>
                <c:pt idx="1989">
                  <c:v>28.09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82-43CA-AF39-C6CB90F1A0BB}"/>
            </c:ext>
          </c:extLst>
        </c:ser>
        <c:ser>
          <c:idx val="1"/>
          <c:order val="1"/>
          <c:tx>
            <c:v>Annnuel_SP3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5"/>
            <c:marker>
              <c:symbol val="circle"/>
              <c:size val="17"/>
              <c:spPr>
                <a:solidFill>
                  <a:srgbClr val="E7418C"/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582-43CA-AF39-C6CB90F1A0BB}"/>
              </c:ext>
            </c:extLst>
          </c:dPt>
          <c:xVal>
            <c:numRef>
              <c:f>PZ!$AD$17:$AD$22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PZ!$AE$17:$AE$22</c:f>
              <c:numCache>
                <c:formatCode>0.00</c:formatCode>
                <c:ptCount val="6"/>
                <c:pt idx="0">
                  <c:v>28.15</c:v>
                </c:pt>
                <c:pt idx="1">
                  <c:v>28.13</c:v>
                </c:pt>
                <c:pt idx="2">
                  <c:v>28.32</c:v>
                </c:pt>
                <c:pt idx="3">
                  <c:v>28.29</c:v>
                </c:pt>
                <c:pt idx="4">
                  <c:v>27.94</c:v>
                </c:pt>
                <c:pt idx="5" formatCode="General">
                  <c:v>28.09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582-43CA-AF39-C6CB90F1A0BB}"/>
            </c:ext>
          </c:extLst>
        </c:ser>
        <c:ser>
          <c:idx val="2"/>
          <c:order val="2"/>
          <c:tx>
            <c:v>SP0</c:v>
          </c:tx>
          <c:spPr>
            <a:ln w="12700" cap="rnd">
              <a:solidFill>
                <a:srgbClr val="09D0D5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accent3"/>
              </a:solidFill>
              <a:ln w="9525">
                <a:solidFill>
                  <a:srgbClr val="09D0D5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PZ!$Z$3:$Z$2029</c:f>
              <c:numCache>
                <c:formatCode>General</c:formatCode>
                <c:ptCount val="2027"/>
                <c:pt idx="0">
                  <c:v>31.13</c:v>
                </c:pt>
                <c:pt idx="1">
                  <c:v>31.12</c:v>
                </c:pt>
                <c:pt idx="2">
                  <c:v>31.09</c:v>
                </c:pt>
                <c:pt idx="3">
                  <c:v>31.06</c:v>
                </c:pt>
                <c:pt idx="4">
                  <c:v>31.03</c:v>
                </c:pt>
                <c:pt idx="5">
                  <c:v>31</c:v>
                </c:pt>
                <c:pt idx="6">
                  <c:v>30.98</c:v>
                </c:pt>
                <c:pt idx="7">
                  <c:v>30.95</c:v>
                </c:pt>
                <c:pt idx="8">
                  <c:v>30.93</c:v>
                </c:pt>
                <c:pt idx="9">
                  <c:v>30.91</c:v>
                </c:pt>
                <c:pt idx="10">
                  <c:v>30.89</c:v>
                </c:pt>
                <c:pt idx="11">
                  <c:v>30.87</c:v>
                </c:pt>
                <c:pt idx="12">
                  <c:v>30.86</c:v>
                </c:pt>
                <c:pt idx="13">
                  <c:v>30.85</c:v>
                </c:pt>
                <c:pt idx="14">
                  <c:v>30.83</c:v>
                </c:pt>
                <c:pt idx="15">
                  <c:v>30.83</c:v>
                </c:pt>
                <c:pt idx="16">
                  <c:v>30.88</c:v>
                </c:pt>
                <c:pt idx="17">
                  <c:v>30.88</c:v>
                </c:pt>
                <c:pt idx="18">
                  <c:v>30.87</c:v>
                </c:pt>
                <c:pt idx="19">
                  <c:v>30.85</c:v>
                </c:pt>
                <c:pt idx="20">
                  <c:v>30.83</c:v>
                </c:pt>
                <c:pt idx="21">
                  <c:v>30.81</c:v>
                </c:pt>
                <c:pt idx="22">
                  <c:v>30.79</c:v>
                </c:pt>
                <c:pt idx="23">
                  <c:v>30.78</c:v>
                </c:pt>
                <c:pt idx="24">
                  <c:v>30.77</c:v>
                </c:pt>
                <c:pt idx="25">
                  <c:v>30.76</c:v>
                </c:pt>
                <c:pt idx="26">
                  <c:v>30.75</c:v>
                </c:pt>
                <c:pt idx="27">
                  <c:v>30.74</c:v>
                </c:pt>
                <c:pt idx="28">
                  <c:v>30.75</c:v>
                </c:pt>
                <c:pt idx="29">
                  <c:v>30.76</c:v>
                </c:pt>
                <c:pt idx="30">
                  <c:v>30.74</c:v>
                </c:pt>
                <c:pt idx="31">
                  <c:v>30.73</c:v>
                </c:pt>
                <c:pt idx="32">
                  <c:v>30.72</c:v>
                </c:pt>
                <c:pt idx="33">
                  <c:v>30.7</c:v>
                </c:pt>
                <c:pt idx="34">
                  <c:v>30.69</c:v>
                </c:pt>
                <c:pt idx="35">
                  <c:v>30.69</c:v>
                </c:pt>
                <c:pt idx="36">
                  <c:v>30.67</c:v>
                </c:pt>
                <c:pt idx="37">
                  <c:v>30.66</c:v>
                </c:pt>
                <c:pt idx="38">
                  <c:v>30.73</c:v>
                </c:pt>
                <c:pt idx="39">
                  <c:v>30.72</c:v>
                </c:pt>
                <c:pt idx="40">
                  <c:v>30.7</c:v>
                </c:pt>
                <c:pt idx="41">
                  <c:v>30.74</c:v>
                </c:pt>
                <c:pt idx="42">
                  <c:v>30.77</c:v>
                </c:pt>
                <c:pt idx="43">
                  <c:v>30.77</c:v>
                </c:pt>
                <c:pt idx="44">
                  <c:v>30.76</c:v>
                </c:pt>
                <c:pt idx="45">
                  <c:v>30.75</c:v>
                </c:pt>
                <c:pt idx="46">
                  <c:v>30.74</c:v>
                </c:pt>
                <c:pt idx="47">
                  <c:v>30.72</c:v>
                </c:pt>
                <c:pt idx="48">
                  <c:v>30.7</c:v>
                </c:pt>
                <c:pt idx="49">
                  <c:v>30.68</c:v>
                </c:pt>
                <c:pt idx="50">
                  <c:v>30.66</c:v>
                </c:pt>
                <c:pt idx="51">
                  <c:v>30.66</c:v>
                </c:pt>
                <c:pt idx="52">
                  <c:v>30.64</c:v>
                </c:pt>
                <c:pt idx="53">
                  <c:v>30.63</c:v>
                </c:pt>
                <c:pt idx="54">
                  <c:v>30.63</c:v>
                </c:pt>
                <c:pt idx="55">
                  <c:v>30.62</c:v>
                </c:pt>
                <c:pt idx="56">
                  <c:v>30.61</c:v>
                </c:pt>
                <c:pt idx="57">
                  <c:v>30.6</c:v>
                </c:pt>
                <c:pt idx="58">
                  <c:v>30.62</c:v>
                </c:pt>
                <c:pt idx="59">
                  <c:v>30.62</c:v>
                </c:pt>
                <c:pt idx="60">
                  <c:v>30.62</c:v>
                </c:pt>
                <c:pt idx="61">
                  <c:v>30.6</c:v>
                </c:pt>
                <c:pt idx="62">
                  <c:v>30.59</c:v>
                </c:pt>
                <c:pt idx="63">
                  <c:v>30.58</c:v>
                </c:pt>
                <c:pt idx="64">
                  <c:v>30.58</c:v>
                </c:pt>
                <c:pt idx="65">
                  <c:v>30.56</c:v>
                </c:pt>
                <c:pt idx="66">
                  <c:v>30.56</c:v>
                </c:pt>
                <c:pt idx="67">
                  <c:v>30.55</c:v>
                </c:pt>
                <c:pt idx="68">
                  <c:v>30.54</c:v>
                </c:pt>
                <c:pt idx="69">
                  <c:v>30.54</c:v>
                </c:pt>
                <c:pt idx="70">
                  <c:v>30.52</c:v>
                </c:pt>
                <c:pt idx="71">
                  <c:v>30.51</c:v>
                </c:pt>
                <c:pt idx="72">
                  <c:v>30.5</c:v>
                </c:pt>
                <c:pt idx="73">
                  <c:v>30.49</c:v>
                </c:pt>
                <c:pt idx="74">
                  <c:v>30.48</c:v>
                </c:pt>
                <c:pt idx="75">
                  <c:v>30.47</c:v>
                </c:pt>
                <c:pt idx="76">
                  <c:v>30.46</c:v>
                </c:pt>
                <c:pt idx="77">
                  <c:v>30.46</c:v>
                </c:pt>
                <c:pt idx="78">
                  <c:v>30.51</c:v>
                </c:pt>
                <c:pt idx="79">
                  <c:v>30.55</c:v>
                </c:pt>
                <c:pt idx="80">
                  <c:v>30.56</c:v>
                </c:pt>
                <c:pt idx="81">
                  <c:v>30.57</c:v>
                </c:pt>
                <c:pt idx="82">
                  <c:v>30.6</c:v>
                </c:pt>
                <c:pt idx="83">
                  <c:v>30.61</c:v>
                </c:pt>
                <c:pt idx="84">
                  <c:v>30.6</c:v>
                </c:pt>
                <c:pt idx="85">
                  <c:v>30.58</c:v>
                </c:pt>
                <c:pt idx="86">
                  <c:v>30.56</c:v>
                </c:pt>
                <c:pt idx="87">
                  <c:v>30.54</c:v>
                </c:pt>
                <c:pt idx="88">
                  <c:v>30.52</c:v>
                </c:pt>
                <c:pt idx="89">
                  <c:v>30.51</c:v>
                </c:pt>
                <c:pt idx="90">
                  <c:v>30.48</c:v>
                </c:pt>
                <c:pt idx="91">
                  <c:v>30.47</c:v>
                </c:pt>
                <c:pt idx="92">
                  <c:v>30.46</c:v>
                </c:pt>
                <c:pt idx="93">
                  <c:v>30.46</c:v>
                </c:pt>
                <c:pt idx="94">
                  <c:v>30.45</c:v>
                </c:pt>
                <c:pt idx="95">
                  <c:v>30.44</c:v>
                </c:pt>
                <c:pt idx="96">
                  <c:v>30.43</c:v>
                </c:pt>
                <c:pt idx="97">
                  <c:v>30.42</c:v>
                </c:pt>
                <c:pt idx="98">
                  <c:v>30.41</c:v>
                </c:pt>
                <c:pt idx="99">
                  <c:v>30.4</c:v>
                </c:pt>
                <c:pt idx="100">
                  <c:v>30.39</c:v>
                </c:pt>
                <c:pt idx="101">
                  <c:v>30.38</c:v>
                </c:pt>
                <c:pt idx="102">
                  <c:v>30.37</c:v>
                </c:pt>
                <c:pt idx="103">
                  <c:v>30.36</c:v>
                </c:pt>
                <c:pt idx="104">
                  <c:v>30.35</c:v>
                </c:pt>
                <c:pt idx="105">
                  <c:v>30.34</c:v>
                </c:pt>
                <c:pt idx="106">
                  <c:v>30.34</c:v>
                </c:pt>
                <c:pt idx="107">
                  <c:v>30.33</c:v>
                </c:pt>
                <c:pt idx="108">
                  <c:v>30.33</c:v>
                </c:pt>
                <c:pt idx="109">
                  <c:v>30.32</c:v>
                </c:pt>
                <c:pt idx="110">
                  <c:v>30.31</c:v>
                </c:pt>
                <c:pt idx="111">
                  <c:v>30.3</c:v>
                </c:pt>
                <c:pt idx="112">
                  <c:v>30.29</c:v>
                </c:pt>
                <c:pt idx="113">
                  <c:v>30.28</c:v>
                </c:pt>
                <c:pt idx="114">
                  <c:v>30.27</c:v>
                </c:pt>
                <c:pt idx="115">
                  <c:v>30.27</c:v>
                </c:pt>
                <c:pt idx="116">
                  <c:v>30.26</c:v>
                </c:pt>
                <c:pt idx="117">
                  <c:v>30.26</c:v>
                </c:pt>
                <c:pt idx="118">
                  <c:v>30.25</c:v>
                </c:pt>
                <c:pt idx="119">
                  <c:v>30.23</c:v>
                </c:pt>
                <c:pt idx="120">
                  <c:v>30.23</c:v>
                </c:pt>
                <c:pt idx="121">
                  <c:v>30.22</c:v>
                </c:pt>
                <c:pt idx="122">
                  <c:v>30.22</c:v>
                </c:pt>
                <c:pt idx="123">
                  <c:v>30.21</c:v>
                </c:pt>
                <c:pt idx="124">
                  <c:v>30.2</c:v>
                </c:pt>
                <c:pt idx="125">
                  <c:v>30.2</c:v>
                </c:pt>
                <c:pt idx="126">
                  <c:v>30.19</c:v>
                </c:pt>
                <c:pt idx="127">
                  <c:v>30.18</c:v>
                </c:pt>
                <c:pt idx="128">
                  <c:v>30.17</c:v>
                </c:pt>
                <c:pt idx="129">
                  <c:v>30.17</c:v>
                </c:pt>
                <c:pt idx="130">
                  <c:v>30.16</c:v>
                </c:pt>
                <c:pt idx="131">
                  <c:v>30.16</c:v>
                </c:pt>
                <c:pt idx="132">
                  <c:v>30.15</c:v>
                </c:pt>
                <c:pt idx="133">
                  <c:v>30.15</c:v>
                </c:pt>
                <c:pt idx="134">
                  <c:v>30.14</c:v>
                </c:pt>
                <c:pt idx="135">
                  <c:v>30.14</c:v>
                </c:pt>
                <c:pt idx="136">
                  <c:v>30.13</c:v>
                </c:pt>
                <c:pt idx="137">
                  <c:v>30.13</c:v>
                </c:pt>
                <c:pt idx="138">
                  <c:v>30.12</c:v>
                </c:pt>
                <c:pt idx="139">
                  <c:v>30.12</c:v>
                </c:pt>
                <c:pt idx="140">
                  <c:v>30.12</c:v>
                </c:pt>
                <c:pt idx="141">
                  <c:v>30.11</c:v>
                </c:pt>
                <c:pt idx="142">
                  <c:v>30.11</c:v>
                </c:pt>
                <c:pt idx="143">
                  <c:v>30.1</c:v>
                </c:pt>
                <c:pt idx="144">
                  <c:v>30.1</c:v>
                </c:pt>
                <c:pt idx="145">
                  <c:v>30.1</c:v>
                </c:pt>
                <c:pt idx="146">
                  <c:v>30.1</c:v>
                </c:pt>
                <c:pt idx="147">
                  <c:v>30.09</c:v>
                </c:pt>
                <c:pt idx="148">
                  <c:v>30.09</c:v>
                </c:pt>
                <c:pt idx="149">
                  <c:v>30.09</c:v>
                </c:pt>
                <c:pt idx="150">
                  <c:v>30.09</c:v>
                </c:pt>
                <c:pt idx="151">
                  <c:v>30.1</c:v>
                </c:pt>
                <c:pt idx="152">
                  <c:v>30.11</c:v>
                </c:pt>
                <c:pt idx="153">
                  <c:v>30.1</c:v>
                </c:pt>
                <c:pt idx="154">
                  <c:v>30.09</c:v>
                </c:pt>
                <c:pt idx="155">
                  <c:v>30.07</c:v>
                </c:pt>
                <c:pt idx="156">
                  <c:v>30.06</c:v>
                </c:pt>
                <c:pt idx="157">
                  <c:v>30.09</c:v>
                </c:pt>
                <c:pt idx="158">
                  <c:v>30.07</c:v>
                </c:pt>
                <c:pt idx="159">
                  <c:v>30.05</c:v>
                </c:pt>
                <c:pt idx="160">
                  <c:v>30.04</c:v>
                </c:pt>
                <c:pt idx="161">
                  <c:v>30.04</c:v>
                </c:pt>
                <c:pt idx="162">
                  <c:v>30.07</c:v>
                </c:pt>
                <c:pt idx="163">
                  <c:v>30.08</c:v>
                </c:pt>
                <c:pt idx="164">
                  <c:v>30.08</c:v>
                </c:pt>
                <c:pt idx="165">
                  <c:v>30.08</c:v>
                </c:pt>
                <c:pt idx="166">
                  <c:v>30.01</c:v>
                </c:pt>
                <c:pt idx="167">
                  <c:v>30.03</c:v>
                </c:pt>
                <c:pt idx="168">
                  <c:v>30.06</c:v>
                </c:pt>
                <c:pt idx="169">
                  <c:v>30.06</c:v>
                </c:pt>
                <c:pt idx="170">
                  <c:v>30.01</c:v>
                </c:pt>
                <c:pt idx="171">
                  <c:v>30</c:v>
                </c:pt>
                <c:pt idx="172">
                  <c:v>30.03</c:v>
                </c:pt>
                <c:pt idx="173">
                  <c:v>29.99</c:v>
                </c:pt>
                <c:pt idx="174">
                  <c:v>30.04</c:v>
                </c:pt>
                <c:pt idx="175">
                  <c:v>30.04</c:v>
                </c:pt>
                <c:pt idx="176">
                  <c:v>30.04</c:v>
                </c:pt>
                <c:pt idx="177">
                  <c:v>30.02</c:v>
                </c:pt>
                <c:pt idx="178">
                  <c:v>29.99</c:v>
                </c:pt>
                <c:pt idx="179">
                  <c:v>30.04</c:v>
                </c:pt>
                <c:pt idx="180">
                  <c:v>30.02</c:v>
                </c:pt>
                <c:pt idx="181">
                  <c:v>30.02</c:v>
                </c:pt>
                <c:pt idx="182">
                  <c:v>30.01</c:v>
                </c:pt>
                <c:pt idx="183">
                  <c:v>29.98</c:v>
                </c:pt>
                <c:pt idx="184">
                  <c:v>29.98</c:v>
                </c:pt>
                <c:pt idx="185">
                  <c:v>30.01</c:v>
                </c:pt>
                <c:pt idx="186">
                  <c:v>29.98</c:v>
                </c:pt>
                <c:pt idx="187">
                  <c:v>30.02</c:v>
                </c:pt>
                <c:pt idx="188">
                  <c:v>30.02</c:v>
                </c:pt>
                <c:pt idx="189">
                  <c:v>30.02</c:v>
                </c:pt>
                <c:pt idx="190">
                  <c:v>30.02</c:v>
                </c:pt>
                <c:pt idx="191">
                  <c:v>29.96</c:v>
                </c:pt>
                <c:pt idx="192">
                  <c:v>29.95</c:v>
                </c:pt>
                <c:pt idx="193">
                  <c:v>30.01</c:v>
                </c:pt>
                <c:pt idx="194">
                  <c:v>30.01</c:v>
                </c:pt>
                <c:pt idx="195">
                  <c:v>30.01</c:v>
                </c:pt>
                <c:pt idx="196">
                  <c:v>30.01</c:v>
                </c:pt>
                <c:pt idx="197">
                  <c:v>30.02</c:v>
                </c:pt>
                <c:pt idx="198">
                  <c:v>30.02</c:v>
                </c:pt>
                <c:pt idx="199">
                  <c:v>30.02</c:v>
                </c:pt>
                <c:pt idx="200">
                  <c:v>29.95</c:v>
                </c:pt>
                <c:pt idx="201">
                  <c:v>30.01</c:v>
                </c:pt>
                <c:pt idx="202">
                  <c:v>30.02</c:v>
                </c:pt>
                <c:pt idx="203">
                  <c:v>30.04</c:v>
                </c:pt>
                <c:pt idx="204">
                  <c:v>30.03</c:v>
                </c:pt>
                <c:pt idx="205">
                  <c:v>30.04</c:v>
                </c:pt>
                <c:pt idx="206">
                  <c:v>30.05</c:v>
                </c:pt>
                <c:pt idx="207">
                  <c:v>30.05</c:v>
                </c:pt>
                <c:pt idx="208">
                  <c:v>30.08</c:v>
                </c:pt>
                <c:pt idx="209">
                  <c:v>30.1</c:v>
                </c:pt>
                <c:pt idx="210">
                  <c:v>30.1</c:v>
                </c:pt>
                <c:pt idx="211">
                  <c:v>30.11</c:v>
                </c:pt>
                <c:pt idx="212">
                  <c:v>30.12</c:v>
                </c:pt>
                <c:pt idx="213">
                  <c:v>30.13</c:v>
                </c:pt>
                <c:pt idx="214">
                  <c:v>30.13</c:v>
                </c:pt>
                <c:pt idx="215">
                  <c:v>30.14</c:v>
                </c:pt>
                <c:pt idx="216">
                  <c:v>30.14</c:v>
                </c:pt>
                <c:pt idx="217">
                  <c:v>30.15</c:v>
                </c:pt>
                <c:pt idx="218">
                  <c:v>30.16</c:v>
                </c:pt>
                <c:pt idx="219">
                  <c:v>30.16</c:v>
                </c:pt>
                <c:pt idx="220">
                  <c:v>30.17</c:v>
                </c:pt>
                <c:pt idx="221">
                  <c:v>30.16</c:v>
                </c:pt>
                <c:pt idx="222">
                  <c:v>30.16</c:v>
                </c:pt>
                <c:pt idx="223">
                  <c:v>30.17</c:v>
                </c:pt>
                <c:pt idx="224">
                  <c:v>30.17</c:v>
                </c:pt>
                <c:pt idx="225">
                  <c:v>30.18</c:v>
                </c:pt>
                <c:pt idx="226">
                  <c:v>30.18</c:v>
                </c:pt>
                <c:pt idx="227">
                  <c:v>30.19</c:v>
                </c:pt>
                <c:pt idx="228">
                  <c:v>30.19</c:v>
                </c:pt>
                <c:pt idx="229">
                  <c:v>30.19</c:v>
                </c:pt>
                <c:pt idx="230">
                  <c:v>30.19</c:v>
                </c:pt>
                <c:pt idx="231">
                  <c:v>30.22</c:v>
                </c:pt>
                <c:pt idx="232">
                  <c:v>30.21</c:v>
                </c:pt>
                <c:pt idx="233">
                  <c:v>30.3</c:v>
                </c:pt>
                <c:pt idx="234">
                  <c:v>30.34</c:v>
                </c:pt>
                <c:pt idx="235">
                  <c:v>30.37</c:v>
                </c:pt>
                <c:pt idx="236">
                  <c:v>30.36</c:v>
                </c:pt>
                <c:pt idx="237">
                  <c:v>30.36</c:v>
                </c:pt>
                <c:pt idx="238">
                  <c:v>30.37</c:v>
                </c:pt>
                <c:pt idx="239">
                  <c:v>30.39</c:v>
                </c:pt>
                <c:pt idx="240">
                  <c:v>30.37</c:v>
                </c:pt>
                <c:pt idx="241">
                  <c:v>30.37</c:v>
                </c:pt>
                <c:pt idx="242">
                  <c:v>30.38</c:v>
                </c:pt>
                <c:pt idx="243">
                  <c:v>30.39</c:v>
                </c:pt>
                <c:pt idx="244">
                  <c:v>30.34</c:v>
                </c:pt>
                <c:pt idx="245">
                  <c:v>30.34</c:v>
                </c:pt>
                <c:pt idx="246">
                  <c:v>30.39</c:v>
                </c:pt>
                <c:pt idx="247">
                  <c:v>30.42</c:v>
                </c:pt>
                <c:pt idx="248">
                  <c:v>30.43</c:v>
                </c:pt>
                <c:pt idx="249">
                  <c:v>30.46</c:v>
                </c:pt>
                <c:pt idx="250">
                  <c:v>30.47</c:v>
                </c:pt>
                <c:pt idx="251">
                  <c:v>30.5</c:v>
                </c:pt>
                <c:pt idx="252">
                  <c:v>30.55</c:v>
                </c:pt>
                <c:pt idx="253">
                  <c:v>30.59</c:v>
                </c:pt>
                <c:pt idx="254">
                  <c:v>30.6</c:v>
                </c:pt>
                <c:pt idx="255">
                  <c:v>30.58</c:v>
                </c:pt>
                <c:pt idx="256">
                  <c:v>30.56</c:v>
                </c:pt>
                <c:pt idx="257">
                  <c:v>30.58</c:v>
                </c:pt>
                <c:pt idx="258">
                  <c:v>30.6</c:v>
                </c:pt>
                <c:pt idx="259">
                  <c:v>30.6</c:v>
                </c:pt>
                <c:pt idx="260">
                  <c:v>30.59</c:v>
                </c:pt>
                <c:pt idx="261">
                  <c:v>30.58</c:v>
                </c:pt>
                <c:pt idx="262">
                  <c:v>30.58</c:v>
                </c:pt>
                <c:pt idx="263">
                  <c:v>30.55</c:v>
                </c:pt>
                <c:pt idx="264">
                  <c:v>30.5</c:v>
                </c:pt>
                <c:pt idx="265">
                  <c:v>30.49</c:v>
                </c:pt>
                <c:pt idx="266">
                  <c:v>30.48</c:v>
                </c:pt>
                <c:pt idx="267">
                  <c:v>30.48</c:v>
                </c:pt>
                <c:pt idx="268">
                  <c:v>30.47</c:v>
                </c:pt>
                <c:pt idx="269">
                  <c:v>30.47</c:v>
                </c:pt>
                <c:pt idx="270">
                  <c:v>30.47</c:v>
                </c:pt>
                <c:pt idx="271">
                  <c:v>30.46</c:v>
                </c:pt>
                <c:pt idx="272">
                  <c:v>30.45</c:v>
                </c:pt>
                <c:pt idx="273">
                  <c:v>30.44</c:v>
                </c:pt>
                <c:pt idx="274">
                  <c:v>30.44</c:v>
                </c:pt>
                <c:pt idx="275">
                  <c:v>30.44</c:v>
                </c:pt>
                <c:pt idx="276">
                  <c:v>30.44</c:v>
                </c:pt>
                <c:pt idx="277">
                  <c:v>30.44</c:v>
                </c:pt>
                <c:pt idx="278">
                  <c:v>30.44</c:v>
                </c:pt>
                <c:pt idx="279">
                  <c:v>30.44</c:v>
                </c:pt>
                <c:pt idx="280">
                  <c:v>30.46</c:v>
                </c:pt>
                <c:pt idx="281">
                  <c:v>30.46</c:v>
                </c:pt>
                <c:pt idx="282">
                  <c:v>30.46</c:v>
                </c:pt>
                <c:pt idx="283">
                  <c:v>30.49</c:v>
                </c:pt>
                <c:pt idx="284">
                  <c:v>30.53</c:v>
                </c:pt>
                <c:pt idx="285">
                  <c:v>30.54</c:v>
                </c:pt>
                <c:pt idx="286">
                  <c:v>30.54</c:v>
                </c:pt>
                <c:pt idx="287">
                  <c:v>30.55</c:v>
                </c:pt>
                <c:pt idx="288">
                  <c:v>30.56</c:v>
                </c:pt>
                <c:pt idx="289">
                  <c:v>30.59</c:v>
                </c:pt>
                <c:pt idx="290">
                  <c:v>30.62</c:v>
                </c:pt>
                <c:pt idx="291">
                  <c:v>30.66</c:v>
                </c:pt>
                <c:pt idx="292">
                  <c:v>30.72</c:v>
                </c:pt>
                <c:pt idx="293">
                  <c:v>30.78</c:v>
                </c:pt>
                <c:pt idx="294">
                  <c:v>30.81</c:v>
                </c:pt>
                <c:pt idx="295">
                  <c:v>30.81</c:v>
                </c:pt>
                <c:pt idx="296">
                  <c:v>30.8</c:v>
                </c:pt>
                <c:pt idx="297">
                  <c:v>30.84</c:v>
                </c:pt>
                <c:pt idx="298">
                  <c:v>30.84</c:v>
                </c:pt>
                <c:pt idx="299">
                  <c:v>30.84</c:v>
                </c:pt>
                <c:pt idx="300">
                  <c:v>30.82</c:v>
                </c:pt>
                <c:pt idx="301">
                  <c:v>30.82</c:v>
                </c:pt>
                <c:pt idx="302">
                  <c:v>30.81</c:v>
                </c:pt>
                <c:pt idx="303">
                  <c:v>30.8</c:v>
                </c:pt>
                <c:pt idx="304">
                  <c:v>30.79</c:v>
                </c:pt>
                <c:pt idx="305">
                  <c:v>30.78</c:v>
                </c:pt>
                <c:pt idx="306">
                  <c:v>30.77</c:v>
                </c:pt>
                <c:pt idx="307">
                  <c:v>30.76</c:v>
                </c:pt>
                <c:pt idx="308">
                  <c:v>30.75</c:v>
                </c:pt>
                <c:pt idx="309">
                  <c:v>30.74</c:v>
                </c:pt>
                <c:pt idx="310">
                  <c:v>30.73</c:v>
                </c:pt>
                <c:pt idx="311">
                  <c:v>30.71</c:v>
                </c:pt>
                <c:pt idx="312">
                  <c:v>30.71</c:v>
                </c:pt>
                <c:pt idx="313">
                  <c:v>30.7</c:v>
                </c:pt>
                <c:pt idx="314">
                  <c:v>30.68</c:v>
                </c:pt>
                <c:pt idx="315">
                  <c:v>30.68</c:v>
                </c:pt>
                <c:pt idx="316">
                  <c:v>30.67</c:v>
                </c:pt>
                <c:pt idx="317">
                  <c:v>30.66</c:v>
                </c:pt>
                <c:pt idx="318">
                  <c:v>30.66</c:v>
                </c:pt>
                <c:pt idx="319">
                  <c:v>30.65</c:v>
                </c:pt>
                <c:pt idx="320">
                  <c:v>30.64</c:v>
                </c:pt>
                <c:pt idx="321">
                  <c:v>30.64</c:v>
                </c:pt>
                <c:pt idx="322">
                  <c:v>30.64</c:v>
                </c:pt>
                <c:pt idx="323">
                  <c:v>30.63</c:v>
                </c:pt>
                <c:pt idx="324">
                  <c:v>30.63</c:v>
                </c:pt>
                <c:pt idx="325">
                  <c:v>30.63</c:v>
                </c:pt>
                <c:pt idx="326">
                  <c:v>30.65</c:v>
                </c:pt>
                <c:pt idx="327">
                  <c:v>30.68</c:v>
                </c:pt>
                <c:pt idx="328">
                  <c:v>30.69</c:v>
                </c:pt>
                <c:pt idx="329">
                  <c:v>30.7</c:v>
                </c:pt>
                <c:pt idx="330">
                  <c:v>30.72</c:v>
                </c:pt>
                <c:pt idx="331">
                  <c:v>30.72</c:v>
                </c:pt>
                <c:pt idx="332">
                  <c:v>30.73</c:v>
                </c:pt>
                <c:pt idx="333">
                  <c:v>30.72</c:v>
                </c:pt>
                <c:pt idx="334">
                  <c:v>30.71</c:v>
                </c:pt>
                <c:pt idx="335">
                  <c:v>30.71</c:v>
                </c:pt>
                <c:pt idx="336">
                  <c:v>30.71</c:v>
                </c:pt>
                <c:pt idx="337">
                  <c:v>30.7</c:v>
                </c:pt>
                <c:pt idx="338">
                  <c:v>30.69</c:v>
                </c:pt>
                <c:pt idx="339">
                  <c:v>30.69</c:v>
                </c:pt>
                <c:pt idx="340">
                  <c:v>30.67</c:v>
                </c:pt>
                <c:pt idx="341">
                  <c:v>30.66</c:v>
                </c:pt>
                <c:pt idx="342">
                  <c:v>30.65</c:v>
                </c:pt>
                <c:pt idx="343">
                  <c:v>30.63</c:v>
                </c:pt>
                <c:pt idx="344">
                  <c:v>30.62</c:v>
                </c:pt>
                <c:pt idx="345">
                  <c:v>30.61</c:v>
                </c:pt>
                <c:pt idx="346">
                  <c:v>30.6</c:v>
                </c:pt>
                <c:pt idx="347">
                  <c:v>30.59</c:v>
                </c:pt>
                <c:pt idx="348">
                  <c:v>30.58</c:v>
                </c:pt>
                <c:pt idx="349">
                  <c:v>30.57</c:v>
                </c:pt>
                <c:pt idx="350">
                  <c:v>30.56</c:v>
                </c:pt>
                <c:pt idx="351">
                  <c:v>30.56</c:v>
                </c:pt>
                <c:pt idx="352">
                  <c:v>30.55</c:v>
                </c:pt>
                <c:pt idx="353">
                  <c:v>30.55</c:v>
                </c:pt>
                <c:pt idx="354">
                  <c:v>30.55</c:v>
                </c:pt>
                <c:pt idx="355">
                  <c:v>30.55</c:v>
                </c:pt>
                <c:pt idx="356">
                  <c:v>30.54</c:v>
                </c:pt>
                <c:pt idx="357">
                  <c:v>30.56</c:v>
                </c:pt>
                <c:pt idx="358">
                  <c:v>30.56</c:v>
                </c:pt>
                <c:pt idx="359">
                  <c:v>30.56</c:v>
                </c:pt>
                <c:pt idx="360">
                  <c:v>30.55</c:v>
                </c:pt>
                <c:pt idx="361">
                  <c:v>30.54</c:v>
                </c:pt>
                <c:pt idx="362">
                  <c:v>30.53</c:v>
                </c:pt>
                <c:pt idx="363">
                  <c:v>30.52</c:v>
                </c:pt>
                <c:pt idx="364">
                  <c:v>30.51</c:v>
                </c:pt>
                <c:pt idx="365">
                  <c:v>30.51</c:v>
                </c:pt>
                <c:pt idx="366">
                  <c:v>30.51</c:v>
                </c:pt>
                <c:pt idx="367">
                  <c:v>30.51</c:v>
                </c:pt>
                <c:pt idx="368">
                  <c:v>30.51</c:v>
                </c:pt>
                <c:pt idx="369">
                  <c:v>30.5</c:v>
                </c:pt>
                <c:pt idx="370">
                  <c:v>30.49</c:v>
                </c:pt>
                <c:pt idx="371">
                  <c:v>30.48</c:v>
                </c:pt>
                <c:pt idx="372">
                  <c:v>30.48</c:v>
                </c:pt>
                <c:pt idx="373">
                  <c:v>30.47</c:v>
                </c:pt>
                <c:pt idx="374">
                  <c:v>30.47</c:v>
                </c:pt>
                <c:pt idx="375">
                  <c:v>30.5</c:v>
                </c:pt>
                <c:pt idx="376">
                  <c:v>30.5</c:v>
                </c:pt>
                <c:pt idx="377">
                  <c:v>30.52</c:v>
                </c:pt>
                <c:pt idx="378">
                  <c:v>30.54</c:v>
                </c:pt>
                <c:pt idx="379">
                  <c:v>30.55</c:v>
                </c:pt>
                <c:pt idx="380">
                  <c:v>30.55</c:v>
                </c:pt>
                <c:pt idx="381">
                  <c:v>30.54</c:v>
                </c:pt>
                <c:pt idx="382">
                  <c:v>30.53</c:v>
                </c:pt>
                <c:pt idx="383">
                  <c:v>30.51</c:v>
                </c:pt>
                <c:pt idx="384">
                  <c:v>30.5</c:v>
                </c:pt>
                <c:pt idx="385">
                  <c:v>30.49</c:v>
                </c:pt>
                <c:pt idx="386">
                  <c:v>30.49</c:v>
                </c:pt>
                <c:pt idx="387">
                  <c:v>30.48</c:v>
                </c:pt>
                <c:pt idx="388">
                  <c:v>30.47</c:v>
                </c:pt>
                <c:pt idx="389">
                  <c:v>30.47</c:v>
                </c:pt>
                <c:pt idx="390">
                  <c:v>30.47</c:v>
                </c:pt>
                <c:pt idx="391">
                  <c:v>30.47</c:v>
                </c:pt>
                <c:pt idx="392">
                  <c:v>30.46</c:v>
                </c:pt>
                <c:pt idx="393">
                  <c:v>30.46</c:v>
                </c:pt>
                <c:pt idx="394">
                  <c:v>30.45</c:v>
                </c:pt>
                <c:pt idx="395">
                  <c:v>30.44</c:v>
                </c:pt>
                <c:pt idx="396">
                  <c:v>30.44</c:v>
                </c:pt>
                <c:pt idx="397">
                  <c:v>30.43</c:v>
                </c:pt>
                <c:pt idx="398">
                  <c:v>30.43</c:v>
                </c:pt>
                <c:pt idx="399">
                  <c:v>30.43</c:v>
                </c:pt>
                <c:pt idx="400">
                  <c:v>30.42</c:v>
                </c:pt>
                <c:pt idx="401">
                  <c:v>30.42</c:v>
                </c:pt>
                <c:pt idx="402">
                  <c:v>30.42</c:v>
                </c:pt>
                <c:pt idx="403">
                  <c:v>30.41</c:v>
                </c:pt>
                <c:pt idx="404">
                  <c:v>30.41</c:v>
                </c:pt>
                <c:pt idx="405">
                  <c:v>30.4</c:v>
                </c:pt>
                <c:pt idx="406">
                  <c:v>30.39</c:v>
                </c:pt>
                <c:pt idx="407">
                  <c:v>30.39</c:v>
                </c:pt>
                <c:pt idx="408">
                  <c:v>30.38</c:v>
                </c:pt>
                <c:pt idx="409">
                  <c:v>30.38</c:v>
                </c:pt>
                <c:pt idx="410">
                  <c:v>30.38</c:v>
                </c:pt>
                <c:pt idx="411">
                  <c:v>30.37</c:v>
                </c:pt>
                <c:pt idx="412">
                  <c:v>30.36</c:v>
                </c:pt>
                <c:pt idx="413">
                  <c:v>30.35</c:v>
                </c:pt>
                <c:pt idx="414">
                  <c:v>30.34</c:v>
                </c:pt>
                <c:pt idx="415">
                  <c:v>30.34</c:v>
                </c:pt>
                <c:pt idx="416">
                  <c:v>30.33</c:v>
                </c:pt>
                <c:pt idx="417">
                  <c:v>30.36</c:v>
                </c:pt>
                <c:pt idx="418">
                  <c:v>30.36</c:v>
                </c:pt>
                <c:pt idx="419">
                  <c:v>30.37</c:v>
                </c:pt>
                <c:pt idx="420">
                  <c:v>30.36</c:v>
                </c:pt>
                <c:pt idx="421">
                  <c:v>30.37</c:v>
                </c:pt>
                <c:pt idx="422">
                  <c:v>30.36</c:v>
                </c:pt>
                <c:pt idx="423">
                  <c:v>30.35</c:v>
                </c:pt>
                <c:pt idx="424">
                  <c:v>30.38</c:v>
                </c:pt>
                <c:pt idx="425">
                  <c:v>30.4</c:v>
                </c:pt>
                <c:pt idx="426">
                  <c:v>30.45</c:v>
                </c:pt>
                <c:pt idx="427">
                  <c:v>30.46</c:v>
                </c:pt>
                <c:pt idx="428">
                  <c:v>30.46</c:v>
                </c:pt>
                <c:pt idx="429">
                  <c:v>30.45</c:v>
                </c:pt>
                <c:pt idx="430">
                  <c:v>30.45</c:v>
                </c:pt>
                <c:pt idx="431">
                  <c:v>30.45</c:v>
                </c:pt>
                <c:pt idx="432">
                  <c:v>30.45</c:v>
                </c:pt>
                <c:pt idx="433">
                  <c:v>30.44</c:v>
                </c:pt>
                <c:pt idx="434">
                  <c:v>30.43</c:v>
                </c:pt>
                <c:pt idx="435">
                  <c:v>30.42</c:v>
                </c:pt>
                <c:pt idx="436">
                  <c:v>30.41</c:v>
                </c:pt>
                <c:pt idx="437">
                  <c:v>30.4</c:v>
                </c:pt>
                <c:pt idx="438">
                  <c:v>30.39</c:v>
                </c:pt>
                <c:pt idx="439">
                  <c:v>30.38</c:v>
                </c:pt>
                <c:pt idx="440">
                  <c:v>30.37</c:v>
                </c:pt>
                <c:pt idx="441">
                  <c:v>30.36</c:v>
                </c:pt>
                <c:pt idx="442">
                  <c:v>30.35</c:v>
                </c:pt>
                <c:pt idx="443">
                  <c:v>30.34</c:v>
                </c:pt>
                <c:pt idx="444">
                  <c:v>30.34</c:v>
                </c:pt>
                <c:pt idx="445">
                  <c:v>30.33</c:v>
                </c:pt>
                <c:pt idx="446">
                  <c:v>30.33</c:v>
                </c:pt>
                <c:pt idx="447">
                  <c:v>30.31</c:v>
                </c:pt>
                <c:pt idx="448">
                  <c:v>30.31</c:v>
                </c:pt>
                <c:pt idx="449">
                  <c:v>30.29</c:v>
                </c:pt>
                <c:pt idx="450">
                  <c:v>30.29</c:v>
                </c:pt>
                <c:pt idx="451">
                  <c:v>30.29</c:v>
                </c:pt>
                <c:pt idx="452">
                  <c:v>30.27</c:v>
                </c:pt>
                <c:pt idx="453">
                  <c:v>30.26</c:v>
                </c:pt>
                <c:pt idx="454">
                  <c:v>30.26</c:v>
                </c:pt>
                <c:pt idx="455">
                  <c:v>30.25</c:v>
                </c:pt>
                <c:pt idx="456">
                  <c:v>30.24</c:v>
                </c:pt>
                <c:pt idx="457">
                  <c:v>30.23</c:v>
                </c:pt>
                <c:pt idx="458">
                  <c:v>30.22</c:v>
                </c:pt>
                <c:pt idx="459">
                  <c:v>30.21</c:v>
                </c:pt>
                <c:pt idx="460">
                  <c:v>30.2</c:v>
                </c:pt>
                <c:pt idx="461">
                  <c:v>30.19</c:v>
                </c:pt>
                <c:pt idx="462">
                  <c:v>30.19</c:v>
                </c:pt>
                <c:pt idx="463">
                  <c:v>30.18</c:v>
                </c:pt>
                <c:pt idx="464">
                  <c:v>30.17</c:v>
                </c:pt>
                <c:pt idx="465">
                  <c:v>30.17</c:v>
                </c:pt>
                <c:pt idx="466">
                  <c:v>30.16</c:v>
                </c:pt>
                <c:pt idx="467">
                  <c:v>30.15</c:v>
                </c:pt>
                <c:pt idx="468">
                  <c:v>30.16</c:v>
                </c:pt>
                <c:pt idx="469">
                  <c:v>30.16</c:v>
                </c:pt>
                <c:pt idx="470">
                  <c:v>30.16</c:v>
                </c:pt>
                <c:pt idx="471">
                  <c:v>30.15</c:v>
                </c:pt>
                <c:pt idx="472">
                  <c:v>30.14</c:v>
                </c:pt>
                <c:pt idx="473">
                  <c:v>30.14</c:v>
                </c:pt>
                <c:pt idx="474">
                  <c:v>30.13</c:v>
                </c:pt>
                <c:pt idx="475">
                  <c:v>30.13</c:v>
                </c:pt>
                <c:pt idx="476">
                  <c:v>30.12</c:v>
                </c:pt>
                <c:pt idx="477">
                  <c:v>30.12</c:v>
                </c:pt>
                <c:pt idx="478">
                  <c:v>30.11</c:v>
                </c:pt>
                <c:pt idx="479">
                  <c:v>30.11</c:v>
                </c:pt>
                <c:pt idx="480">
                  <c:v>30.1</c:v>
                </c:pt>
                <c:pt idx="481">
                  <c:v>30.1</c:v>
                </c:pt>
                <c:pt idx="482">
                  <c:v>30.1</c:v>
                </c:pt>
                <c:pt idx="483">
                  <c:v>30.09</c:v>
                </c:pt>
                <c:pt idx="484">
                  <c:v>30.09</c:v>
                </c:pt>
                <c:pt idx="485">
                  <c:v>30.09</c:v>
                </c:pt>
                <c:pt idx="486">
                  <c:v>30.08</c:v>
                </c:pt>
                <c:pt idx="487">
                  <c:v>30.08</c:v>
                </c:pt>
                <c:pt idx="488">
                  <c:v>30.07</c:v>
                </c:pt>
                <c:pt idx="489">
                  <c:v>30.07</c:v>
                </c:pt>
                <c:pt idx="490">
                  <c:v>30.07</c:v>
                </c:pt>
                <c:pt idx="491">
                  <c:v>30.06</c:v>
                </c:pt>
                <c:pt idx="492">
                  <c:v>30.06</c:v>
                </c:pt>
                <c:pt idx="493">
                  <c:v>30.05</c:v>
                </c:pt>
                <c:pt idx="494">
                  <c:v>30.05</c:v>
                </c:pt>
                <c:pt idx="495">
                  <c:v>30.05</c:v>
                </c:pt>
                <c:pt idx="496">
                  <c:v>30.04</c:v>
                </c:pt>
                <c:pt idx="497">
                  <c:v>30.04</c:v>
                </c:pt>
                <c:pt idx="498">
                  <c:v>30.03</c:v>
                </c:pt>
                <c:pt idx="499">
                  <c:v>30.03</c:v>
                </c:pt>
                <c:pt idx="500">
                  <c:v>30.03</c:v>
                </c:pt>
                <c:pt idx="501">
                  <c:v>30.02</c:v>
                </c:pt>
                <c:pt idx="502">
                  <c:v>30.02</c:v>
                </c:pt>
                <c:pt idx="503">
                  <c:v>30.01</c:v>
                </c:pt>
                <c:pt idx="504">
                  <c:v>30.01</c:v>
                </c:pt>
                <c:pt idx="505">
                  <c:v>30.01</c:v>
                </c:pt>
                <c:pt idx="506">
                  <c:v>30</c:v>
                </c:pt>
                <c:pt idx="507">
                  <c:v>29.99</c:v>
                </c:pt>
                <c:pt idx="508">
                  <c:v>29.99</c:v>
                </c:pt>
                <c:pt idx="509">
                  <c:v>29.99</c:v>
                </c:pt>
                <c:pt idx="510">
                  <c:v>29.98</c:v>
                </c:pt>
                <c:pt idx="511">
                  <c:v>29.98</c:v>
                </c:pt>
                <c:pt idx="512">
                  <c:v>29.97</c:v>
                </c:pt>
                <c:pt idx="513">
                  <c:v>29.98</c:v>
                </c:pt>
                <c:pt idx="514">
                  <c:v>29.98</c:v>
                </c:pt>
                <c:pt idx="515">
                  <c:v>29.98</c:v>
                </c:pt>
                <c:pt idx="516">
                  <c:v>29.98</c:v>
                </c:pt>
                <c:pt idx="517">
                  <c:v>29.98</c:v>
                </c:pt>
                <c:pt idx="518">
                  <c:v>29.97</c:v>
                </c:pt>
                <c:pt idx="519">
                  <c:v>29.97</c:v>
                </c:pt>
                <c:pt idx="520">
                  <c:v>29.97</c:v>
                </c:pt>
                <c:pt idx="521">
                  <c:v>29.96</c:v>
                </c:pt>
                <c:pt idx="522">
                  <c:v>29.96</c:v>
                </c:pt>
                <c:pt idx="523">
                  <c:v>29.95</c:v>
                </c:pt>
                <c:pt idx="524">
                  <c:v>29.94</c:v>
                </c:pt>
                <c:pt idx="525">
                  <c:v>29.94</c:v>
                </c:pt>
                <c:pt idx="526">
                  <c:v>29.94</c:v>
                </c:pt>
                <c:pt idx="527">
                  <c:v>29.94</c:v>
                </c:pt>
                <c:pt idx="528">
                  <c:v>29.94</c:v>
                </c:pt>
                <c:pt idx="529">
                  <c:v>29.94</c:v>
                </c:pt>
                <c:pt idx="530">
                  <c:v>29.94</c:v>
                </c:pt>
                <c:pt idx="531">
                  <c:v>29.94</c:v>
                </c:pt>
                <c:pt idx="532">
                  <c:v>29.94</c:v>
                </c:pt>
                <c:pt idx="533">
                  <c:v>29.94</c:v>
                </c:pt>
                <c:pt idx="534">
                  <c:v>29.93</c:v>
                </c:pt>
                <c:pt idx="535">
                  <c:v>29.93</c:v>
                </c:pt>
                <c:pt idx="536">
                  <c:v>29.93</c:v>
                </c:pt>
                <c:pt idx="537">
                  <c:v>29.93</c:v>
                </c:pt>
                <c:pt idx="538">
                  <c:v>29.93</c:v>
                </c:pt>
                <c:pt idx="539">
                  <c:v>29.93</c:v>
                </c:pt>
                <c:pt idx="540">
                  <c:v>29.93</c:v>
                </c:pt>
                <c:pt idx="541">
                  <c:v>29.92</c:v>
                </c:pt>
                <c:pt idx="542">
                  <c:v>29.92</c:v>
                </c:pt>
                <c:pt idx="543">
                  <c:v>29.92</c:v>
                </c:pt>
                <c:pt idx="544">
                  <c:v>29.92</c:v>
                </c:pt>
                <c:pt idx="545">
                  <c:v>29.92</c:v>
                </c:pt>
                <c:pt idx="546">
                  <c:v>29.92</c:v>
                </c:pt>
                <c:pt idx="547">
                  <c:v>29.92</c:v>
                </c:pt>
                <c:pt idx="548">
                  <c:v>29.92</c:v>
                </c:pt>
                <c:pt idx="549">
                  <c:v>29.94</c:v>
                </c:pt>
                <c:pt idx="550">
                  <c:v>29.95</c:v>
                </c:pt>
                <c:pt idx="551">
                  <c:v>29.96</c:v>
                </c:pt>
                <c:pt idx="552">
                  <c:v>29.96</c:v>
                </c:pt>
                <c:pt idx="553">
                  <c:v>29.97</c:v>
                </c:pt>
                <c:pt idx="554">
                  <c:v>29.98</c:v>
                </c:pt>
                <c:pt idx="555">
                  <c:v>29.98</c:v>
                </c:pt>
                <c:pt idx="556">
                  <c:v>30</c:v>
                </c:pt>
                <c:pt idx="557">
                  <c:v>30.01</c:v>
                </c:pt>
                <c:pt idx="558">
                  <c:v>30.03</c:v>
                </c:pt>
                <c:pt idx="559">
                  <c:v>30.05</c:v>
                </c:pt>
                <c:pt idx="560">
                  <c:v>30.06</c:v>
                </c:pt>
                <c:pt idx="561">
                  <c:v>30.07</c:v>
                </c:pt>
                <c:pt idx="562">
                  <c:v>30.08</c:v>
                </c:pt>
                <c:pt idx="563">
                  <c:v>30.08</c:v>
                </c:pt>
                <c:pt idx="564">
                  <c:v>30.09</c:v>
                </c:pt>
                <c:pt idx="565">
                  <c:v>30.09</c:v>
                </c:pt>
                <c:pt idx="566">
                  <c:v>30.11</c:v>
                </c:pt>
                <c:pt idx="567">
                  <c:v>30.12</c:v>
                </c:pt>
                <c:pt idx="568">
                  <c:v>30.17</c:v>
                </c:pt>
                <c:pt idx="569">
                  <c:v>30.26</c:v>
                </c:pt>
                <c:pt idx="570">
                  <c:v>30.32</c:v>
                </c:pt>
                <c:pt idx="571">
                  <c:v>30.37</c:v>
                </c:pt>
                <c:pt idx="572">
                  <c:v>30.45</c:v>
                </c:pt>
                <c:pt idx="573">
                  <c:v>30.53</c:v>
                </c:pt>
                <c:pt idx="574">
                  <c:v>30.56</c:v>
                </c:pt>
                <c:pt idx="575">
                  <c:v>30.61</c:v>
                </c:pt>
                <c:pt idx="576">
                  <c:v>30.64</c:v>
                </c:pt>
                <c:pt idx="577">
                  <c:v>30.66</c:v>
                </c:pt>
                <c:pt idx="578">
                  <c:v>30.67</c:v>
                </c:pt>
                <c:pt idx="579">
                  <c:v>30.73</c:v>
                </c:pt>
                <c:pt idx="580">
                  <c:v>30.75</c:v>
                </c:pt>
                <c:pt idx="581">
                  <c:v>30.82</c:v>
                </c:pt>
                <c:pt idx="582">
                  <c:v>30.84</c:v>
                </c:pt>
                <c:pt idx="583">
                  <c:v>30.84</c:v>
                </c:pt>
                <c:pt idx="584">
                  <c:v>30.81</c:v>
                </c:pt>
                <c:pt idx="585">
                  <c:v>30.79</c:v>
                </c:pt>
                <c:pt idx="586">
                  <c:v>30.79</c:v>
                </c:pt>
                <c:pt idx="587">
                  <c:v>30.81</c:v>
                </c:pt>
                <c:pt idx="588">
                  <c:v>30.85</c:v>
                </c:pt>
                <c:pt idx="589">
                  <c:v>30.87</c:v>
                </c:pt>
                <c:pt idx="590">
                  <c:v>30.87</c:v>
                </c:pt>
                <c:pt idx="591">
                  <c:v>30.86</c:v>
                </c:pt>
                <c:pt idx="592">
                  <c:v>30.88</c:v>
                </c:pt>
                <c:pt idx="593">
                  <c:v>30.96</c:v>
                </c:pt>
                <c:pt idx="594">
                  <c:v>30.99</c:v>
                </c:pt>
                <c:pt idx="595">
                  <c:v>31.02</c:v>
                </c:pt>
                <c:pt idx="596">
                  <c:v>31.05</c:v>
                </c:pt>
                <c:pt idx="597">
                  <c:v>31.05</c:v>
                </c:pt>
                <c:pt idx="598">
                  <c:v>31.04</c:v>
                </c:pt>
                <c:pt idx="599">
                  <c:v>31.01</c:v>
                </c:pt>
                <c:pt idx="600">
                  <c:v>30.99</c:v>
                </c:pt>
                <c:pt idx="601">
                  <c:v>30.96</c:v>
                </c:pt>
                <c:pt idx="602">
                  <c:v>30.95</c:v>
                </c:pt>
                <c:pt idx="603">
                  <c:v>30.97</c:v>
                </c:pt>
                <c:pt idx="604">
                  <c:v>31</c:v>
                </c:pt>
                <c:pt idx="605">
                  <c:v>31</c:v>
                </c:pt>
                <c:pt idx="606">
                  <c:v>31.03</c:v>
                </c:pt>
                <c:pt idx="607">
                  <c:v>31.12</c:v>
                </c:pt>
                <c:pt idx="608">
                  <c:v>31.19</c:v>
                </c:pt>
                <c:pt idx="609">
                  <c:v>31.25</c:v>
                </c:pt>
                <c:pt idx="610">
                  <c:v>31.26</c:v>
                </c:pt>
                <c:pt idx="611">
                  <c:v>31.25</c:v>
                </c:pt>
                <c:pt idx="612">
                  <c:v>31.23</c:v>
                </c:pt>
                <c:pt idx="613">
                  <c:v>31.18</c:v>
                </c:pt>
                <c:pt idx="614">
                  <c:v>31.16</c:v>
                </c:pt>
                <c:pt idx="615">
                  <c:v>31.18</c:v>
                </c:pt>
                <c:pt idx="616">
                  <c:v>31.18</c:v>
                </c:pt>
                <c:pt idx="617">
                  <c:v>31.2</c:v>
                </c:pt>
                <c:pt idx="618">
                  <c:v>31.21</c:v>
                </c:pt>
                <c:pt idx="619">
                  <c:v>31.21</c:v>
                </c:pt>
                <c:pt idx="620">
                  <c:v>31.19</c:v>
                </c:pt>
                <c:pt idx="621">
                  <c:v>31.17</c:v>
                </c:pt>
                <c:pt idx="622">
                  <c:v>31.15</c:v>
                </c:pt>
                <c:pt idx="623">
                  <c:v>31.13</c:v>
                </c:pt>
                <c:pt idx="624">
                  <c:v>31.12</c:v>
                </c:pt>
                <c:pt idx="625">
                  <c:v>31.1</c:v>
                </c:pt>
                <c:pt idx="626">
                  <c:v>31.09</c:v>
                </c:pt>
                <c:pt idx="627">
                  <c:v>31.07</c:v>
                </c:pt>
                <c:pt idx="628">
                  <c:v>31.06</c:v>
                </c:pt>
                <c:pt idx="629">
                  <c:v>31.05</c:v>
                </c:pt>
                <c:pt idx="630">
                  <c:v>31.04</c:v>
                </c:pt>
                <c:pt idx="631">
                  <c:v>31.03</c:v>
                </c:pt>
                <c:pt idx="632">
                  <c:v>31.02</c:v>
                </c:pt>
                <c:pt idx="633">
                  <c:v>31.01</c:v>
                </c:pt>
                <c:pt idx="634">
                  <c:v>31</c:v>
                </c:pt>
                <c:pt idx="635">
                  <c:v>30.99</c:v>
                </c:pt>
                <c:pt idx="636">
                  <c:v>31</c:v>
                </c:pt>
                <c:pt idx="637">
                  <c:v>31</c:v>
                </c:pt>
                <c:pt idx="638">
                  <c:v>30.98</c:v>
                </c:pt>
                <c:pt idx="639">
                  <c:v>30.97</c:v>
                </c:pt>
                <c:pt idx="640">
                  <c:v>30.97</c:v>
                </c:pt>
                <c:pt idx="641">
                  <c:v>30.95</c:v>
                </c:pt>
                <c:pt idx="642">
                  <c:v>30.94</c:v>
                </c:pt>
                <c:pt idx="643">
                  <c:v>30.93</c:v>
                </c:pt>
                <c:pt idx="644">
                  <c:v>30.95</c:v>
                </c:pt>
                <c:pt idx="645">
                  <c:v>30.97</c:v>
                </c:pt>
                <c:pt idx="646">
                  <c:v>30.96</c:v>
                </c:pt>
                <c:pt idx="647">
                  <c:v>30.95</c:v>
                </c:pt>
                <c:pt idx="648">
                  <c:v>30.94</c:v>
                </c:pt>
                <c:pt idx="649">
                  <c:v>30.94</c:v>
                </c:pt>
                <c:pt idx="650">
                  <c:v>30.93</c:v>
                </c:pt>
                <c:pt idx="651">
                  <c:v>30.93</c:v>
                </c:pt>
                <c:pt idx="652">
                  <c:v>30.92</c:v>
                </c:pt>
                <c:pt idx="653">
                  <c:v>30.94</c:v>
                </c:pt>
                <c:pt idx="654">
                  <c:v>30.96</c:v>
                </c:pt>
                <c:pt idx="655">
                  <c:v>30.96</c:v>
                </c:pt>
                <c:pt idx="656">
                  <c:v>31.02</c:v>
                </c:pt>
                <c:pt idx="657">
                  <c:v>31.04</c:v>
                </c:pt>
                <c:pt idx="658">
                  <c:v>31.06</c:v>
                </c:pt>
                <c:pt idx="659">
                  <c:v>31.07</c:v>
                </c:pt>
                <c:pt idx="660">
                  <c:v>31.06</c:v>
                </c:pt>
                <c:pt idx="661">
                  <c:v>31.04</c:v>
                </c:pt>
                <c:pt idx="662">
                  <c:v>31.02</c:v>
                </c:pt>
                <c:pt idx="663">
                  <c:v>31</c:v>
                </c:pt>
                <c:pt idx="664">
                  <c:v>30.99</c:v>
                </c:pt>
                <c:pt idx="665">
                  <c:v>30.97</c:v>
                </c:pt>
                <c:pt idx="666">
                  <c:v>30.95</c:v>
                </c:pt>
                <c:pt idx="667">
                  <c:v>30.94</c:v>
                </c:pt>
                <c:pt idx="668">
                  <c:v>30.93</c:v>
                </c:pt>
                <c:pt idx="669">
                  <c:v>30.92</c:v>
                </c:pt>
                <c:pt idx="670">
                  <c:v>30.92</c:v>
                </c:pt>
                <c:pt idx="671">
                  <c:v>30.91</c:v>
                </c:pt>
                <c:pt idx="672">
                  <c:v>30.9</c:v>
                </c:pt>
                <c:pt idx="673">
                  <c:v>30.89</c:v>
                </c:pt>
                <c:pt idx="674">
                  <c:v>30.88</c:v>
                </c:pt>
                <c:pt idx="675">
                  <c:v>30.87</c:v>
                </c:pt>
                <c:pt idx="676">
                  <c:v>30.87</c:v>
                </c:pt>
                <c:pt idx="677">
                  <c:v>30.86</c:v>
                </c:pt>
                <c:pt idx="678">
                  <c:v>30.85</c:v>
                </c:pt>
                <c:pt idx="679">
                  <c:v>30.84</c:v>
                </c:pt>
                <c:pt idx="680">
                  <c:v>30.83</c:v>
                </c:pt>
                <c:pt idx="681">
                  <c:v>30.82</c:v>
                </c:pt>
                <c:pt idx="682">
                  <c:v>30.84</c:v>
                </c:pt>
                <c:pt idx="683">
                  <c:v>30.85</c:v>
                </c:pt>
                <c:pt idx="684">
                  <c:v>30.96</c:v>
                </c:pt>
                <c:pt idx="685">
                  <c:v>30.98</c:v>
                </c:pt>
                <c:pt idx="686">
                  <c:v>30.99</c:v>
                </c:pt>
                <c:pt idx="687">
                  <c:v>30.99</c:v>
                </c:pt>
                <c:pt idx="688">
                  <c:v>31.02</c:v>
                </c:pt>
                <c:pt idx="689">
                  <c:v>31.07</c:v>
                </c:pt>
                <c:pt idx="690">
                  <c:v>31.1</c:v>
                </c:pt>
                <c:pt idx="691">
                  <c:v>31.11</c:v>
                </c:pt>
                <c:pt idx="692">
                  <c:v>31.14</c:v>
                </c:pt>
                <c:pt idx="693">
                  <c:v>31.14</c:v>
                </c:pt>
                <c:pt idx="694">
                  <c:v>31.13</c:v>
                </c:pt>
                <c:pt idx="695">
                  <c:v>31.11</c:v>
                </c:pt>
                <c:pt idx="696">
                  <c:v>31.1</c:v>
                </c:pt>
                <c:pt idx="697">
                  <c:v>31.08</c:v>
                </c:pt>
                <c:pt idx="698">
                  <c:v>31.07</c:v>
                </c:pt>
                <c:pt idx="699">
                  <c:v>31.06</c:v>
                </c:pt>
                <c:pt idx="700">
                  <c:v>31.04</c:v>
                </c:pt>
                <c:pt idx="701">
                  <c:v>31.03</c:v>
                </c:pt>
                <c:pt idx="702">
                  <c:v>31.05</c:v>
                </c:pt>
                <c:pt idx="703">
                  <c:v>31.04</c:v>
                </c:pt>
                <c:pt idx="704">
                  <c:v>31.03</c:v>
                </c:pt>
                <c:pt idx="705">
                  <c:v>31.01</c:v>
                </c:pt>
                <c:pt idx="706">
                  <c:v>31</c:v>
                </c:pt>
                <c:pt idx="707">
                  <c:v>30.98</c:v>
                </c:pt>
                <c:pt idx="708">
                  <c:v>30.97</c:v>
                </c:pt>
                <c:pt idx="709">
                  <c:v>30.95</c:v>
                </c:pt>
                <c:pt idx="710">
                  <c:v>30.94</c:v>
                </c:pt>
                <c:pt idx="711">
                  <c:v>30.92</c:v>
                </c:pt>
                <c:pt idx="712">
                  <c:v>30.91</c:v>
                </c:pt>
                <c:pt idx="713">
                  <c:v>30.89</c:v>
                </c:pt>
                <c:pt idx="714">
                  <c:v>30.88</c:v>
                </c:pt>
                <c:pt idx="715">
                  <c:v>30.86</c:v>
                </c:pt>
                <c:pt idx="716">
                  <c:v>30.87</c:v>
                </c:pt>
                <c:pt idx="717">
                  <c:v>30.87</c:v>
                </c:pt>
                <c:pt idx="718">
                  <c:v>30.85</c:v>
                </c:pt>
                <c:pt idx="719">
                  <c:v>30.84</c:v>
                </c:pt>
                <c:pt idx="720">
                  <c:v>30.82</c:v>
                </c:pt>
                <c:pt idx="721">
                  <c:v>30.81</c:v>
                </c:pt>
                <c:pt idx="722">
                  <c:v>30.8</c:v>
                </c:pt>
                <c:pt idx="723">
                  <c:v>30.81</c:v>
                </c:pt>
                <c:pt idx="724">
                  <c:v>30.81</c:v>
                </c:pt>
                <c:pt idx="725">
                  <c:v>30.8</c:v>
                </c:pt>
                <c:pt idx="726">
                  <c:v>30.79</c:v>
                </c:pt>
                <c:pt idx="727">
                  <c:v>30.78</c:v>
                </c:pt>
                <c:pt idx="728">
                  <c:v>30.77</c:v>
                </c:pt>
                <c:pt idx="729">
                  <c:v>30.76</c:v>
                </c:pt>
                <c:pt idx="730">
                  <c:v>30.77</c:v>
                </c:pt>
                <c:pt idx="731">
                  <c:v>30.76</c:v>
                </c:pt>
                <c:pt idx="732">
                  <c:v>30.74</c:v>
                </c:pt>
                <c:pt idx="733">
                  <c:v>30.73</c:v>
                </c:pt>
                <c:pt idx="734">
                  <c:v>30.72</c:v>
                </c:pt>
                <c:pt idx="735">
                  <c:v>30.71</c:v>
                </c:pt>
                <c:pt idx="736">
                  <c:v>30.7</c:v>
                </c:pt>
                <c:pt idx="737">
                  <c:v>30.7</c:v>
                </c:pt>
                <c:pt idx="738">
                  <c:v>30.69</c:v>
                </c:pt>
                <c:pt idx="739">
                  <c:v>30.69</c:v>
                </c:pt>
                <c:pt idx="740">
                  <c:v>30.68</c:v>
                </c:pt>
                <c:pt idx="741">
                  <c:v>30.67</c:v>
                </c:pt>
                <c:pt idx="742">
                  <c:v>30.67</c:v>
                </c:pt>
                <c:pt idx="743">
                  <c:v>30.68</c:v>
                </c:pt>
                <c:pt idx="744">
                  <c:v>30.71</c:v>
                </c:pt>
                <c:pt idx="745">
                  <c:v>30.71</c:v>
                </c:pt>
                <c:pt idx="746">
                  <c:v>30.7</c:v>
                </c:pt>
                <c:pt idx="747">
                  <c:v>30.76</c:v>
                </c:pt>
                <c:pt idx="748">
                  <c:v>30.91</c:v>
                </c:pt>
                <c:pt idx="749">
                  <c:v>30.99</c:v>
                </c:pt>
                <c:pt idx="750">
                  <c:v>31</c:v>
                </c:pt>
                <c:pt idx="751">
                  <c:v>30.99</c:v>
                </c:pt>
                <c:pt idx="752">
                  <c:v>30.98</c:v>
                </c:pt>
                <c:pt idx="753">
                  <c:v>30.94</c:v>
                </c:pt>
                <c:pt idx="754">
                  <c:v>30.92</c:v>
                </c:pt>
                <c:pt idx="755">
                  <c:v>30.9</c:v>
                </c:pt>
                <c:pt idx="756">
                  <c:v>30.93</c:v>
                </c:pt>
                <c:pt idx="757">
                  <c:v>31.04</c:v>
                </c:pt>
                <c:pt idx="758">
                  <c:v>31.24</c:v>
                </c:pt>
                <c:pt idx="759">
                  <c:v>31.28</c:v>
                </c:pt>
                <c:pt idx="760">
                  <c:v>31.29</c:v>
                </c:pt>
                <c:pt idx="761">
                  <c:v>31.28</c:v>
                </c:pt>
                <c:pt idx="762">
                  <c:v>31.24</c:v>
                </c:pt>
                <c:pt idx="763">
                  <c:v>31.2</c:v>
                </c:pt>
                <c:pt idx="764">
                  <c:v>31.16</c:v>
                </c:pt>
                <c:pt idx="765">
                  <c:v>31.13</c:v>
                </c:pt>
                <c:pt idx="766">
                  <c:v>31.1</c:v>
                </c:pt>
                <c:pt idx="767">
                  <c:v>31.07</c:v>
                </c:pt>
                <c:pt idx="768">
                  <c:v>31.04</c:v>
                </c:pt>
                <c:pt idx="769">
                  <c:v>31.01</c:v>
                </c:pt>
                <c:pt idx="770">
                  <c:v>30.98</c:v>
                </c:pt>
                <c:pt idx="771">
                  <c:v>30.97</c:v>
                </c:pt>
                <c:pt idx="772">
                  <c:v>30.95</c:v>
                </c:pt>
                <c:pt idx="773">
                  <c:v>30.92</c:v>
                </c:pt>
                <c:pt idx="774">
                  <c:v>30.9</c:v>
                </c:pt>
                <c:pt idx="775">
                  <c:v>30.87</c:v>
                </c:pt>
                <c:pt idx="776">
                  <c:v>30.86</c:v>
                </c:pt>
                <c:pt idx="777">
                  <c:v>30.83</c:v>
                </c:pt>
                <c:pt idx="778">
                  <c:v>30.82</c:v>
                </c:pt>
                <c:pt idx="779">
                  <c:v>30.8</c:v>
                </c:pt>
                <c:pt idx="780">
                  <c:v>30.78</c:v>
                </c:pt>
                <c:pt idx="781">
                  <c:v>30.76</c:v>
                </c:pt>
                <c:pt idx="782">
                  <c:v>30.75</c:v>
                </c:pt>
                <c:pt idx="783">
                  <c:v>30.74</c:v>
                </c:pt>
                <c:pt idx="784">
                  <c:v>30.73</c:v>
                </c:pt>
                <c:pt idx="785">
                  <c:v>30.72</c:v>
                </c:pt>
                <c:pt idx="786">
                  <c:v>30.7</c:v>
                </c:pt>
                <c:pt idx="787">
                  <c:v>30.75</c:v>
                </c:pt>
                <c:pt idx="788">
                  <c:v>30.75</c:v>
                </c:pt>
                <c:pt idx="789">
                  <c:v>30.8</c:v>
                </c:pt>
                <c:pt idx="790">
                  <c:v>30.82</c:v>
                </c:pt>
                <c:pt idx="791">
                  <c:v>30.83</c:v>
                </c:pt>
                <c:pt idx="792">
                  <c:v>30.82</c:v>
                </c:pt>
                <c:pt idx="793">
                  <c:v>30.8</c:v>
                </c:pt>
                <c:pt idx="794">
                  <c:v>30.78</c:v>
                </c:pt>
                <c:pt idx="795">
                  <c:v>30.77</c:v>
                </c:pt>
                <c:pt idx="796">
                  <c:v>30.77</c:v>
                </c:pt>
                <c:pt idx="797">
                  <c:v>30.76</c:v>
                </c:pt>
                <c:pt idx="798">
                  <c:v>30.74</c:v>
                </c:pt>
                <c:pt idx="799">
                  <c:v>30.72</c:v>
                </c:pt>
                <c:pt idx="800">
                  <c:v>30.71</c:v>
                </c:pt>
                <c:pt idx="801">
                  <c:v>30.69</c:v>
                </c:pt>
                <c:pt idx="802">
                  <c:v>30.69</c:v>
                </c:pt>
                <c:pt idx="803">
                  <c:v>30.66</c:v>
                </c:pt>
                <c:pt idx="804">
                  <c:v>30.66</c:v>
                </c:pt>
                <c:pt idx="805">
                  <c:v>30.64</c:v>
                </c:pt>
                <c:pt idx="806">
                  <c:v>30.63</c:v>
                </c:pt>
                <c:pt idx="807">
                  <c:v>30.62</c:v>
                </c:pt>
                <c:pt idx="808">
                  <c:v>30.61</c:v>
                </c:pt>
                <c:pt idx="809">
                  <c:v>30.6</c:v>
                </c:pt>
                <c:pt idx="810">
                  <c:v>30.59</c:v>
                </c:pt>
                <c:pt idx="811">
                  <c:v>30.58</c:v>
                </c:pt>
                <c:pt idx="812">
                  <c:v>30.57</c:v>
                </c:pt>
                <c:pt idx="813">
                  <c:v>30.55</c:v>
                </c:pt>
                <c:pt idx="814">
                  <c:v>30.55</c:v>
                </c:pt>
                <c:pt idx="815">
                  <c:v>30.54</c:v>
                </c:pt>
                <c:pt idx="816">
                  <c:v>30.53</c:v>
                </c:pt>
                <c:pt idx="817">
                  <c:v>30.52</c:v>
                </c:pt>
                <c:pt idx="818">
                  <c:v>30.51</c:v>
                </c:pt>
                <c:pt idx="819">
                  <c:v>30.5</c:v>
                </c:pt>
                <c:pt idx="820">
                  <c:v>30.49</c:v>
                </c:pt>
                <c:pt idx="821">
                  <c:v>30.48</c:v>
                </c:pt>
                <c:pt idx="822">
                  <c:v>30.47</c:v>
                </c:pt>
                <c:pt idx="823">
                  <c:v>30.45</c:v>
                </c:pt>
                <c:pt idx="824">
                  <c:v>30.44</c:v>
                </c:pt>
                <c:pt idx="825">
                  <c:v>30.44</c:v>
                </c:pt>
                <c:pt idx="826">
                  <c:v>30.43</c:v>
                </c:pt>
                <c:pt idx="827">
                  <c:v>30.42</c:v>
                </c:pt>
                <c:pt idx="828">
                  <c:v>30.41</c:v>
                </c:pt>
                <c:pt idx="829">
                  <c:v>30.4</c:v>
                </c:pt>
                <c:pt idx="830">
                  <c:v>30.38</c:v>
                </c:pt>
                <c:pt idx="831">
                  <c:v>30.38</c:v>
                </c:pt>
                <c:pt idx="832">
                  <c:v>30.37</c:v>
                </c:pt>
                <c:pt idx="833">
                  <c:v>30.35</c:v>
                </c:pt>
                <c:pt idx="834">
                  <c:v>30.35</c:v>
                </c:pt>
                <c:pt idx="835">
                  <c:v>30.34</c:v>
                </c:pt>
                <c:pt idx="836">
                  <c:v>30.33</c:v>
                </c:pt>
                <c:pt idx="837">
                  <c:v>30.32</c:v>
                </c:pt>
                <c:pt idx="838">
                  <c:v>30.31</c:v>
                </c:pt>
                <c:pt idx="839">
                  <c:v>30.3</c:v>
                </c:pt>
                <c:pt idx="840">
                  <c:v>30.29</c:v>
                </c:pt>
                <c:pt idx="841">
                  <c:v>30.28</c:v>
                </c:pt>
                <c:pt idx="842">
                  <c:v>30.28</c:v>
                </c:pt>
                <c:pt idx="843">
                  <c:v>30.27</c:v>
                </c:pt>
                <c:pt idx="844">
                  <c:v>30.26</c:v>
                </c:pt>
                <c:pt idx="845">
                  <c:v>30.25</c:v>
                </c:pt>
                <c:pt idx="846">
                  <c:v>30.25</c:v>
                </c:pt>
                <c:pt idx="847">
                  <c:v>30.24</c:v>
                </c:pt>
                <c:pt idx="848">
                  <c:v>30.23</c:v>
                </c:pt>
                <c:pt idx="849">
                  <c:v>30.22</c:v>
                </c:pt>
                <c:pt idx="850">
                  <c:v>30.22</c:v>
                </c:pt>
                <c:pt idx="851">
                  <c:v>30.25</c:v>
                </c:pt>
                <c:pt idx="852">
                  <c:v>30.28</c:v>
                </c:pt>
                <c:pt idx="853">
                  <c:v>30.29</c:v>
                </c:pt>
                <c:pt idx="854">
                  <c:v>30.29</c:v>
                </c:pt>
                <c:pt idx="855">
                  <c:v>30.29</c:v>
                </c:pt>
                <c:pt idx="856">
                  <c:v>30.29</c:v>
                </c:pt>
                <c:pt idx="857">
                  <c:v>30.28</c:v>
                </c:pt>
                <c:pt idx="858">
                  <c:v>30.28</c:v>
                </c:pt>
                <c:pt idx="859">
                  <c:v>30.27</c:v>
                </c:pt>
                <c:pt idx="860">
                  <c:v>30.26</c:v>
                </c:pt>
                <c:pt idx="861">
                  <c:v>30.25</c:v>
                </c:pt>
                <c:pt idx="862">
                  <c:v>30.24</c:v>
                </c:pt>
                <c:pt idx="863">
                  <c:v>30.23</c:v>
                </c:pt>
                <c:pt idx="864">
                  <c:v>30.23</c:v>
                </c:pt>
                <c:pt idx="865">
                  <c:v>30.22</c:v>
                </c:pt>
                <c:pt idx="866">
                  <c:v>30.22</c:v>
                </c:pt>
                <c:pt idx="867">
                  <c:v>30.21</c:v>
                </c:pt>
                <c:pt idx="868">
                  <c:v>30.22</c:v>
                </c:pt>
                <c:pt idx="869">
                  <c:v>30.21</c:v>
                </c:pt>
                <c:pt idx="870">
                  <c:v>30.2</c:v>
                </c:pt>
                <c:pt idx="871">
                  <c:v>30.2</c:v>
                </c:pt>
                <c:pt idx="872">
                  <c:v>30.19</c:v>
                </c:pt>
                <c:pt idx="873">
                  <c:v>30.19</c:v>
                </c:pt>
                <c:pt idx="874">
                  <c:v>30.18</c:v>
                </c:pt>
                <c:pt idx="875">
                  <c:v>30.18</c:v>
                </c:pt>
                <c:pt idx="876">
                  <c:v>30.17</c:v>
                </c:pt>
                <c:pt idx="877">
                  <c:v>30.17</c:v>
                </c:pt>
                <c:pt idx="878">
                  <c:v>30.16</c:v>
                </c:pt>
                <c:pt idx="879">
                  <c:v>30.16</c:v>
                </c:pt>
                <c:pt idx="880">
                  <c:v>30.15</c:v>
                </c:pt>
                <c:pt idx="881">
                  <c:v>30.15</c:v>
                </c:pt>
                <c:pt idx="882">
                  <c:v>30.14</c:v>
                </c:pt>
                <c:pt idx="883">
                  <c:v>30.14</c:v>
                </c:pt>
                <c:pt idx="884">
                  <c:v>30.13</c:v>
                </c:pt>
                <c:pt idx="885">
                  <c:v>30.13</c:v>
                </c:pt>
                <c:pt idx="886">
                  <c:v>30.12</c:v>
                </c:pt>
                <c:pt idx="887">
                  <c:v>30.12</c:v>
                </c:pt>
                <c:pt idx="888">
                  <c:v>30.12</c:v>
                </c:pt>
                <c:pt idx="889">
                  <c:v>30.12</c:v>
                </c:pt>
                <c:pt idx="890">
                  <c:v>30.12</c:v>
                </c:pt>
                <c:pt idx="891">
                  <c:v>30.12</c:v>
                </c:pt>
                <c:pt idx="892">
                  <c:v>30.12</c:v>
                </c:pt>
                <c:pt idx="893">
                  <c:v>30.12</c:v>
                </c:pt>
                <c:pt idx="894">
                  <c:v>30.12</c:v>
                </c:pt>
                <c:pt idx="895">
                  <c:v>30.13</c:v>
                </c:pt>
                <c:pt idx="896">
                  <c:v>30.15</c:v>
                </c:pt>
                <c:pt idx="897">
                  <c:v>30.16</c:v>
                </c:pt>
                <c:pt idx="898">
                  <c:v>30.16</c:v>
                </c:pt>
                <c:pt idx="899">
                  <c:v>30.17</c:v>
                </c:pt>
                <c:pt idx="900">
                  <c:v>30.17</c:v>
                </c:pt>
                <c:pt idx="901">
                  <c:v>30.18</c:v>
                </c:pt>
                <c:pt idx="902">
                  <c:v>30.21</c:v>
                </c:pt>
                <c:pt idx="903">
                  <c:v>30.25</c:v>
                </c:pt>
                <c:pt idx="904">
                  <c:v>30.34</c:v>
                </c:pt>
                <c:pt idx="905">
                  <c:v>30.38</c:v>
                </c:pt>
                <c:pt idx="906">
                  <c:v>30.42</c:v>
                </c:pt>
                <c:pt idx="907">
                  <c:v>30.44</c:v>
                </c:pt>
                <c:pt idx="908">
                  <c:v>30.45</c:v>
                </c:pt>
                <c:pt idx="909">
                  <c:v>30.45</c:v>
                </c:pt>
                <c:pt idx="910">
                  <c:v>30.45</c:v>
                </c:pt>
                <c:pt idx="911">
                  <c:v>30.45</c:v>
                </c:pt>
                <c:pt idx="912">
                  <c:v>30.45</c:v>
                </c:pt>
                <c:pt idx="913">
                  <c:v>30.46</c:v>
                </c:pt>
                <c:pt idx="914">
                  <c:v>30.47</c:v>
                </c:pt>
                <c:pt idx="915">
                  <c:v>30.47</c:v>
                </c:pt>
                <c:pt idx="916">
                  <c:v>30.47</c:v>
                </c:pt>
                <c:pt idx="917">
                  <c:v>30.46</c:v>
                </c:pt>
                <c:pt idx="918">
                  <c:v>30.45</c:v>
                </c:pt>
                <c:pt idx="919">
                  <c:v>30.45</c:v>
                </c:pt>
                <c:pt idx="920">
                  <c:v>30.45</c:v>
                </c:pt>
                <c:pt idx="921">
                  <c:v>30.45</c:v>
                </c:pt>
                <c:pt idx="922">
                  <c:v>30.45</c:v>
                </c:pt>
                <c:pt idx="923">
                  <c:v>30.48</c:v>
                </c:pt>
                <c:pt idx="924">
                  <c:v>30.49</c:v>
                </c:pt>
                <c:pt idx="925">
                  <c:v>30.51</c:v>
                </c:pt>
                <c:pt idx="926">
                  <c:v>30.55</c:v>
                </c:pt>
                <c:pt idx="927">
                  <c:v>30.58</c:v>
                </c:pt>
                <c:pt idx="928">
                  <c:v>30.61</c:v>
                </c:pt>
                <c:pt idx="929">
                  <c:v>30.61</c:v>
                </c:pt>
                <c:pt idx="930">
                  <c:v>30.61</c:v>
                </c:pt>
                <c:pt idx="931">
                  <c:v>30.61</c:v>
                </c:pt>
                <c:pt idx="932">
                  <c:v>30.6</c:v>
                </c:pt>
                <c:pt idx="933">
                  <c:v>30.59</c:v>
                </c:pt>
                <c:pt idx="934">
                  <c:v>30.58</c:v>
                </c:pt>
                <c:pt idx="935">
                  <c:v>30.57</c:v>
                </c:pt>
                <c:pt idx="936">
                  <c:v>30.56</c:v>
                </c:pt>
                <c:pt idx="937">
                  <c:v>30.55</c:v>
                </c:pt>
                <c:pt idx="938">
                  <c:v>30.54</c:v>
                </c:pt>
                <c:pt idx="939">
                  <c:v>30.54</c:v>
                </c:pt>
                <c:pt idx="940">
                  <c:v>30.53</c:v>
                </c:pt>
                <c:pt idx="941">
                  <c:v>30.52</c:v>
                </c:pt>
                <c:pt idx="942">
                  <c:v>30.52</c:v>
                </c:pt>
                <c:pt idx="943">
                  <c:v>30.51</c:v>
                </c:pt>
                <c:pt idx="944">
                  <c:v>30.51</c:v>
                </c:pt>
                <c:pt idx="945">
                  <c:v>30.5</c:v>
                </c:pt>
                <c:pt idx="946">
                  <c:v>30.51</c:v>
                </c:pt>
                <c:pt idx="947">
                  <c:v>30.52</c:v>
                </c:pt>
                <c:pt idx="948">
                  <c:v>30.53</c:v>
                </c:pt>
                <c:pt idx="949">
                  <c:v>30.52</c:v>
                </c:pt>
                <c:pt idx="950">
                  <c:v>30.51</c:v>
                </c:pt>
                <c:pt idx="951">
                  <c:v>30.51</c:v>
                </c:pt>
                <c:pt idx="952">
                  <c:v>30.51</c:v>
                </c:pt>
                <c:pt idx="953">
                  <c:v>30.5</c:v>
                </c:pt>
                <c:pt idx="954">
                  <c:v>30.49</c:v>
                </c:pt>
                <c:pt idx="955">
                  <c:v>30.49</c:v>
                </c:pt>
                <c:pt idx="956">
                  <c:v>30.49</c:v>
                </c:pt>
                <c:pt idx="957">
                  <c:v>30.49</c:v>
                </c:pt>
                <c:pt idx="958">
                  <c:v>30.48</c:v>
                </c:pt>
                <c:pt idx="959">
                  <c:v>30.48</c:v>
                </c:pt>
                <c:pt idx="960">
                  <c:v>30.47</c:v>
                </c:pt>
                <c:pt idx="961">
                  <c:v>30.47</c:v>
                </c:pt>
                <c:pt idx="962">
                  <c:v>30.47</c:v>
                </c:pt>
                <c:pt idx="963">
                  <c:v>30.46</c:v>
                </c:pt>
                <c:pt idx="964">
                  <c:v>30.55</c:v>
                </c:pt>
                <c:pt idx="965">
                  <c:v>30.67</c:v>
                </c:pt>
                <c:pt idx="966">
                  <c:v>30.72</c:v>
                </c:pt>
                <c:pt idx="967">
                  <c:v>30.75</c:v>
                </c:pt>
                <c:pt idx="968">
                  <c:v>30.79</c:v>
                </c:pt>
                <c:pt idx="969">
                  <c:v>30.8</c:v>
                </c:pt>
                <c:pt idx="970">
                  <c:v>30.82</c:v>
                </c:pt>
                <c:pt idx="971">
                  <c:v>30.88</c:v>
                </c:pt>
                <c:pt idx="972">
                  <c:v>30.96</c:v>
                </c:pt>
                <c:pt idx="973">
                  <c:v>31</c:v>
                </c:pt>
                <c:pt idx="974">
                  <c:v>31</c:v>
                </c:pt>
                <c:pt idx="975">
                  <c:v>30.99</c:v>
                </c:pt>
                <c:pt idx="976">
                  <c:v>30.98</c:v>
                </c:pt>
                <c:pt idx="977">
                  <c:v>30.98</c:v>
                </c:pt>
                <c:pt idx="978">
                  <c:v>30.97</c:v>
                </c:pt>
                <c:pt idx="979">
                  <c:v>30.95</c:v>
                </c:pt>
                <c:pt idx="980">
                  <c:v>30.95</c:v>
                </c:pt>
                <c:pt idx="981">
                  <c:v>30.94</c:v>
                </c:pt>
                <c:pt idx="982">
                  <c:v>30.94</c:v>
                </c:pt>
                <c:pt idx="983">
                  <c:v>30.94</c:v>
                </c:pt>
                <c:pt idx="984">
                  <c:v>30.94</c:v>
                </c:pt>
                <c:pt idx="985">
                  <c:v>30.93</c:v>
                </c:pt>
                <c:pt idx="986">
                  <c:v>30.92</c:v>
                </c:pt>
                <c:pt idx="987">
                  <c:v>30.9</c:v>
                </c:pt>
                <c:pt idx="988">
                  <c:v>30.97</c:v>
                </c:pt>
                <c:pt idx="989">
                  <c:v>31.03</c:v>
                </c:pt>
                <c:pt idx="990">
                  <c:v>31.04</c:v>
                </c:pt>
                <c:pt idx="991">
                  <c:v>31.07</c:v>
                </c:pt>
                <c:pt idx="992">
                  <c:v>31.14</c:v>
                </c:pt>
                <c:pt idx="993">
                  <c:v>31.17</c:v>
                </c:pt>
                <c:pt idx="994">
                  <c:v>31.18</c:v>
                </c:pt>
                <c:pt idx="995">
                  <c:v>31.17</c:v>
                </c:pt>
                <c:pt idx="996">
                  <c:v>31.17</c:v>
                </c:pt>
                <c:pt idx="997">
                  <c:v>31.15</c:v>
                </c:pt>
                <c:pt idx="998">
                  <c:v>31.13</c:v>
                </c:pt>
                <c:pt idx="999">
                  <c:v>31.11</c:v>
                </c:pt>
                <c:pt idx="1000">
                  <c:v>31.1</c:v>
                </c:pt>
                <c:pt idx="1001">
                  <c:v>31.08</c:v>
                </c:pt>
                <c:pt idx="1002">
                  <c:v>31.07</c:v>
                </c:pt>
                <c:pt idx="1003">
                  <c:v>31.05</c:v>
                </c:pt>
                <c:pt idx="1004">
                  <c:v>31.04</c:v>
                </c:pt>
                <c:pt idx="1005">
                  <c:v>31.04</c:v>
                </c:pt>
                <c:pt idx="1006">
                  <c:v>31.06</c:v>
                </c:pt>
                <c:pt idx="1007">
                  <c:v>31.06</c:v>
                </c:pt>
                <c:pt idx="1008">
                  <c:v>31.05</c:v>
                </c:pt>
                <c:pt idx="1009">
                  <c:v>31.06</c:v>
                </c:pt>
                <c:pt idx="1010">
                  <c:v>31.05</c:v>
                </c:pt>
                <c:pt idx="1011">
                  <c:v>31.04</c:v>
                </c:pt>
                <c:pt idx="1012">
                  <c:v>31.04</c:v>
                </c:pt>
                <c:pt idx="1013">
                  <c:v>31.03</c:v>
                </c:pt>
                <c:pt idx="1014">
                  <c:v>31.06</c:v>
                </c:pt>
                <c:pt idx="1015">
                  <c:v>31.12</c:v>
                </c:pt>
                <c:pt idx="1016">
                  <c:v>31.15</c:v>
                </c:pt>
                <c:pt idx="1017">
                  <c:v>31.16</c:v>
                </c:pt>
                <c:pt idx="1018">
                  <c:v>31.16</c:v>
                </c:pt>
                <c:pt idx="1019">
                  <c:v>31.16</c:v>
                </c:pt>
                <c:pt idx="1020">
                  <c:v>31.16</c:v>
                </c:pt>
                <c:pt idx="1021">
                  <c:v>31.16</c:v>
                </c:pt>
                <c:pt idx="1022">
                  <c:v>31.18</c:v>
                </c:pt>
                <c:pt idx="1023">
                  <c:v>31.22</c:v>
                </c:pt>
                <c:pt idx="1024">
                  <c:v>31.26</c:v>
                </c:pt>
                <c:pt idx="1025">
                  <c:v>31.28</c:v>
                </c:pt>
                <c:pt idx="1026">
                  <c:v>31.28</c:v>
                </c:pt>
                <c:pt idx="1027">
                  <c:v>31.26</c:v>
                </c:pt>
                <c:pt idx="1028">
                  <c:v>31.25</c:v>
                </c:pt>
                <c:pt idx="1029">
                  <c:v>31.28</c:v>
                </c:pt>
                <c:pt idx="1030">
                  <c:v>31.29</c:v>
                </c:pt>
                <c:pt idx="1031">
                  <c:v>31.31</c:v>
                </c:pt>
                <c:pt idx="1032">
                  <c:v>31.32</c:v>
                </c:pt>
                <c:pt idx="1033">
                  <c:v>31.33</c:v>
                </c:pt>
                <c:pt idx="1034">
                  <c:v>31.33</c:v>
                </c:pt>
                <c:pt idx="1035">
                  <c:v>31.37</c:v>
                </c:pt>
                <c:pt idx="1036">
                  <c:v>31.38</c:v>
                </c:pt>
                <c:pt idx="1037">
                  <c:v>31.36</c:v>
                </c:pt>
                <c:pt idx="1038">
                  <c:v>31.32</c:v>
                </c:pt>
                <c:pt idx="1039">
                  <c:v>31.3</c:v>
                </c:pt>
                <c:pt idx="1040">
                  <c:v>31.28</c:v>
                </c:pt>
                <c:pt idx="1041">
                  <c:v>31.26</c:v>
                </c:pt>
                <c:pt idx="1042">
                  <c:v>31.24</c:v>
                </c:pt>
                <c:pt idx="1043">
                  <c:v>31.22</c:v>
                </c:pt>
                <c:pt idx="1044">
                  <c:v>31.21</c:v>
                </c:pt>
                <c:pt idx="1045">
                  <c:v>31.19</c:v>
                </c:pt>
                <c:pt idx="1046">
                  <c:v>31.17</c:v>
                </c:pt>
                <c:pt idx="1047">
                  <c:v>31.15</c:v>
                </c:pt>
                <c:pt idx="1048">
                  <c:v>31.14</c:v>
                </c:pt>
                <c:pt idx="1049">
                  <c:v>31.12</c:v>
                </c:pt>
                <c:pt idx="1050">
                  <c:v>31.11</c:v>
                </c:pt>
                <c:pt idx="1051">
                  <c:v>31.1</c:v>
                </c:pt>
                <c:pt idx="1052">
                  <c:v>31.08</c:v>
                </c:pt>
                <c:pt idx="1053">
                  <c:v>31.07</c:v>
                </c:pt>
                <c:pt idx="1054">
                  <c:v>31.06</c:v>
                </c:pt>
                <c:pt idx="1055">
                  <c:v>31.04</c:v>
                </c:pt>
                <c:pt idx="1056">
                  <c:v>31.03</c:v>
                </c:pt>
                <c:pt idx="1057">
                  <c:v>31.02</c:v>
                </c:pt>
                <c:pt idx="1058">
                  <c:v>31</c:v>
                </c:pt>
                <c:pt idx="1059">
                  <c:v>30.99</c:v>
                </c:pt>
                <c:pt idx="1060">
                  <c:v>30.98</c:v>
                </c:pt>
                <c:pt idx="1061">
                  <c:v>30.97</c:v>
                </c:pt>
                <c:pt idx="1062">
                  <c:v>30.97</c:v>
                </c:pt>
                <c:pt idx="1063">
                  <c:v>30.97</c:v>
                </c:pt>
                <c:pt idx="1064">
                  <c:v>30.97</c:v>
                </c:pt>
                <c:pt idx="1065">
                  <c:v>30.99</c:v>
                </c:pt>
                <c:pt idx="1066">
                  <c:v>30.98</c:v>
                </c:pt>
                <c:pt idx="1067">
                  <c:v>30.96</c:v>
                </c:pt>
                <c:pt idx="1068">
                  <c:v>30.95</c:v>
                </c:pt>
                <c:pt idx="1069">
                  <c:v>30.94</c:v>
                </c:pt>
                <c:pt idx="1070">
                  <c:v>30.93</c:v>
                </c:pt>
                <c:pt idx="1071">
                  <c:v>30.91</c:v>
                </c:pt>
                <c:pt idx="1072">
                  <c:v>30.9</c:v>
                </c:pt>
                <c:pt idx="1073">
                  <c:v>30.89</c:v>
                </c:pt>
                <c:pt idx="1074">
                  <c:v>30.88</c:v>
                </c:pt>
                <c:pt idx="1075">
                  <c:v>30.87</c:v>
                </c:pt>
                <c:pt idx="1076">
                  <c:v>30.86</c:v>
                </c:pt>
                <c:pt idx="1077">
                  <c:v>30.86</c:v>
                </c:pt>
                <c:pt idx="1078">
                  <c:v>30.85</c:v>
                </c:pt>
                <c:pt idx="1079">
                  <c:v>30.84</c:v>
                </c:pt>
                <c:pt idx="1080">
                  <c:v>30.83</c:v>
                </c:pt>
                <c:pt idx="1081">
                  <c:v>30.82</c:v>
                </c:pt>
                <c:pt idx="1082">
                  <c:v>30.81</c:v>
                </c:pt>
                <c:pt idx="1083">
                  <c:v>30.81</c:v>
                </c:pt>
                <c:pt idx="1084">
                  <c:v>30.8</c:v>
                </c:pt>
                <c:pt idx="1085">
                  <c:v>30.79</c:v>
                </c:pt>
                <c:pt idx="1086">
                  <c:v>30.77</c:v>
                </c:pt>
                <c:pt idx="1087">
                  <c:v>30.76</c:v>
                </c:pt>
                <c:pt idx="1088">
                  <c:v>30.75</c:v>
                </c:pt>
                <c:pt idx="1089">
                  <c:v>30.74</c:v>
                </c:pt>
                <c:pt idx="1090">
                  <c:v>30.73</c:v>
                </c:pt>
                <c:pt idx="1091">
                  <c:v>30.73</c:v>
                </c:pt>
                <c:pt idx="1092">
                  <c:v>30.72</c:v>
                </c:pt>
                <c:pt idx="1093">
                  <c:v>30.73</c:v>
                </c:pt>
                <c:pt idx="1094">
                  <c:v>30.72</c:v>
                </c:pt>
                <c:pt idx="1095">
                  <c:v>30.7</c:v>
                </c:pt>
                <c:pt idx="1096">
                  <c:v>30.69</c:v>
                </c:pt>
                <c:pt idx="1097">
                  <c:v>30.68</c:v>
                </c:pt>
                <c:pt idx="1098">
                  <c:v>30.67</c:v>
                </c:pt>
                <c:pt idx="1099">
                  <c:v>30.66</c:v>
                </c:pt>
                <c:pt idx="1100">
                  <c:v>30.66</c:v>
                </c:pt>
                <c:pt idx="1101">
                  <c:v>30.65</c:v>
                </c:pt>
                <c:pt idx="1102">
                  <c:v>30.64</c:v>
                </c:pt>
                <c:pt idx="1103">
                  <c:v>30.64</c:v>
                </c:pt>
                <c:pt idx="1104">
                  <c:v>30.63</c:v>
                </c:pt>
                <c:pt idx="1105">
                  <c:v>30.62</c:v>
                </c:pt>
                <c:pt idx="1106">
                  <c:v>30.61</c:v>
                </c:pt>
                <c:pt idx="1107">
                  <c:v>30.6</c:v>
                </c:pt>
                <c:pt idx="1108">
                  <c:v>30.6</c:v>
                </c:pt>
                <c:pt idx="1109">
                  <c:v>30.59</c:v>
                </c:pt>
                <c:pt idx="1110">
                  <c:v>30.59</c:v>
                </c:pt>
                <c:pt idx="1111">
                  <c:v>30.58</c:v>
                </c:pt>
                <c:pt idx="1112">
                  <c:v>30.57</c:v>
                </c:pt>
                <c:pt idx="1113">
                  <c:v>30.56</c:v>
                </c:pt>
                <c:pt idx="1114">
                  <c:v>30.55</c:v>
                </c:pt>
                <c:pt idx="1115">
                  <c:v>30.55</c:v>
                </c:pt>
                <c:pt idx="1116">
                  <c:v>30.54</c:v>
                </c:pt>
                <c:pt idx="1117">
                  <c:v>30.54</c:v>
                </c:pt>
                <c:pt idx="1118">
                  <c:v>30.54</c:v>
                </c:pt>
                <c:pt idx="1119">
                  <c:v>30.55</c:v>
                </c:pt>
                <c:pt idx="1120">
                  <c:v>30.55</c:v>
                </c:pt>
                <c:pt idx="1121">
                  <c:v>30.55</c:v>
                </c:pt>
                <c:pt idx="1122">
                  <c:v>30.55</c:v>
                </c:pt>
                <c:pt idx="1123">
                  <c:v>30.55</c:v>
                </c:pt>
                <c:pt idx="1124">
                  <c:v>30.55</c:v>
                </c:pt>
                <c:pt idx="1125">
                  <c:v>30.55</c:v>
                </c:pt>
                <c:pt idx="1126">
                  <c:v>30.55</c:v>
                </c:pt>
                <c:pt idx="1127">
                  <c:v>30.59</c:v>
                </c:pt>
                <c:pt idx="1128">
                  <c:v>30.61</c:v>
                </c:pt>
                <c:pt idx="1129">
                  <c:v>30.61</c:v>
                </c:pt>
                <c:pt idx="1130">
                  <c:v>30.61</c:v>
                </c:pt>
                <c:pt idx="1131">
                  <c:v>30.6</c:v>
                </c:pt>
                <c:pt idx="1132">
                  <c:v>30.58</c:v>
                </c:pt>
                <c:pt idx="1133">
                  <c:v>30.58</c:v>
                </c:pt>
                <c:pt idx="1134">
                  <c:v>30.57</c:v>
                </c:pt>
                <c:pt idx="1135">
                  <c:v>30.56</c:v>
                </c:pt>
                <c:pt idx="1136">
                  <c:v>30.55</c:v>
                </c:pt>
                <c:pt idx="1137">
                  <c:v>30.54</c:v>
                </c:pt>
                <c:pt idx="1138">
                  <c:v>30.54</c:v>
                </c:pt>
                <c:pt idx="1139">
                  <c:v>30.53</c:v>
                </c:pt>
                <c:pt idx="1140">
                  <c:v>30.52</c:v>
                </c:pt>
                <c:pt idx="1141">
                  <c:v>30.51</c:v>
                </c:pt>
                <c:pt idx="1142">
                  <c:v>30.51</c:v>
                </c:pt>
                <c:pt idx="1143">
                  <c:v>30.5</c:v>
                </c:pt>
                <c:pt idx="1144">
                  <c:v>30.49</c:v>
                </c:pt>
                <c:pt idx="1145">
                  <c:v>30.48</c:v>
                </c:pt>
                <c:pt idx="1146">
                  <c:v>30.48</c:v>
                </c:pt>
                <c:pt idx="1147">
                  <c:v>30.49</c:v>
                </c:pt>
                <c:pt idx="1148">
                  <c:v>30.49</c:v>
                </c:pt>
                <c:pt idx="1149">
                  <c:v>30.48</c:v>
                </c:pt>
                <c:pt idx="1150">
                  <c:v>30.47</c:v>
                </c:pt>
                <c:pt idx="1151">
                  <c:v>30.46</c:v>
                </c:pt>
                <c:pt idx="1152">
                  <c:v>30.45</c:v>
                </c:pt>
                <c:pt idx="1153">
                  <c:v>30.44</c:v>
                </c:pt>
                <c:pt idx="1154">
                  <c:v>30.43</c:v>
                </c:pt>
                <c:pt idx="1155">
                  <c:v>30.42</c:v>
                </c:pt>
                <c:pt idx="1156">
                  <c:v>30.42</c:v>
                </c:pt>
                <c:pt idx="1157">
                  <c:v>30.41</c:v>
                </c:pt>
                <c:pt idx="1158">
                  <c:v>30.4</c:v>
                </c:pt>
                <c:pt idx="1159">
                  <c:v>30.39</c:v>
                </c:pt>
                <c:pt idx="1160">
                  <c:v>30.46</c:v>
                </c:pt>
                <c:pt idx="1161">
                  <c:v>30.5</c:v>
                </c:pt>
                <c:pt idx="1162">
                  <c:v>30.54</c:v>
                </c:pt>
                <c:pt idx="1163">
                  <c:v>30.54</c:v>
                </c:pt>
                <c:pt idx="1164">
                  <c:v>30.56</c:v>
                </c:pt>
                <c:pt idx="1165">
                  <c:v>30.56</c:v>
                </c:pt>
                <c:pt idx="1166">
                  <c:v>30.55</c:v>
                </c:pt>
                <c:pt idx="1167">
                  <c:v>30.55</c:v>
                </c:pt>
                <c:pt idx="1168">
                  <c:v>30.54</c:v>
                </c:pt>
                <c:pt idx="1169">
                  <c:v>30.52</c:v>
                </c:pt>
                <c:pt idx="1170">
                  <c:v>30.52</c:v>
                </c:pt>
                <c:pt idx="1171">
                  <c:v>30.53</c:v>
                </c:pt>
                <c:pt idx="1172">
                  <c:v>30.55</c:v>
                </c:pt>
                <c:pt idx="1173">
                  <c:v>30.55</c:v>
                </c:pt>
                <c:pt idx="1174">
                  <c:v>30.55</c:v>
                </c:pt>
                <c:pt idx="1175">
                  <c:v>30.54</c:v>
                </c:pt>
                <c:pt idx="1176">
                  <c:v>30.53</c:v>
                </c:pt>
                <c:pt idx="1177">
                  <c:v>30.52</c:v>
                </c:pt>
                <c:pt idx="1178">
                  <c:v>30.52</c:v>
                </c:pt>
                <c:pt idx="1179">
                  <c:v>30.51</c:v>
                </c:pt>
                <c:pt idx="1180">
                  <c:v>30.5</c:v>
                </c:pt>
                <c:pt idx="1181">
                  <c:v>30.49</c:v>
                </c:pt>
                <c:pt idx="1182">
                  <c:v>30.48</c:v>
                </c:pt>
                <c:pt idx="1183">
                  <c:v>30.48</c:v>
                </c:pt>
                <c:pt idx="1184">
                  <c:v>30.47</c:v>
                </c:pt>
                <c:pt idx="1185">
                  <c:v>30.46</c:v>
                </c:pt>
                <c:pt idx="1186">
                  <c:v>30.46</c:v>
                </c:pt>
                <c:pt idx="1187">
                  <c:v>30.47</c:v>
                </c:pt>
                <c:pt idx="1188">
                  <c:v>30.47</c:v>
                </c:pt>
                <c:pt idx="1189">
                  <c:v>30.47</c:v>
                </c:pt>
                <c:pt idx="1190">
                  <c:v>30.46</c:v>
                </c:pt>
                <c:pt idx="1191">
                  <c:v>30.44</c:v>
                </c:pt>
                <c:pt idx="1192">
                  <c:v>30.43</c:v>
                </c:pt>
                <c:pt idx="1193">
                  <c:v>30.42</c:v>
                </c:pt>
                <c:pt idx="1194">
                  <c:v>30.41</c:v>
                </c:pt>
                <c:pt idx="1195">
                  <c:v>30.4</c:v>
                </c:pt>
                <c:pt idx="1196">
                  <c:v>30.39</c:v>
                </c:pt>
                <c:pt idx="1197">
                  <c:v>30.39</c:v>
                </c:pt>
                <c:pt idx="1198">
                  <c:v>30.38</c:v>
                </c:pt>
                <c:pt idx="1199">
                  <c:v>30.37</c:v>
                </c:pt>
                <c:pt idx="1200">
                  <c:v>30.36</c:v>
                </c:pt>
                <c:pt idx="1201">
                  <c:v>30.35</c:v>
                </c:pt>
                <c:pt idx="1202">
                  <c:v>30.35</c:v>
                </c:pt>
                <c:pt idx="1203">
                  <c:v>30.34</c:v>
                </c:pt>
                <c:pt idx="1204">
                  <c:v>30.34</c:v>
                </c:pt>
                <c:pt idx="1205">
                  <c:v>30.35</c:v>
                </c:pt>
                <c:pt idx="1206">
                  <c:v>30.35</c:v>
                </c:pt>
                <c:pt idx="1207">
                  <c:v>30.34</c:v>
                </c:pt>
                <c:pt idx="1208">
                  <c:v>30.35</c:v>
                </c:pt>
                <c:pt idx="1209">
                  <c:v>30.34</c:v>
                </c:pt>
                <c:pt idx="1210">
                  <c:v>30.34</c:v>
                </c:pt>
                <c:pt idx="1211">
                  <c:v>30.34</c:v>
                </c:pt>
                <c:pt idx="1212">
                  <c:v>30.33</c:v>
                </c:pt>
                <c:pt idx="1213">
                  <c:v>30.32</c:v>
                </c:pt>
                <c:pt idx="1214">
                  <c:v>30.32</c:v>
                </c:pt>
                <c:pt idx="1215">
                  <c:v>30.31</c:v>
                </c:pt>
                <c:pt idx="1216">
                  <c:v>30.3</c:v>
                </c:pt>
                <c:pt idx="1217">
                  <c:v>30.3</c:v>
                </c:pt>
                <c:pt idx="1218">
                  <c:v>30.29</c:v>
                </c:pt>
                <c:pt idx="1219">
                  <c:v>30.28</c:v>
                </c:pt>
                <c:pt idx="1220">
                  <c:v>30.28</c:v>
                </c:pt>
                <c:pt idx="1221">
                  <c:v>30.27</c:v>
                </c:pt>
                <c:pt idx="1222">
                  <c:v>30.26</c:v>
                </c:pt>
                <c:pt idx="1223">
                  <c:v>30.26</c:v>
                </c:pt>
                <c:pt idx="1224">
                  <c:v>30.26</c:v>
                </c:pt>
                <c:pt idx="1225">
                  <c:v>30.25</c:v>
                </c:pt>
                <c:pt idx="1226">
                  <c:v>30.24</c:v>
                </c:pt>
                <c:pt idx="1227">
                  <c:v>30.24</c:v>
                </c:pt>
                <c:pt idx="1228">
                  <c:v>30.23</c:v>
                </c:pt>
                <c:pt idx="1229">
                  <c:v>30.22</c:v>
                </c:pt>
                <c:pt idx="1230">
                  <c:v>30.22</c:v>
                </c:pt>
                <c:pt idx="1231">
                  <c:v>30.21</c:v>
                </c:pt>
                <c:pt idx="1232">
                  <c:v>30.2</c:v>
                </c:pt>
                <c:pt idx="1233">
                  <c:v>30.2</c:v>
                </c:pt>
                <c:pt idx="1234">
                  <c:v>30.19</c:v>
                </c:pt>
                <c:pt idx="1235">
                  <c:v>30.18</c:v>
                </c:pt>
                <c:pt idx="1236">
                  <c:v>30.18</c:v>
                </c:pt>
                <c:pt idx="1237">
                  <c:v>30.17</c:v>
                </c:pt>
                <c:pt idx="1238">
                  <c:v>30.17</c:v>
                </c:pt>
                <c:pt idx="1239">
                  <c:v>30.17</c:v>
                </c:pt>
                <c:pt idx="1240">
                  <c:v>30.16</c:v>
                </c:pt>
                <c:pt idx="1241">
                  <c:v>30.15</c:v>
                </c:pt>
                <c:pt idx="1242">
                  <c:v>30.15</c:v>
                </c:pt>
                <c:pt idx="1243">
                  <c:v>30.14</c:v>
                </c:pt>
                <c:pt idx="1244">
                  <c:v>30.14</c:v>
                </c:pt>
                <c:pt idx="1245">
                  <c:v>30.14</c:v>
                </c:pt>
                <c:pt idx="1246">
                  <c:v>30.13</c:v>
                </c:pt>
                <c:pt idx="1247">
                  <c:v>30.13</c:v>
                </c:pt>
                <c:pt idx="1248">
                  <c:v>30.12</c:v>
                </c:pt>
                <c:pt idx="1249">
                  <c:v>30.12</c:v>
                </c:pt>
                <c:pt idx="1250">
                  <c:v>30.11</c:v>
                </c:pt>
                <c:pt idx="1251">
                  <c:v>30.11</c:v>
                </c:pt>
                <c:pt idx="1252">
                  <c:v>30.1</c:v>
                </c:pt>
                <c:pt idx="1253">
                  <c:v>30.12</c:v>
                </c:pt>
                <c:pt idx="1254">
                  <c:v>30.12</c:v>
                </c:pt>
                <c:pt idx="1255">
                  <c:v>30.11</c:v>
                </c:pt>
                <c:pt idx="1256">
                  <c:v>30.11</c:v>
                </c:pt>
                <c:pt idx="1257">
                  <c:v>30.1</c:v>
                </c:pt>
                <c:pt idx="1258">
                  <c:v>30.1</c:v>
                </c:pt>
                <c:pt idx="1259">
                  <c:v>30.1</c:v>
                </c:pt>
                <c:pt idx="1260">
                  <c:v>30.09</c:v>
                </c:pt>
                <c:pt idx="1261">
                  <c:v>30.09</c:v>
                </c:pt>
                <c:pt idx="1262">
                  <c:v>30.09</c:v>
                </c:pt>
                <c:pt idx="1263">
                  <c:v>30.09</c:v>
                </c:pt>
                <c:pt idx="1264">
                  <c:v>30.08</c:v>
                </c:pt>
                <c:pt idx="1265">
                  <c:v>30.08</c:v>
                </c:pt>
                <c:pt idx="1266">
                  <c:v>30.08</c:v>
                </c:pt>
                <c:pt idx="1267">
                  <c:v>30.08</c:v>
                </c:pt>
                <c:pt idx="1268">
                  <c:v>30.08</c:v>
                </c:pt>
                <c:pt idx="1269">
                  <c:v>30.08</c:v>
                </c:pt>
                <c:pt idx="1270">
                  <c:v>30.08</c:v>
                </c:pt>
                <c:pt idx="1271">
                  <c:v>30.08</c:v>
                </c:pt>
                <c:pt idx="1272">
                  <c:v>30.08</c:v>
                </c:pt>
                <c:pt idx="1273">
                  <c:v>30.07</c:v>
                </c:pt>
                <c:pt idx="1274">
                  <c:v>30.07</c:v>
                </c:pt>
                <c:pt idx="1275">
                  <c:v>30.07</c:v>
                </c:pt>
                <c:pt idx="1276">
                  <c:v>30.06</c:v>
                </c:pt>
                <c:pt idx="1277">
                  <c:v>30.06</c:v>
                </c:pt>
                <c:pt idx="1278">
                  <c:v>30.06</c:v>
                </c:pt>
                <c:pt idx="1279">
                  <c:v>30.05</c:v>
                </c:pt>
                <c:pt idx="1280">
                  <c:v>30.05</c:v>
                </c:pt>
                <c:pt idx="1281">
                  <c:v>30.05</c:v>
                </c:pt>
                <c:pt idx="1282">
                  <c:v>30.05</c:v>
                </c:pt>
                <c:pt idx="1283">
                  <c:v>30.04</c:v>
                </c:pt>
                <c:pt idx="1284">
                  <c:v>30.04</c:v>
                </c:pt>
                <c:pt idx="1285">
                  <c:v>30.04</c:v>
                </c:pt>
                <c:pt idx="1286">
                  <c:v>30.04</c:v>
                </c:pt>
                <c:pt idx="1287">
                  <c:v>30.04</c:v>
                </c:pt>
                <c:pt idx="1288">
                  <c:v>30.03</c:v>
                </c:pt>
                <c:pt idx="1289">
                  <c:v>30.03</c:v>
                </c:pt>
                <c:pt idx="1290">
                  <c:v>30.03</c:v>
                </c:pt>
                <c:pt idx="1291">
                  <c:v>30.03</c:v>
                </c:pt>
                <c:pt idx="1292">
                  <c:v>30.03</c:v>
                </c:pt>
                <c:pt idx="1293">
                  <c:v>30.03</c:v>
                </c:pt>
                <c:pt idx="1294">
                  <c:v>30.03</c:v>
                </c:pt>
                <c:pt idx="1295">
                  <c:v>30.03</c:v>
                </c:pt>
                <c:pt idx="1296">
                  <c:v>30.03</c:v>
                </c:pt>
                <c:pt idx="1297">
                  <c:v>30.03</c:v>
                </c:pt>
                <c:pt idx="1298">
                  <c:v>30.04</c:v>
                </c:pt>
                <c:pt idx="1299">
                  <c:v>30.04</c:v>
                </c:pt>
                <c:pt idx="1300">
                  <c:v>30.04</c:v>
                </c:pt>
                <c:pt idx="1301">
                  <c:v>30.03</c:v>
                </c:pt>
                <c:pt idx="1302">
                  <c:v>30.03</c:v>
                </c:pt>
                <c:pt idx="1303">
                  <c:v>30.03</c:v>
                </c:pt>
                <c:pt idx="1304">
                  <c:v>30.03</c:v>
                </c:pt>
                <c:pt idx="1305">
                  <c:v>30.03</c:v>
                </c:pt>
                <c:pt idx="1306">
                  <c:v>30.03</c:v>
                </c:pt>
                <c:pt idx="1307">
                  <c:v>30.03</c:v>
                </c:pt>
                <c:pt idx="1308">
                  <c:v>30.02</c:v>
                </c:pt>
                <c:pt idx="1309">
                  <c:v>30.02</c:v>
                </c:pt>
                <c:pt idx="1310">
                  <c:v>30.02</c:v>
                </c:pt>
                <c:pt idx="1311">
                  <c:v>30.02</c:v>
                </c:pt>
                <c:pt idx="1312">
                  <c:v>30.02</c:v>
                </c:pt>
                <c:pt idx="1313">
                  <c:v>30.02</c:v>
                </c:pt>
                <c:pt idx="1314">
                  <c:v>30.02</c:v>
                </c:pt>
                <c:pt idx="1315">
                  <c:v>30.02</c:v>
                </c:pt>
                <c:pt idx="1316">
                  <c:v>30.01</c:v>
                </c:pt>
                <c:pt idx="1317">
                  <c:v>30.02</c:v>
                </c:pt>
                <c:pt idx="1318">
                  <c:v>30.01</c:v>
                </c:pt>
                <c:pt idx="1319">
                  <c:v>30.01</c:v>
                </c:pt>
                <c:pt idx="1320">
                  <c:v>30.01</c:v>
                </c:pt>
                <c:pt idx="1321">
                  <c:v>30.02</c:v>
                </c:pt>
                <c:pt idx="1322">
                  <c:v>30.02</c:v>
                </c:pt>
                <c:pt idx="1323">
                  <c:v>30.03</c:v>
                </c:pt>
                <c:pt idx="1324">
                  <c:v>30.03</c:v>
                </c:pt>
                <c:pt idx="1325">
                  <c:v>30.03</c:v>
                </c:pt>
                <c:pt idx="1326">
                  <c:v>30.03</c:v>
                </c:pt>
                <c:pt idx="1327">
                  <c:v>30.05</c:v>
                </c:pt>
                <c:pt idx="1328">
                  <c:v>30.05</c:v>
                </c:pt>
                <c:pt idx="1329">
                  <c:v>30.06</c:v>
                </c:pt>
                <c:pt idx="1330">
                  <c:v>30.12</c:v>
                </c:pt>
                <c:pt idx="1331">
                  <c:v>30.16</c:v>
                </c:pt>
                <c:pt idx="1332">
                  <c:v>30.18</c:v>
                </c:pt>
                <c:pt idx="1333">
                  <c:v>30.21</c:v>
                </c:pt>
                <c:pt idx="1334">
                  <c:v>30.24</c:v>
                </c:pt>
                <c:pt idx="1335">
                  <c:v>30.28</c:v>
                </c:pt>
                <c:pt idx="1336">
                  <c:v>30.32</c:v>
                </c:pt>
                <c:pt idx="1337">
                  <c:v>30.35</c:v>
                </c:pt>
                <c:pt idx="1338">
                  <c:v>30.36</c:v>
                </c:pt>
                <c:pt idx="1339">
                  <c:v>30.37</c:v>
                </c:pt>
                <c:pt idx="1340">
                  <c:v>30.37</c:v>
                </c:pt>
                <c:pt idx="1341">
                  <c:v>30.37</c:v>
                </c:pt>
                <c:pt idx="1342">
                  <c:v>30.37</c:v>
                </c:pt>
                <c:pt idx="1343">
                  <c:v>30.37</c:v>
                </c:pt>
                <c:pt idx="1344">
                  <c:v>30.37</c:v>
                </c:pt>
                <c:pt idx="1345">
                  <c:v>30.37</c:v>
                </c:pt>
                <c:pt idx="1346">
                  <c:v>30.37</c:v>
                </c:pt>
                <c:pt idx="1347">
                  <c:v>30.37</c:v>
                </c:pt>
                <c:pt idx="1348">
                  <c:v>30.37</c:v>
                </c:pt>
                <c:pt idx="1349">
                  <c:v>30.37</c:v>
                </c:pt>
                <c:pt idx="1350">
                  <c:v>30.36</c:v>
                </c:pt>
                <c:pt idx="1351">
                  <c:v>30.36</c:v>
                </c:pt>
                <c:pt idx="1352">
                  <c:v>30.36</c:v>
                </c:pt>
                <c:pt idx="1353">
                  <c:v>30.38</c:v>
                </c:pt>
                <c:pt idx="1354">
                  <c:v>30.44</c:v>
                </c:pt>
                <c:pt idx="1355">
                  <c:v>30.47</c:v>
                </c:pt>
                <c:pt idx="1356">
                  <c:v>30.48</c:v>
                </c:pt>
                <c:pt idx="1357">
                  <c:v>30.48</c:v>
                </c:pt>
                <c:pt idx="1358">
                  <c:v>30.49</c:v>
                </c:pt>
                <c:pt idx="1359">
                  <c:v>30.49</c:v>
                </c:pt>
                <c:pt idx="1360">
                  <c:v>30.48</c:v>
                </c:pt>
                <c:pt idx="1361">
                  <c:v>30.49</c:v>
                </c:pt>
                <c:pt idx="1362">
                  <c:v>30.48</c:v>
                </c:pt>
                <c:pt idx="1363">
                  <c:v>30.48</c:v>
                </c:pt>
                <c:pt idx="1364">
                  <c:v>30.47</c:v>
                </c:pt>
                <c:pt idx="1365">
                  <c:v>30.49</c:v>
                </c:pt>
                <c:pt idx="1366">
                  <c:v>30.52</c:v>
                </c:pt>
                <c:pt idx="1367">
                  <c:v>30.56</c:v>
                </c:pt>
                <c:pt idx="1368">
                  <c:v>30.58</c:v>
                </c:pt>
                <c:pt idx="1369">
                  <c:v>30.58</c:v>
                </c:pt>
                <c:pt idx="1370">
                  <c:v>30.59</c:v>
                </c:pt>
                <c:pt idx="1371">
                  <c:v>30.59</c:v>
                </c:pt>
                <c:pt idx="1372">
                  <c:v>30.59</c:v>
                </c:pt>
                <c:pt idx="1373">
                  <c:v>30.58</c:v>
                </c:pt>
                <c:pt idx="1374">
                  <c:v>30.57</c:v>
                </c:pt>
                <c:pt idx="1375">
                  <c:v>30.57</c:v>
                </c:pt>
                <c:pt idx="1376">
                  <c:v>30.57</c:v>
                </c:pt>
                <c:pt idx="1377">
                  <c:v>30.57</c:v>
                </c:pt>
                <c:pt idx="1378">
                  <c:v>30.56</c:v>
                </c:pt>
                <c:pt idx="1379">
                  <c:v>30.56</c:v>
                </c:pt>
                <c:pt idx="1380">
                  <c:v>30.56</c:v>
                </c:pt>
                <c:pt idx="1381">
                  <c:v>30.55</c:v>
                </c:pt>
                <c:pt idx="1382">
                  <c:v>30.54</c:v>
                </c:pt>
                <c:pt idx="1383">
                  <c:v>30.55</c:v>
                </c:pt>
                <c:pt idx="1384">
                  <c:v>30.55</c:v>
                </c:pt>
                <c:pt idx="1385">
                  <c:v>30.55</c:v>
                </c:pt>
                <c:pt idx="1386">
                  <c:v>30.54</c:v>
                </c:pt>
                <c:pt idx="1387">
                  <c:v>30.54</c:v>
                </c:pt>
                <c:pt idx="1388">
                  <c:v>30.54</c:v>
                </c:pt>
                <c:pt idx="1389">
                  <c:v>30.54</c:v>
                </c:pt>
                <c:pt idx="1390">
                  <c:v>30.54</c:v>
                </c:pt>
                <c:pt idx="1391">
                  <c:v>30.54</c:v>
                </c:pt>
                <c:pt idx="1392">
                  <c:v>30.54</c:v>
                </c:pt>
                <c:pt idx="1393">
                  <c:v>30.54</c:v>
                </c:pt>
                <c:pt idx="1394">
                  <c:v>30.53</c:v>
                </c:pt>
                <c:pt idx="1395">
                  <c:v>30.53</c:v>
                </c:pt>
                <c:pt idx="1396">
                  <c:v>30.52</c:v>
                </c:pt>
                <c:pt idx="1397">
                  <c:v>30.52</c:v>
                </c:pt>
                <c:pt idx="1398">
                  <c:v>30.52</c:v>
                </c:pt>
                <c:pt idx="1399">
                  <c:v>30.51</c:v>
                </c:pt>
                <c:pt idx="1400">
                  <c:v>30.51</c:v>
                </c:pt>
                <c:pt idx="1401">
                  <c:v>30.51</c:v>
                </c:pt>
                <c:pt idx="1402">
                  <c:v>30.51</c:v>
                </c:pt>
                <c:pt idx="1403">
                  <c:v>30.52</c:v>
                </c:pt>
                <c:pt idx="1404">
                  <c:v>30.6</c:v>
                </c:pt>
                <c:pt idx="1405">
                  <c:v>30.63</c:v>
                </c:pt>
                <c:pt idx="1406">
                  <c:v>30.65</c:v>
                </c:pt>
                <c:pt idx="1407">
                  <c:v>30.65</c:v>
                </c:pt>
                <c:pt idx="1408">
                  <c:v>30.65</c:v>
                </c:pt>
                <c:pt idx="1409">
                  <c:v>30.65</c:v>
                </c:pt>
                <c:pt idx="1410">
                  <c:v>30.64</c:v>
                </c:pt>
                <c:pt idx="1411">
                  <c:v>30.64</c:v>
                </c:pt>
                <c:pt idx="1412">
                  <c:v>30.63</c:v>
                </c:pt>
                <c:pt idx="1413">
                  <c:v>30.62</c:v>
                </c:pt>
                <c:pt idx="1414">
                  <c:v>30.61</c:v>
                </c:pt>
                <c:pt idx="1415">
                  <c:v>30.61</c:v>
                </c:pt>
                <c:pt idx="1416">
                  <c:v>30.59</c:v>
                </c:pt>
                <c:pt idx="1417">
                  <c:v>30.59</c:v>
                </c:pt>
                <c:pt idx="1418">
                  <c:v>30.59</c:v>
                </c:pt>
                <c:pt idx="1419">
                  <c:v>30.6</c:v>
                </c:pt>
                <c:pt idx="1420">
                  <c:v>30.61</c:v>
                </c:pt>
                <c:pt idx="1421">
                  <c:v>30.61</c:v>
                </c:pt>
                <c:pt idx="1422">
                  <c:v>30.6</c:v>
                </c:pt>
                <c:pt idx="1423">
                  <c:v>30.59</c:v>
                </c:pt>
                <c:pt idx="1424">
                  <c:v>30.59</c:v>
                </c:pt>
                <c:pt idx="1425">
                  <c:v>30.58</c:v>
                </c:pt>
                <c:pt idx="1426">
                  <c:v>30.58</c:v>
                </c:pt>
                <c:pt idx="1427">
                  <c:v>30.61</c:v>
                </c:pt>
                <c:pt idx="1428">
                  <c:v>30.62</c:v>
                </c:pt>
                <c:pt idx="1429">
                  <c:v>30.66</c:v>
                </c:pt>
                <c:pt idx="1430">
                  <c:v>30.67</c:v>
                </c:pt>
                <c:pt idx="1431">
                  <c:v>30.67</c:v>
                </c:pt>
                <c:pt idx="1432">
                  <c:v>30.67</c:v>
                </c:pt>
                <c:pt idx="1433">
                  <c:v>30.66</c:v>
                </c:pt>
                <c:pt idx="1434">
                  <c:v>30.65</c:v>
                </c:pt>
                <c:pt idx="1435">
                  <c:v>30.64</c:v>
                </c:pt>
                <c:pt idx="1436">
                  <c:v>30.63</c:v>
                </c:pt>
                <c:pt idx="1437">
                  <c:v>30.62</c:v>
                </c:pt>
                <c:pt idx="1438">
                  <c:v>30.61</c:v>
                </c:pt>
                <c:pt idx="1439">
                  <c:v>30.6</c:v>
                </c:pt>
                <c:pt idx="1440">
                  <c:v>30.59</c:v>
                </c:pt>
                <c:pt idx="1441">
                  <c:v>30.58</c:v>
                </c:pt>
                <c:pt idx="1442">
                  <c:v>30.57</c:v>
                </c:pt>
                <c:pt idx="1443">
                  <c:v>30.56</c:v>
                </c:pt>
                <c:pt idx="1444">
                  <c:v>30.55</c:v>
                </c:pt>
                <c:pt idx="1445">
                  <c:v>30.55</c:v>
                </c:pt>
                <c:pt idx="1446">
                  <c:v>30.55</c:v>
                </c:pt>
                <c:pt idx="1447">
                  <c:v>30.55</c:v>
                </c:pt>
                <c:pt idx="1448">
                  <c:v>30.55</c:v>
                </c:pt>
                <c:pt idx="1449">
                  <c:v>30.54</c:v>
                </c:pt>
                <c:pt idx="1450">
                  <c:v>30.53</c:v>
                </c:pt>
                <c:pt idx="1451">
                  <c:v>30.53</c:v>
                </c:pt>
                <c:pt idx="1452">
                  <c:v>30.52</c:v>
                </c:pt>
                <c:pt idx="1453">
                  <c:v>30.52</c:v>
                </c:pt>
                <c:pt idx="1454">
                  <c:v>30.55</c:v>
                </c:pt>
                <c:pt idx="1455">
                  <c:v>30.6</c:v>
                </c:pt>
                <c:pt idx="1456">
                  <c:v>30.61</c:v>
                </c:pt>
                <c:pt idx="1457">
                  <c:v>30.61</c:v>
                </c:pt>
                <c:pt idx="1458">
                  <c:v>30.6</c:v>
                </c:pt>
                <c:pt idx="1459">
                  <c:v>30.6</c:v>
                </c:pt>
                <c:pt idx="1460">
                  <c:v>30.59</c:v>
                </c:pt>
                <c:pt idx="1461">
                  <c:v>30.57</c:v>
                </c:pt>
                <c:pt idx="1462">
                  <c:v>30.56</c:v>
                </c:pt>
                <c:pt idx="1463">
                  <c:v>30.55</c:v>
                </c:pt>
                <c:pt idx="1464">
                  <c:v>30.55</c:v>
                </c:pt>
                <c:pt idx="1465">
                  <c:v>30.54</c:v>
                </c:pt>
                <c:pt idx="1466">
                  <c:v>30.53</c:v>
                </c:pt>
                <c:pt idx="1467">
                  <c:v>30.57</c:v>
                </c:pt>
                <c:pt idx="1468">
                  <c:v>30.59</c:v>
                </c:pt>
                <c:pt idx="1469">
                  <c:v>30.59</c:v>
                </c:pt>
                <c:pt idx="1470">
                  <c:v>30.67</c:v>
                </c:pt>
                <c:pt idx="1471">
                  <c:v>30.68</c:v>
                </c:pt>
                <c:pt idx="1472">
                  <c:v>30.68</c:v>
                </c:pt>
                <c:pt idx="1473">
                  <c:v>30.68</c:v>
                </c:pt>
                <c:pt idx="1474">
                  <c:v>30.67</c:v>
                </c:pt>
                <c:pt idx="1475">
                  <c:v>30.66</c:v>
                </c:pt>
                <c:pt idx="1476">
                  <c:v>30.64</c:v>
                </c:pt>
                <c:pt idx="1477">
                  <c:v>30.64</c:v>
                </c:pt>
                <c:pt idx="1478">
                  <c:v>30.63</c:v>
                </c:pt>
                <c:pt idx="1479">
                  <c:v>30.62</c:v>
                </c:pt>
                <c:pt idx="1480">
                  <c:v>30.61</c:v>
                </c:pt>
                <c:pt idx="1481">
                  <c:v>30.59</c:v>
                </c:pt>
                <c:pt idx="1482">
                  <c:v>30.58</c:v>
                </c:pt>
                <c:pt idx="1483">
                  <c:v>30.57</c:v>
                </c:pt>
                <c:pt idx="1484">
                  <c:v>30.56</c:v>
                </c:pt>
                <c:pt idx="1485">
                  <c:v>30.55</c:v>
                </c:pt>
                <c:pt idx="1486">
                  <c:v>30.54</c:v>
                </c:pt>
                <c:pt idx="1487">
                  <c:v>30.53</c:v>
                </c:pt>
                <c:pt idx="1488">
                  <c:v>30.52</c:v>
                </c:pt>
                <c:pt idx="1489">
                  <c:v>30.51</c:v>
                </c:pt>
                <c:pt idx="1490">
                  <c:v>30.5</c:v>
                </c:pt>
                <c:pt idx="1491">
                  <c:v>30.49</c:v>
                </c:pt>
                <c:pt idx="1492">
                  <c:v>30.48</c:v>
                </c:pt>
                <c:pt idx="1493">
                  <c:v>30.48</c:v>
                </c:pt>
                <c:pt idx="1494">
                  <c:v>30.47</c:v>
                </c:pt>
                <c:pt idx="1495">
                  <c:v>30.46</c:v>
                </c:pt>
                <c:pt idx="1496">
                  <c:v>30.45</c:v>
                </c:pt>
                <c:pt idx="1497">
                  <c:v>30.44</c:v>
                </c:pt>
                <c:pt idx="1498">
                  <c:v>30.43</c:v>
                </c:pt>
                <c:pt idx="1499">
                  <c:v>30.43</c:v>
                </c:pt>
                <c:pt idx="1500">
                  <c:v>30.43</c:v>
                </c:pt>
                <c:pt idx="1501">
                  <c:v>30.42</c:v>
                </c:pt>
                <c:pt idx="1502">
                  <c:v>30.41</c:v>
                </c:pt>
                <c:pt idx="1503">
                  <c:v>30.4</c:v>
                </c:pt>
                <c:pt idx="1504">
                  <c:v>30.39</c:v>
                </c:pt>
                <c:pt idx="1505">
                  <c:v>30.39</c:v>
                </c:pt>
                <c:pt idx="1506">
                  <c:v>30.38</c:v>
                </c:pt>
                <c:pt idx="1507">
                  <c:v>30.37</c:v>
                </c:pt>
                <c:pt idx="1508">
                  <c:v>30.37</c:v>
                </c:pt>
                <c:pt idx="1509">
                  <c:v>30.36</c:v>
                </c:pt>
                <c:pt idx="1510">
                  <c:v>30.36</c:v>
                </c:pt>
                <c:pt idx="1511">
                  <c:v>30.36</c:v>
                </c:pt>
                <c:pt idx="1512">
                  <c:v>30.35</c:v>
                </c:pt>
                <c:pt idx="1513">
                  <c:v>30.35</c:v>
                </c:pt>
                <c:pt idx="1514">
                  <c:v>30.34</c:v>
                </c:pt>
                <c:pt idx="1515">
                  <c:v>30.33</c:v>
                </c:pt>
                <c:pt idx="1516">
                  <c:v>30.34</c:v>
                </c:pt>
                <c:pt idx="1517">
                  <c:v>30.33</c:v>
                </c:pt>
                <c:pt idx="1518">
                  <c:v>30.33</c:v>
                </c:pt>
                <c:pt idx="1519">
                  <c:v>30.32</c:v>
                </c:pt>
                <c:pt idx="1520">
                  <c:v>30.32</c:v>
                </c:pt>
                <c:pt idx="1521">
                  <c:v>30.31</c:v>
                </c:pt>
                <c:pt idx="1522">
                  <c:v>30.3</c:v>
                </c:pt>
                <c:pt idx="1523">
                  <c:v>30.3</c:v>
                </c:pt>
                <c:pt idx="1524">
                  <c:v>30.29</c:v>
                </c:pt>
                <c:pt idx="1525">
                  <c:v>30.28</c:v>
                </c:pt>
                <c:pt idx="1526">
                  <c:v>30.27</c:v>
                </c:pt>
                <c:pt idx="1527">
                  <c:v>30.27</c:v>
                </c:pt>
                <c:pt idx="1528">
                  <c:v>30.26</c:v>
                </c:pt>
                <c:pt idx="1529">
                  <c:v>30.25</c:v>
                </c:pt>
                <c:pt idx="1530">
                  <c:v>30.26</c:v>
                </c:pt>
                <c:pt idx="1531">
                  <c:v>30.25</c:v>
                </c:pt>
                <c:pt idx="1532">
                  <c:v>30.25</c:v>
                </c:pt>
                <c:pt idx="1533">
                  <c:v>30.25</c:v>
                </c:pt>
                <c:pt idx="1534">
                  <c:v>30.25</c:v>
                </c:pt>
                <c:pt idx="1535">
                  <c:v>30.24</c:v>
                </c:pt>
                <c:pt idx="1536">
                  <c:v>30.23</c:v>
                </c:pt>
                <c:pt idx="1537">
                  <c:v>30.23</c:v>
                </c:pt>
                <c:pt idx="1538">
                  <c:v>30.23</c:v>
                </c:pt>
                <c:pt idx="1539">
                  <c:v>30.22</c:v>
                </c:pt>
                <c:pt idx="1540">
                  <c:v>30.22</c:v>
                </c:pt>
                <c:pt idx="1541">
                  <c:v>30.21</c:v>
                </c:pt>
                <c:pt idx="1542">
                  <c:v>30.21</c:v>
                </c:pt>
                <c:pt idx="1543">
                  <c:v>30.2</c:v>
                </c:pt>
                <c:pt idx="1544">
                  <c:v>30.19</c:v>
                </c:pt>
                <c:pt idx="1545">
                  <c:v>30.19</c:v>
                </c:pt>
                <c:pt idx="1546">
                  <c:v>30.18</c:v>
                </c:pt>
                <c:pt idx="1547">
                  <c:v>30.17</c:v>
                </c:pt>
                <c:pt idx="1548">
                  <c:v>30.17</c:v>
                </c:pt>
                <c:pt idx="1549">
                  <c:v>30.16</c:v>
                </c:pt>
                <c:pt idx="1550">
                  <c:v>30.15</c:v>
                </c:pt>
                <c:pt idx="1551">
                  <c:v>30.15</c:v>
                </c:pt>
                <c:pt idx="1552">
                  <c:v>30.14</c:v>
                </c:pt>
                <c:pt idx="1553">
                  <c:v>30.13</c:v>
                </c:pt>
                <c:pt idx="1554">
                  <c:v>30.13</c:v>
                </c:pt>
                <c:pt idx="1555">
                  <c:v>30.12</c:v>
                </c:pt>
                <c:pt idx="1556">
                  <c:v>30.11</c:v>
                </c:pt>
                <c:pt idx="1557">
                  <c:v>30.11</c:v>
                </c:pt>
                <c:pt idx="1558">
                  <c:v>30.1</c:v>
                </c:pt>
                <c:pt idx="1559">
                  <c:v>30.09</c:v>
                </c:pt>
                <c:pt idx="1560">
                  <c:v>30.09</c:v>
                </c:pt>
                <c:pt idx="1561">
                  <c:v>30.08</c:v>
                </c:pt>
                <c:pt idx="1562">
                  <c:v>30.08</c:v>
                </c:pt>
                <c:pt idx="1563">
                  <c:v>30.07</c:v>
                </c:pt>
                <c:pt idx="1564">
                  <c:v>30.07</c:v>
                </c:pt>
                <c:pt idx="1565">
                  <c:v>30.06</c:v>
                </c:pt>
                <c:pt idx="1566">
                  <c:v>30.06</c:v>
                </c:pt>
                <c:pt idx="1567">
                  <c:v>30.05</c:v>
                </c:pt>
                <c:pt idx="1568">
                  <c:v>30.05</c:v>
                </c:pt>
                <c:pt idx="1569">
                  <c:v>30.04</c:v>
                </c:pt>
                <c:pt idx="1570">
                  <c:v>30.04</c:v>
                </c:pt>
                <c:pt idx="1571">
                  <c:v>30.03</c:v>
                </c:pt>
                <c:pt idx="1572">
                  <c:v>30.03</c:v>
                </c:pt>
                <c:pt idx="1573">
                  <c:v>30.02</c:v>
                </c:pt>
                <c:pt idx="1574">
                  <c:v>30.02</c:v>
                </c:pt>
                <c:pt idx="1575">
                  <c:v>30.01</c:v>
                </c:pt>
                <c:pt idx="1576">
                  <c:v>30.01</c:v>
                </c:pt>
                <c:pt idx="1577">
                  <c:v>30</c:v>
                </c:pt>
                <c:pt idx="1578">
                  <c:v>30</c:v>
                </c:pt>
                <c:pt idx="1579">
                  <c:v>29.99</c:v>
                </c:pt>
                <c:pt idx="1580">
                  <c:v>29.99</c:v>
                </c:pt>
                <c:pt idx="1581">
                  <c:v>29.98</c:v>
                </c:pt>
                <c:pt idx="1582">
                  <c:v>29.98</c:v>
                </c:pt>
                <c:pt idx="1583">
                  <c:v>29.98</c:v>
                </c:pt>
                <c:pt idx="1584">
                  <c:v>29.98</c:v>
                </c:pt>
                <c:pt idx="1585">
                  <c:v>29.97</c:v>
                </c:pt>
                <c:pt idx="1586">
                  <c:v>29.97</c:v>
                </c:pt>
                <c:pt idx="1587">
                  <c:v>29.96</c:v>
                </c:pt>
                <c:pt idx="1588">
                  <c:v>29.96</c:v>
                </c:pt>
                <c:pt idx="1589">
                  <c:v>29.96</c:v>
                </c:pt>
                <c:pt idx="1590">
                  <c:v>29.96</c:v>
                </c:pt>
                <c:pt idx="1591">
                  <c:v>29.96</c:v>
                </c:pt>
                <c:pt idx="1592">
                  <c:v>29.96</c:v>
                </c:pt>
                <c:pt idx="1593">
                  <c:v>29.95</c:v>
                </c:pt>
                <c:pt idx="1594">
                  <c:v>29.96</c:v>
                </c:pt>
                <c:pt idx="1595">
                  <c:v>29.95</c:v>
                </c:pt>
                <c:pt idx="1596">
                  <c:v>29.95</c:v>
                </c:pt>
                <c:pt idx="1597">
                  <c:v>29.95</c:v>
                </c:pt>
                <c:pt idx="1598">
                  <c:v>29.94</c:v>
                </c:pt>
                <c:pt idx="1599">
                  <c:v>29.94</c:v>
                </c:pt>
                <c:pt idx="1600">
                  <c:v>29.94</c:v>
                </c:pt>
                <c:pt idx="1601">
                  <c:v>29.94</c:v>
                </c:pt>
                <c:pt idx="1602">
                  <c:v>29.93</c:v>
                </c:pt>
                <c:pt idx="1603">
                  <c:v>29.93</c:v>
                </c:pt>
                <c:pt idx="1604">
                  <c:v>29.93</c:v>
                </c:pt>
                <c:pt idx="1605">
                  <c:v>29.92</c:v>
                </c:pt>
                <c:pt idx="1606">
                  <c:v>29.92</c:v>
                </c:pt>
                <c:pt idx="1607">
                  <c:v>29.92</c:v>
                </c:pt>
                <c:pt idx="1608">
                  <c:v>29.92</c:v>
                </c:pt>
                <c:pt idx="1609">
                  <c:v>29.92</c:v>
                </c:pt>
                <c:pt idx="1610">
                  <c:v>29.92</c:v>
                </c:pt>
                <c:pt idx="1611">
                  <c:v>29.92</c:v>
                </c:pt>
                <c:pt idx="1612">
                  <c:v>29.92</c:v>
                </c:pt>
                <c:pt idx="1613">
                  <c:v>29.91</c:v>
                </c:pt>
                <c:pt idx="1614">
                  <c:v>29.89</c:v>
                </c:pt>
                <c:pt idx="1615">
                  <c:v>29.88</c:v>
                </c:pt>
                <c:pt idx="1616">
                  <c:v>29.86</c:v>
                </c:pt>
                <c:pt idx="1617">
                  <c:v>29.85</c:v>
                </c:pt>
                <c:pt idx="1618">
                  <c:v>29.84</c:v>
                </c:pt>
                <c:pt idx="1619">
                  <c:v>29.84</c:v>
                </c:pt>
                <c:pt idx="1620">
                  <c:v>29.83</c:v>
                </c:pt>
                <c:pt idx="1621">
                  <c:v>29.83</c:v>
                </c:pt>
                <c:pt idx="1622">
                  <c:v>29.83</c:v>
                </c:pt>
                <c:pt idx="1623">
                  <c:v>29.83</c:v>
                </c:pt>
                <c:pt idx="1624">
                  <c:v>29.83</c:v>
                </c:pt>
                <c:pt idx="1625">
                  <c:v>29.83</c:v>
                </c:pt>
                <c:pt idx="1626">
                  <c:v>29.83</c:v>
                </c:pt>
                <c:pt idx="1627">
                  <c:v>29.83</c:v>
                </c:pt>
                <c:pt idx="1628">
                  <c:v>29.84</c:v>
                </c:pt>
                <c:pt idx="1629">
                  <c:v>29.84</c:v>
                </c:pt>
                <c:pt idx="1630">
                  <c:v>29.84</c:v>
                </c:pt>
                <c:pt idx="1631">
                  <c:v>29.85</c:v>
                </c:pt>
                <c:pt idx="1632">
                  <c:v>29.85</c:v>
                </c:pt>
                <c:pt idx="1633">
                  <c:v>29.85</c:v>
                </c:pt>
                <c:pt idx="1634">
                  <c:v>29.85</c:v>
                </c:pt>
                <c:pt idx="1635">
                  <c:v>29.85</c:v>
                </c:pt>
                <c:pt idx="1636">
                  <c:v>29.85</c:v>
                </c:pt>
                <c:pt idx="1637">
                  <c:v>29.85</c:v>
                </c:pt>
                <c:pt idx="1638">
                  <c:v>29.85</c:v>
                </c:pt>
                <c:pt idx="1639">
                  <c:v>29.85</c:v>
                </c:pt>
                <c:pt idx="1640">
                  <c:v>29.85</c:v>
                </c:pt>
                <c:pt idx="1641">
                  <c:v>29.85</c:v>
                </c:pt>
                <c:pt idx="1642">
                  <c:v>29.85</c:v>
                </c:pt>
                <c:pt idx="1643">
                  <c:v>29.86</c:v>
                </c:pt>
                <c:pt idx="1644">
                  <c:v>29.86</c:v>
                </c:pt>
                <c:pt idx="1645">
                  <c:v>29.86</c:v>
                </c:pt>
                <c:pt idx="1646">
                  <c:v>29.86</c:v>
                </c:pt>
                <c:pt idx="1647">
                  <c:v>29.87</c:v>
                </c:pt>
                <c:pt idx="1648">
                  <c:v>29.87</c:v>
                </c:pt>
                <c:pt idx="1649">
                  <c:v>29.87</c:v>
                </c:pt>
                <c:pt idx="1650">
                  <c:v>29.88</c:v>
                </c:pt>
                <c:pt idx="1651">
                  <c:v>29.88</c:v>
                </c:pt>
                <c:pt idx="1652">
                  <c:v>29.88</c:v>
                </c:pt>
                <c:pt idx="1653">
                  <c:v>29.88</c:v>
                </c:pt>
                <c:pt idx="1654">
                  <c:v>29.88</c:v>
                </c:pt>
                <c:pt idx="1655">
                  <c:v>29.88</c:v>
                </c:pt>
                <c:pt idx="1656">
                  <c:v>29.88</c:v>
                </c:pt>
                <c:pt idx="1657">
                  <c:v>29.88</c:v>
                </c:pt>
                <c:pt idx="1658">
                  <c:v>29.88</c:v>
                </c:pt>
                <c:pt idx="1659">
                  <c:v>29.88</c:v>
                </c:pt>
                <c:pt idx="1660">
                  <c:v>29.87</c:v>
                </c:pt>
                <c:pt idx="1661">
                  <c:v>29.89</c:v>
                </c:pt>
                <c:pt idx="1662">
                  <c:v>29.89</c:v>
                </c:pt>
                <c:pt idx="1663">
                  <c:v>29.89</c:v>
                </c:pt>
                <c:pt idx="1664">
                  <c:v>29.89</c:v>
                </c:pt>
                <c:pt idx="1665">
                  <c:v>29.92</c:v>
                </c:pt>
                <c:pt idx="1666">
                  <c:v>29.94</c:v>
                </c:pt>
                <c:pt idx="1667">
                  <c:v>29.95</c:v>
                </c:pt>
                <c:pt idx="1668">
                  <c:v>29.96</c:v>
                </c:pt>
                <c:pt idx="1669">
                  <c:v>29.96</c:v>
                </c:pt>
                <c:pt idx="1670">
                  <c:v>29.97</c:v>
                </c:pt>
                <c:pt idx="1671">
                  <c:v>29.97</c:v>
                </c:pt>
                <c:pt idx="1672">
                  <c:v>29.97</c:v>
                </c:pt>
                <c:pt idx="1673">
                  <c:v>29.97</c:v>
                </c:pt>
                <c:pt idx="1674">
                  <c:v>29.98</c:v>
                </c:pt>
                <c:pt idx="1675">
                  <c:v>29.98</c:v>
                </c:pt>
                <c:pt idx="1676">
                  <c:v>29.99</c:v>
                </c:pt>
                <c:pt idx="1677">
                  <c:v>30</c:v>
                </c:pt>
                <c:pt idx="1678">
                  <c:v>30.01</c:v>
                </c:pt>
                <c:pt idx="1679">
                  <c:v>30.02</c:v>
                </c:pt>
                <c:pt idx="1680">
                  <c:v>30.05</c:v>
                </c:pt>
                <c:pt idx="1681">
                  <c:v>30.07</c:v>
                </c:pt>
                <c:pt idx="1682">
                  <c:v>30.1</c:v>
                </c:pt>
                <c:pt idx="1683">
                  <c:v>30.14</c:v>
                </c:pt>
                <c:pt idx="1684">
                  <c:v>30.21</c:v>
                </c:pt>
                <c:pt idx="1685">
                  <c:v>30.25</c:v>
                </c:pt>
                <c:pt idx="1686">
                  <c:v>30.26</c:v>
                </c:pt>
                <c:pt idx="1687">
                  <c:v>30.28</c:v>
                </c:pt>
                <c:pt idx="1688">
                  <c:v>30.29</c:v>
                </c:pt>
                <c:pt idx="1689">
                  <c:v>30.3</c:v>
                </c:pt>
                <c:pt idx="1690">
                  <c:v>30.32</c:v>
                </c:pt>
                <c:pt idx="1691">
                  <c:v>30.33</c:v>
                </c:pt>
                <c:pt idx="1692">
                  <c:v>30.34</c:v>
                </c:pt>
                <c:pt idx="1693">
                  <c:v>30.34</c:v>
                </c:pt>
                <c:pt idx="1694">
                  <c:v>30.35</c:v>
                </c:pt>
                <c:pt idx="1695">
                  <c:v>30.34</c:v>
                </c:pt>
                <c:pt idx="1696">
                  <c:v>30.34</c:v>
                </c:pt>
                <c:pt idx="1697">
                  <c:v>30.34</c:v>
                </c:pt>
                <c:pt idx="1698">
                  <c:v>30.33</c:v>
                </c:pt>
                <c:pt idx="1699">
                  <c:v>30.34</c:v>
                </c:pt>
                <c:pt idx="1700">
                  <c:v>30.34</c:v>
                </c:pt>
                <c:pt idx="1701">
                  <c:v>30.33</c:v>
                </c:pt>
                <c:pt idx="1702">
                  <c:v>30.33</c:v>
                </c:pt>
                <c:pt idx="1703">
                  <c:v>30.34</c:v>
                </c:pt>
                <c:pt idx="1704">
                  <c:v>30.34</c:v>
                </c:pt>
                <c:pt idx="1705">
                  <c:v>30.35</c:v>
                </c:pt>
                <c:pt idx="1706">
                  <c:v>30.37</c:v>
                </c:pt>
                <c:pt idx="1707">
                  <c:v>30.38</c:v>
                </c:pt>
                <c:pt idx="1708">
                  <c:v>30.38</c:v>
                </c:pt>
                <c:pt idx="1709">
                  <c:v>30.39</c:v>
                </c:pt>
                <c:pt idx="1710">
                  <c:v>30.39</c:v>
                </c:pt>
                <c:pt idx="1711">
                  <c:v>30.39</c:v>
                </c:pt>
                <c:pt idx="1712">
                  <c:v>30.39</c:v>
                </c:pt>
                <c:pt idx="1713">
                  <c:v>30.4</c:v>
                </c:pt>
                <c:pt idx="1714">
                  <c:v>30.41</c:v>
                </c:pt>
                <c:pt idx="1715">
                  <c:v>30.42</c:v>
                </c:pt>
                <c:pt idx="1716">
                  <c:v>30.42</c:v>
                </c:pt>
                <c:pt idx="1717">
                  <c:v>30.41</c:v>
                </c:pt>
                <c:pt idx="1718">
                  <c:v>30.42</c:v>
                </c:pt>
                <c:pt idx="1719">
                  <c:v>30.43</c:v>
                </c:pt>
                <c:pt idx="1720">
                  <c:v>30.45</c:v>
                </c:pt>
                <c:pt idx="1721">
                  <c:v>30.47</c:v>
                </c:pt>
                <c:pt idx="1722">
                  <c:v>30.48</c:v>
                </c:pt>
                <c:pt idx="1723">
                  <c:v>30.48</c:v>
                </c:pt>
                <c:pt idx="1724">
                  <c:v>30.48</c:v>
                </c:pt>
                <c:pt idx="1725">
                  <c:v>30.49</c:v>
                </c:pt>
                <c:pt idx="1726">
                  <c:v>30.48</c:v>
                </c:pt>
                <c:pt idx="1727">
                  <c:v>30.48</c:v>
                </c:pt>
                <c:pt idx="1728">
                  <c:v>30.48</c:v>
                </c:pt>
                <c:pt idx="1729">
                  <c:v>30.49</c:v>
                </c:pt>
                <c:pt idx="1730">
                  <c:v>30.55</c:v>
                </c:pt>
                <c:pt idx="1731">
                  <c:v>30.58</c:v>
                </c:pt>
                <c:pt idx="1732">
                  <c:v>30.6</c:v>
                </c:pt>
                <c:pt idx="1733">
                  <c:v>30.61</c:v>
                </c:pt>
                <c:pt idx="1734">
                  <c:v>30.62</c:v>
                </c:pt>
                <c:pt idx="1735">
                  <c:v>30.64</c:v>
                </c:pt>
                <c:pt idx="1736">
                  <c:v>30.65</c:v>
                </c:pt>
                <c:pt idx="1737">
                  <c:v>30.67</c:v>
                </c:pt>
                <c:pt idx="1738">
                  <c:v>30.72</c:v>
                </c:pt>
                <c:pt idx="1739" formatCode="0.00">
                  <c:v>30.75</c:v>
                </c:pt>
                <c:pt idx="1740" formatCode="0.00">
                  <c:v>30.81</c:v>
                </c:pt>
                <c:pt idx="1741" formatCode="0.00">
                  <c:v>30.89</c:v>
                </c:pt>
                <c:pt idx="1742" formatCode="0.00">
                  <c:v>30.92</c:v>
                </c:pt>
                <c:pt idx="1743" formatCode="0.00">
                  <c:v>30.92</c:v>
                </c:pt>
                <c:pt idx="1744" formatCode="0.00">
                  <c:v>30.89</c:v>
                </c:pt>
                <c:pt idx="1745" formatCode="0.00">
                  <c:v>30.87</c:v>
                </c:pt>
                <c:pt idx="1746" formatCode="0.00">
                  <c:v>30.85</c:v>
                </c:pt>
                <c:pt idx="1747" formatCode="0.00">
                  <c:v>30.84</c:v>
                </c:pt>
                <c:pt idx="1748" formatCode="0.00">
                  <c:v>30.83</c:v>
                </c:pt>
                <c:pt idx="1749" formatCode="0.00">
                  <c:v>30.82</c:v>
                </c:pt>
                <c:pt idx="1750" formatCode="0.00">
                  <c:v>30.81</c:v>
                </c:pt>
                <c:pt idx="1751" formatCode="0.00">
                  <c:v>30.8</c:v>
                </c:pt>
                <c:pt idx="1752" formatCode="0.00">
                  <c:v>30.79</c:v>
                </c:pt>
                <c:pt idx="1753" formatCode="0.00">
                  <c:v>30.78</c:v>
                </c:pt>
                <c:pt idx="1754" formatCode="0.00">
                  <c:v>30.78</c:v>
                </c:pt>
                <c:pt idx="1755" formatCode="0.00">
                  <c:v>30.77</c:v>
                </c:pt>
                <c:pt idx="1756" formatCode="0.00">
                  <c:v>30.76</c:v>
                </c:pt>
                <c:pt idx="1757" formatCode="0.00">
                  <c:v>30.76</c:v>
                </c:pt>
                <c:pt idx="1758" formatCode="0.00">
                  <c:v>30.75</c:v>
                </c:pt>
                <c:pt idx="1759" formatCode="0.00">
                  <c:v>30.75</c:v>
                </c:pt>
                <c:pt idx="1760" formatCode="0.00">
                  <c:v>30.75</c:v>
                </c:pt>
                <c:pt idx="1761" formatCode="0.00">
                  <c:v>30.74</c:v>
                </c:pt>
                <c:pt idx="1762" formatCode="0.00">
                  <c:v>30.74</c:v>
                </c:pt>
                <c:pt idx="1763" formatCode="0.00">
                  <c:v>30.73</c:v>
                </c:pt>
                <c:pt idx="1764" formatCode="0.00">
                  <c:v>30.72</c:v>
                </c:pt>
                <c:pt idx="1765" formatCode="0.00">
                  <c:v>30.72</c:v>
                </c:pt>
                <c:pt idx="1766" formatCode="0.00">
                  <c:v>30.72</c:v>
                </c:pt>
                <c:pt idx="1767" formatCode="0.00">
                  <c:v>30.71</c:v>
                </c:pt>
                <c:pt idx="1768" formatCode="0.00">
                  <c:v>30.71</c:v>
                </c:pt>
                <c:pt idx="1769" formatCode="0.00">
                  <c:v>30.7</c:v>
                </c:pt>
                <c:pt idx="1770" formatCode="0.00">
                  <c:v>30.69</c:v>
                </c:pt>
                <c:pt idx="1771" formatCode="0.00">
                  <c:v>30.69</c:v>
                </c:pt>
                <c:pt idx="1772" formatCode="0.00">
                  <c:v>30.69</c:v>
                </c:pt>
                <c:pt idx="1773" formatCode="0.00">
                  <c:v>30.69</c:v>
                </c:pt>
                <c:pt idx="1774" formatCode="0.00">
                  <c:v>30.68</c:v>
                </c:pt>
                <c:pt idx="1775" formatCode="0.00">
                  <c:v>30.69</c:v>
                </c:pt>
                <c:pt idx="1776" formatCode="0.00">
                  <c:v>30.77</c:v>
                </c:pt>
                <c:pt idx="1777" formatCode="0.00">
                  <c:v>30.9</c:v>
                </c:pt>
                <c:pt idx="1778" formatCode="0.00">
                  <c:v>30.93</c:v>
                </c:pt>
                <c:pt idx="1779" formatCode="0.00">
                  <c:v>30.93</c:v>
                </c:pt>
                <c:pt idx="1780" formatCode="0.00">
                  <c:v>30.92</c:v>
                </c:pt>
                <c:pt idx="1781" formatCode="0.00">
                  <c:v>30.9</c:v>
                </c:pt>
                <c:pt idx="1782" formatCode="0.00">
                  <c:v>30.88</c:v>
                </c:pt>
                <c:pt idx="1783" formatCode="0.00">
                  <c:v>30.87</c:v>
                </c:pt>
                <c:pt idx="1784" formatCode="0.00">
                  <c:v>30.86</c:v>
                </c:pt>
                <c:pt idx="1785" formatCode="0.00">
                  <c:v>30.84</c:v>
                </c:pt>
                <c:pt idx="1786" formatCode="0.00">
                  <c:v>30.83</c:v>
                </c:pt>
                <c:pt idx="1787" formatCode="0.00">
                  <c:v>30.83</c:v>
                </c:pt>
                <c:pt idx="1788" formatCode="0.00">
                  <c:v>30.84</c:v>
                </c:pt>
                <c:pt idx="1789" formatCode="0.00">
                  <c:v>30.87</c:v>
                </c:pt>
                <c:pt idx="1790" formatCode="0.00">
                  <c:v>30.87</c:v>
                </c:pt>
                <c:pt idx="1791" formatCode="0.00">
                  <c:v>30.9</c:v>
                </c:pt>
                <c:pt idx="1792" formatCode="0.00">
                  <c:v>31.01</c:v>
                </c:pt>
                <c:pt idx="1793" formatCode="0.00">
                  <c:v>31.02</c:v>
                </c:pt>
                <c:pt idx="1794" formatCode="0.00">
                  <c:v>31.03</c:v>
                </c:pt>
                <c:pt idx="1795" formatCode="0.00">
                  <c:v>31.06</c:v>
                </c:pt>
                <c:pt idx="1796" formatCode="0.00">
                  <c:v>31.07</c:v>
                </c:pt>
                <c:pt idx="1797" formatCode="0.00">
                  <c:v>31.07</c:v>
                </c:pt>
                <c:pt idx="1798" formatCode="0.00">
                  <c:v>31.05</c:v>
                </c:pt>
                <c:pt idx="1799" formatCode="0.00">
                  <c:v>31.02</c:v>
                </c:pt>
                <c:pt idx="1800" formatCode="0.00">
                  <c:v>31.02</c:v>
                </c:pt>
                <c:pt idx="1801" formatCode="0.00">
                  <c:v>31</c:v>
                </c:pt>
                <c:pt idx="1802" formatCode="0.00">
                  <c:v>30.99</c:v>
                </c:pt>
                <c:pt idx="1803" formatCode="0.00">
                  <c:v>30.97</c:v>
                </c:pt>
                <c:pt idx="1804" formatCode="0.00">
                  <c:v>30.96</c:v>
                </c:pt>
                <c:pt idx="1805" formatCode="0.00">
                  <c:v>30.95</c:v>
                </c:pt>
                <c:pt idx="1806" formatCode="0.00">
                  <c:v>30.93</c:v>
                </c:pt>
                <c:pt idx="1807" formatCode="0.00">
                  <c:v>30.92</c:v>
                </c:pt>
                <c:pt idx="1808" formatCode="0.00">
                  <c:v>30.92</c:v>
                </c:pt>
                <c:pt idx="1809" formatCode="0.00">
                  <c:v>30.91</c:v>
                </c:pt>
                <c:pt idx="1810" formatCode="0.00">
                  <c:v>30.9</c:v>
                </c:pt>
                <c:pt idx="1811" formatCode="0.00">
                  <c:v>30.88</c:v>
                </c:pt>
                <c:pt idx="1812" formatCode="0.00">
                  <c:v>30.88</c:v>
                </c:pt>
                <c:pt idx="1813" formatCode="0.00">
                  <c:v>30.86</c:v>
                </c:pt>
                <c:pt idx="1814" formatCode="0.00">
                  <c:v>30.86</c:v>
                </c:pt>
                <c:pt idx="1815" formatCode="0.00">
                  <c:v>30.85</c:v>
                </c:pt>
                <c:pt idx="1816" formatCode="0.00">
                  <c:v>30.84</c:v>
                </c:pt>
                <c:pt idx="1817" formatCode="0.00">
                  <c:v>30.82</c:v>
                </c:pt>
                <c:pt idx="1818" formatCode="0.00">
                  <c:v>30.82</c:v>
                </c:pt>
                <c:pt idx="1819" formatCode="0.00">
                  <c:v>30.81</c:v>
                </c:pt>
                <c:pt idx="1820" formatCode="0.00">
                  <c:v>30.8</c:v>
                </c:pt>
                <c:pt idx="1821" formatCode="0.00">
                  <c:v>30.79</c:v>
                </c:pt>
                <c:pt idx="1822" formatCode="0.00">
                  <c:v>30.78</c:v>
                </c:pt>
                <c:pt idx="1823" formatCode="0.00">
                  <c:v>30.77</c:v>
                </c:pt>
                <c:pt idx="1824" formatCode="0.00">
                  <c:v>30.77</c:v>
                </c:pt>
                <c:pt idx="1825" formatCode="0.00">
                  <c:v>30.78</c:v>
                </c:pt>
                <c:pt idx="1826" formatCode="0.00">
                  <c:v>30.84</c:v>
                </c:pt>
                <c:pt idx="1827" formatCode="0.00">
                  <c:v>30.84</c:v>
                </c:pt>
                <c:pt idx="1828" formatCode="0.00">
                  <c:v>30.83</c:v>
                </c:pt>
                <c:pt idx="1829" formatCode="0.00">
                  <c:v>30.81</c:v>
                </c:pt>
                <c:pt idx="1830" formatCode="0.00">
                  <c:v>30.79</c:v>
                </c:pt>
                <c:pt idx="1831" formatCode="0.00">
                  <c:v>30.78</c:v>
                </c:pt>
                <c:pt idx="1832" formatCode="0.00">
                  <c:v>30.76</c:v>
                </c:pt>
                <c:pt idx="1833" formatCode="0.00">
                  <c:v>30.75</c:v>
                </c:pt>
                <c:pt idx="1834" formatCode="0.00">
                  <c:v>30.74</c:v>
                </c:pt>
                <c:pt idx="1835" formatCode="0.00">
                  <c:v>30.73</c:v>
                </c:pt>
                <c:pt idx="1836" formatCode="0.00">
                  <c:v>30.72</c:v>
                </c:pt>
                <c:pt idx="1837" formatCode="0.00">
                  <c:v>30.71</c:v>
                </c:pt>
                <c:pt idx="1838" formatCode="0.00">
                  <c:v>30.73</c:v>
                </c:pt>
                <c:pt idx="1839" formatCode="0.00">
                  <c:v>30.73</c:v>
                </c:pt>
                <c:pt idx="1840" formatCode="0.00">
                  <c:v>30.72</c:v>
                </c:pt>
                <c:pt idx="1841" formatCode="0.00">
                  <c:v>30.7</c:v>
                </c:pt>
                <c:pt idx="1842" formatCode="0.00">
                  <c:v>30.69</c:v>
                </c:pt>
                <c:pt idx="1843" formatCode="0.00">
                  <c:v>30.68</c:v>
                </c:pt>
                <c:pt idx="1844" formatCode="0.00">
                  <c:v>30.68</c:v>
                </c:pt>
                <c:pt idx="1845" formatCode="0.00">
                  <c:v>30.67</c:v>
                </c:pt>
                <c:pt idx="1846" formatCode="0.00">
                  <c:v>30.66</c:v>
                </c:pt>
                <c:pt idx="1847" formatCode="0.00">
                  <c:v>30.66</c:v>
                </c:pt>
                <c:pt idx="1848" formatCode="0.00">
                  <c:v>30.65</c:v>
                </c:pt>
                <c:pt idx="1849" formatCode="0.00">
                  <c:v>30.65</c:v>
                </c:pt>
                <c:pt idx="1850" formatCode="0.00">
                  <c:v>30.63</c:v>
                </c:pt>
                <c:pt idx="1851" formatCode="0.00">
                  <c:v>30.65</c:v>
                </c:pt>
                <c:pt idx="1852" formatCode="0.00">
                  <c:v>30.65</c:v>
                </c:pt>
                <c:pt idx="1853" formatCode="0.00">
                  <c:v>30.63</c:v>
                </c:pt>
                <c:pt idx="1854" formatCode="0.00">
                  <c:v>30.65</c:v>
                </c:pt>
                <c:pt idx="1855" formatCode="0.00">
                  <c:v>30.67</c:v>
                </c:pt>
                <c:pt idx="1856" formatCode="0.00">
                  <c:v>30.66</c:v>
                </c:pt>
                <c:pt idx="1857" formatCode="0.00">
                  <c:v>30.65</c:v>
                </c:pt>
                <c:pt idx="1858" formatCode="0.00">
                  <c:v>30.63</c:v>
                </c:pt>
                <c:pt idx="1859" formatCode="0.00">
                  <c:v>30.62</c:v>
                </c:pt>
                <c:pt idx="1860" formatCode="0.00">
                  <c:v>30.61</c:v>
                </c:pt>
                <c:pt idx="1861" formatCode="0.00">
                  <c:v>30.6</c:v>
                </c:pt>
                <c:pt idx="1862" formatCode="0.00">
                  <c:v>30.59</c:v>
                </c:pt>
                <c:pt idx="1863" formatCode="0.00">
                  <c:v>30.58</c:v>
                </c:pt>
                <c:pt idx="1864" formatCode="0.00">
                  <c:v>30.58</c:v>
                </c:pt>
                <c:pt idx="1865" formatCode="0.00">
                  <c:v>30.57</c:v>
                </c:pt>
                <c:pt idx="1866">
                  <c:v>30.57</c:v>
                </c:pt>
                <c:pt idx="1867">
                  <c:v>30.56</c:v>
                </c:pt>
                <c:pt idx="1868">
                  <c:v>30.55</c:v>
                </c:pt>
                <c:pt idx="1869">
                  <c:v>30.54</c:v>
                </c:pt>
                <c:pt idx="1870">
                  <c:v>30.53</c:v>
                </c:pt>
                <c:pt idx="1871">
                  <c:v>30.53</c:v>
                </c:pt>
                <c:pt idx="1872">
                  <c:v>30.52</c:v>
                </c:pt>
                <c:pt idx="1873">
                  <c:v>30.51</c:v>
                </c:pt>
                <c:pt idx="1874">
                  <c:v>30.5</c:v>
                </c:pt>
                <c:pt idx="1875">
                  <c:v>30.49</c:v>
                </c:pt>
                <c:pt idx="1876">
                  <c:v>30.49</c:v>
                </c:pt>
                <c:pt idx="1877">
                  <c:v>30.5</c:v>
                </c:pt>
                <c:pt idx="1878">
                  <c:v>30.5</c:v>
                </c:pt>
                <c:pt idx="1879">
                  <c:v>30.5</c:v>
                </c:pt>
                <c:pt idx="1880">
                  <c:v>30.49</c:v>
                </c:pt>
                <c:pt idx="1881">
                  <c:v>30.47</c:v>
                </c:pt>
                <c:pt idx="1882">
                  <c:v>30.58</c:v>
                </c:pt>
                <c:pt idx="1883">
                  <c:v>30.58</c:v>
                </c:pt>
                <c:pt idx="1884">
                  <c:v>30.58</c:v>
                </c:pt>
                <c:pt idx="1885">
                  <c:v>30.56</c:v>
                </c:pt>
                <c:pt idx="1886">
                  <c:v>30.55</c:v>
                </c:pt>
                <c:pt idx="1887">
                  <c:v>30.55</c:v>
                </c:pt>
                <c:pt idx="1888">
                  <c:v>30.53</c:v>
                </c:pt>
                <c:pt idx="1889">
                  <c:v>30.51</c:v>
                </c:pt>
                <c:pt idx="1890">
                  <c:v>30.52</c:v>
                </c:pt>
                <c:pt idx="1891">
                  <c:v>30.53</c:v>
                </c:pt>
                <c:pt idx="1892">
                  <c:v>30.53</c:v>
                </c:pt>
                <c:pt idx="1893">
                  <c:v>30.52</c:v>
                </c:pt>
                <c:pt idx="1894">
                  <c:v>30.53</c:v>
                </c:pt>
                <c:pt idx="1895">
                  <c:v>30.59</c:v>
                </c:pt>
                <c:pt idx="1896">
                  <c:v>30.58</c:v>
                </c:pt>
                <c:pt idx="1897">
                  <c:v>30.57</c:v>
                </c:pt>
                <c:pt idx="1898">
                  <c:v>30.56</c:v>
                </c:pt>
                <c:pt idx="1899">
                  <c:v>30.54</c:v>
                </c:pt>
                <c:pt idx="1900">
                  <c:v>30.52</c:v>
                </c:pt>
                <c:pt idx="1901">
                  <c:v>30.51</c:v>
                </c:pt>
                <c:pt idx="1902">
                  <c:v>30.5</c:v>
                </c:pt>
                <c:pt idx="1903">
                  <c:v>30.48</c:v>
                </c:pt>
                <c:pt idx="1904">
                  <c:v>30.48</c:v>
                </c:pt>
                <c:pt idx="1905">
                  <c:v>30.48</c:v>
                </c:pt>
                <c:pt idx="1906">
                  <c:v>30.47</c:v>
                </c:pt>
                <c:pt idx="1907">
                  <c:v>30.46</c:v>
                </c:pt>
                <c:pt idx="1908">
                  <c:v>30.46</c:v>
                </c:pt>
                <c:pt idx="1909">
                  <c:v>30.45</c:v>
                </c:pt>
                <c:pt idx="1910">
                  <c:v>30.44</c:v>
                </c:pt>
                <c:pt idx="1911">
                  <c:v>30.43</c:v>
                </c:pt>
                <c:pt idx="1912">
                  <c:v>30.43</c:v>
                </c:pt>
                <c:pt idx="1913">
                  <c:v>30.42</c:v>
                </c:pt>
                <c:pt idx="1914">
                  <c:v>30.41</c:v>
                </c:pt>
                <c:pt idx="1915">
                  <c:v>30.4</c:v>
                </c:pt>
                <c:pt idx="1916">
                  <c:v>30.4</c:v>
                </c:pt>
                <c:pt idx="1917">
                  <c:v>30.39</c:v>
                </c:pt>
                <c:pt idx="1918">
                  <c:v>30.38</c:v>
                </c:pt>
                <c:pt idx="1919">
                  <c:v>30.37</c:v>
                </c:pt>
                <c:pt idx="1920">
                  <c:v>30.36</c:v>
                </c:pt>
                <c:pt idx="1921">
                  <c:v>30.36</c:v>
                </c:pt>
                <c:pt idx="1922">
                  <c:v>30.35</c:v>
                </c:pt>
                <c:pt idx="1923">
                  <c:v>30.34</c:v>
                </c:pt>
                <c:pt idx="1924">
                  <c:v>30.33</c:v>
                </c:pt>
                <c:pt idx="1925">
                  <c:v>30.32</c:v>
                </c:pt>
                <c:pt idx="1926">
                  <c:v>30.32</c:v>
                </c:pt>
                <c:pt idx="1927">
                  <c:v>30.32</c:v>
                </c:pt>
                <c:pt idx="1928">
                  <c:v>30.31</c:v>
                </c:pt>
                <c:pt idx="1929">
                  <c:v>30.3</c:v>
                </c:pt>
                <c:pt idx="1930">
                  <c:v>30.31</c:v>
                </c:pt>
                <c:pt idx="1931">
                  <c:v>30.31</c:v>
                </c:pt>
                <c:pt idx="1932">
                  <c:v>30.3</c:v>
                </c:pt>
                <c:pt idx="1933">
                  <c:v>30.3</c:v>
                </c:pt>
                <c:pt idx="1934">
                  <c:v>30.29</c:v>
                </c:pt>
                <c:pt idx="1935">
                  <c:v>30.29</c:v>
                </c:pt>
                <c:pt idx="1936">
                  <c:v>30.29</c:v>
                </c:pt>
                <c:pt idx="1937">
                  <c:v>30.29</c:v>
                </c:pt>
                <c:pt idx="1938">
                  <c:v>30.29</c:v>
                </c:pt>
                <c:pt idx="1939">
                  <c:v>30.29</c:v>
                </c:pt>
                <c:pt idx="1940">
                  <c:v>30.29</c:v>
                </c:pt>
                <c:pt idx="1941">
                  <c:v>30.28</c:v>
                </c:pt>
                <c:pt idx="1942">
                  <c:v>30.27</c:v>
                </c:pt>
                <c:pt idx="1943">
                  <c:v>30.27</c:v>
                </c:pt>
                <c:pt idx="1944">
                  <c:v>30.26</c:v>
                </c:pt>
                <c:pt idx="1945">
                  <c:v>30.25</c:v>
                </c:pt>
                <c:pt idx="1946">
                  <c:v>30.25</c:v>
                </c:pt>
                <c:pt idx="1947">
                  <c:v>30.24</c:v>
                </c:pt>
                <c:pt idx="1948">
                  <c:v>30.24</c:v>
                </c:pt>
                <c:pt idx="1949">
                  <c:v>30.24</c:v>
                </c:pt>
                <c:pt idx="1950">
                  <c:v>30.23</c:v>
                </c:pt>
                <c:pt idx="1951">
                  <c:v>30.23</c:v>
                </c:pt>
                <c:pt idx="1952">
                  <c:v>30.23</c:v>
                </c:pt>
                <c:pt idx="1953">
                  <c:v>30.22</c:v>
                </c:pt>
                <c:pt idx="1954">
                  <c:v>30.21</c:v>
                </c:pt>
                <c:pt idx="1955">
                  <c:v>30.2</c:v>
                </c:pt>
                <c:pt idx="1956">
                  <c:v>30.2</c:v>
                </c:pt>
                <c:pt idx="1957">
                  <c:v>30.19</c:v>
                </c:pt>
                <c:pt idx="1958">
                  <c:v>30.19</c:v>
                </c:pt>
                <c:pt idx="1959">
                  <c:v>30.18</c:v>
                </c:pt>
                <c:pt idx="1960">
                  <c:v>30.18</c:v>
                </c:pt>
                <c:pt idx="1961">
                  <c:v>30.17</c:v>
                </c:pt>
                <c:pt idx="1962">
                  <c:v>30.17</c:v>
                </c:pt>
                <c:pt idx="1963">
                  <c:v>30.16</c:v>
                </c:pt>
                <c:pt idx="1964">
                  <c:v>30.16</c:v>
                </c:pt>
                <c:pt idx="1965">
                  <c:v>30.16</c:v>
                </c:pt>
                <c:pt idx="1966">
                  <c:v>30.15</c:v>
                </c:pt>
                <c:pt idx="1967">
                  <c:v>30.15</c:v>
                </c:pt>
                <c:pt idx="1968">
                  <c:v>30.15</c:v>
                </c:pt>
                <c:pt idx="1969">
                  <c:v>30.14</c:v>
                </c:pt>
                <c:pt idx="1970">
                  <c:v>30.14</c:v>
                </c:pt>
                <c:pt idx="1971">
                  <c:v>30.13</c:v>
                </c:pt>
                <c:pt idx="1972">
                  <c:v>30.13</c:v>
                </c:pt>
                <c:pt idx="1973">
                  <c:v>30.12</c:v>
                </c:pt>
                <c:pt idx="1974">
                  <c:v>30.12</c:v>
                </c:pt>
                <c:pt idx="1975">
                  <c:v>30.11</c:v>
                </c:pt>
                <c:pt idx="1976">
                  <c:v>30.12</c:v>
                </c:pt>
                <c:pt idx="1977">
                  <c:v>30.12</c:v>
                </c:pt>
                <c:pt idx="1978">
                  <c:v>30.12</c:v>
                </c:pt>
                <c:pt idx="1979">
                  <c:v>30.11</c:v>
                </c:pt>
                <c:pt idx="1980">
                  <c:v>30.16</c:v>
                </c:pt>
                <c:pt idx="1981">
                  <c:v>30.12</c:v>
                </c:pt>
                <c:pt idx="1982">
                  <c:v>30.12</c:v>
                </c:pt>
                <c:pt idx="1983">
                  <c:v>30.12</c:v>
                </c:pt>
                <c:pt idx="1984">
                  <c:v>30.13</c:v>
                </c:pt>
                <c:pt idx="1985">
                  <c:v>30.13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582-43CA-AF39-C6CB90F1A0BB}"/>
            </c:ext>
          </c:extLst>
        </c:ser>
        <c:ser>
          <c:idx val="3"/>
          <c:order val="3"/>
          <c:tx>
            <c:v>Annuel_SP0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PZ!$AA$17:$AA$22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PZ!$AB$17:$AB$22</c:f>
              <c:numCache>
                <c:formatCode>0.00</c:formatCode>
                <c:ptCount val="6"/>
                <c:pt idx="0">
                  <c:v>30.08</c:v>
                </c:pt>
                <c:pt idx="1">
                  <c:v>29.94</c:v>
                </c:pt>
                <c:pt idx="2">
                  <c:v>30.12</c:v>
                </c:pt>
                <c:pt idx="3">
                  <c:v>30.1</c:v>
                </c:pt>
                <c:pt idx="4">
                  <c:v>29.83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582-43CA-AF39-C6CB90F1A0BB}"/>
            </c:ext>
          </c:extLst>
        </c:ser>
        <c:ser>
          <c:idx val="4"/>
          <c:order val="4"/>
          <c:tx>
            <c:v>SP2</c:v>
          </c:tx>
          <c:spPr>
            <a:ln w="12700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rgbClr val="F6AA00"/>
              </a:solidFill>
              <a:ln w="9525">
                <a:solidFill>
                  <a:srgbClr val="F6AA00"/>
                </a:solidFill>
              </a:ln>
              <a:effectLst/>
            </c:spPr>
          </c:marker>
          <c:xVal>
            <c:numRef>
              <c:f>PZ!$A$3:$A$2029</c:f>
              <c:numCache>
                <c:formatCode>m/d/yyyy</c:formatCode>
                <c:ptCount val="2027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  <c:pt idx="15">
                  <c:v>43219</c:v>
                </c:pt>
                <c:pt idx="16">
                  <c:v>43220</c:v>
                </c:pt>
                <c:pt idx="17">
                  <c:v>43221</c:v>
                </c:pt>
                <c:pt idx="18">
                  <c:v>43222</c:v>
                </c:pt>
                <c:pt idx="19">
                  <c:v>43223</c:v>
                </c:pt>
                <c:pt idx="20">
                  <c:v>43224</c:v>
                </c:pt>
                <c:pt idx="21">
                  <c:v>43225</c:v>
                </c:pt>
                <c:pt idx="22">
                  <c:v>43226</c:v>
                </c:pt>
                <c:pt idx="23">
                  <c:v>43227</c:v>
                </c:pt>
                <c:pt idx="24">
                  <c:v>43228</c:v>
                </c:pt>
                <c:pt idx="25">
                  <c:v>43229</c:v>
                </c:pt>
                <c:pt idx="26">
                  <c:v>43230</c:v>
                </c:pt>
                <c:pt idx="27">
                  <c:v>43231</c:v>
                </c:pt>
                <c:pt idx="28">
                  <c:v>43232</c:v>
                </c:pt>
                <c:pt idx="29">
                  <c:v>43233</c:v>
                </c:pt>
                <c:pt idx="30">
                  <c:v>43234</c:v>
                </c:pt>
                <c:pt idx="31">
                  <c:v>43235</c:v>
                </c:pt>
                <c:pt idx="32">
                  <c:v>43236</c:v>
                </c:pt>
                <c:pt idx="33">
                  <c:v>43237</c:v>
                </c:pt>
                <c:pt idx="34">
                  <c:v>43238</c:v>
                </c:pt>
                <c:pt idx="35">
                  <c:v>43239</c:v>
                </c:pt>
                <c:pt idx="36">
                  <c:v>43240</c:v>
                </c:pt>
                <c:pt idx="37">
                  <c:v>43241</c:v>
                </c:pt>
                <c:pt idx="38">
                  <c:v>43242</c:v>
                </c:pt>
                <c:pt idx="39">
                  <c:v>43243</c:v>
                </c:pt>
                <c:pt idx="40">
                  <c:v>43244</c:v>
                </c:pt>
                <c:pt idx="41">
                  <c:v>43245</c:v>
                </c:pt>
                <c:pt idx="42">
                  <c:v>43246</c:v>
                </c:pt>
                <c:pt idx="43">
                  <c:v>43247</c:v>
                </c:pt>
                <c:pt idx="44">
                  <c:v>43248</c:v>
                </c:pt>
                <c:pt idx="45">
                  <c:v>43249</c:v>
                </c:pt>
                <c:pt idx="46">
                  <c:v>43250</c:v>
                </c:pt>
                <c:pt idx="47">
                  <c:v>43251</c:v>
                </c:pt>
                <c:pt idx="48">
                  <c:v>43252</c:v>
                </c:pt>
                <c:pt idx="49">
                  <c:v>43253</c:v>
                </c:pt>
                <c:pt idx="50">
                  <c:v>43254</c:v>
                </c:pt>
                <c:pt idx="51">
                  <c:v>43255</c:v>
                </c:pt>
                <c:pt idx="52">
                  <c:v>43256</c:v>
                </c:pt>
                <c:pt idx="53">
                  <c:v>43257</c:v>
                </c:pt>
                <c:pt idx="54">
                  <c:v>43258</c:v>
                </c:pt>
                <c:pt idx="55">
                  <c:v>43259</c:v>
                </c:pt>
                <c:pt idx="56">
                  <c:v>43260</c:v>
                </c:pt>
                <c:pt idx="57">
                  <c:v>43261</c:v>
                </c:pt>
                <c:pt idx="58">
                  <c:v>43262</c:v>
                </c:pt>
                <c:pt idx="59">
                  <c:v>43263</c:v>
                </c:pt>
                <c:pt idx="60">
                  <c:v>43264</c:v>
                </c:pt>
                <c:pt idx="61">
                  <c:v>43265</c:v>
                </c:pt>
                <c:pt idx="62">
                  <c:v>43266</c:v>
                </c:pt>
                <c:pt idx="63">
                  <c:v>43267</c:v>
                </c:pt>
                <c:pt idx="64">
                  <c:v>43268</c:v>
                </c:pt>
                <c:pt idx="65">
                  <c:v>43269</c:v>
                </c:pt>
                <c:pt idx="66">
                  <c:v>43270</c:v>
                </c:pt>
                <c:pt idx="67">
                  <c:v>43271</c:v>
                </c:pt>
                <c:pt idx="68">
                  <c:v>43272</c:v>
                </c:pt>
                <c:pt idx="69">
                  <c:v>43273</c:v>
                </c:pt>
                <c:pt idx="70">
                  <c:v>43274</c:v>
                </c:pt>
                <c:pt idx="71">
                  <c:v>43275</c:v>
                </c:pt>
                <c:pt idx="72">
                  <c:v>43276</c:v>
                </c:pt>
                <c:pt idx="73">
                  <c:v>43277</c:v>
                </c:pt>
                <c:pt idx="74">
                  <c:v>43278</c:v>
                </c:pt>
                <c:pt idx="75">
                  <c:v>43279</c:v>
                </c:pt>
                <c:pt idx="76">
                  <c:v>43280</c:v>
                </c:pt>
                <c:pt idx="77">
                  <c:v>43281</c:v>
                </c:pt>
                <c:pt idx="78">
                  <c:v>43282</c:v>
                </c:pt>
                <c:pt idx="79">
                  <c:v>43283</c:v>
                </c:pt>
                <c:pt idx="80">
                  <c:v>43284</c:v>
                </c:pt>
                <c:pt idx="81">
                  <c:v>43285</c:v>
                </c:pt>
                <c:pt idx="82">
                  <c:v>43286</c:v>
                </c:pt>
                <c:pt idx="83">
                  <c:v>43287</c:v>
                </c:pt>
                <c:pt idx="84">
                  <c:v>43288</c:v>
                </c:pt>
                <c:pt idx="85">
                  <c:v>43289</c:v>
                </c:pt>
                <c:pt idx="86">
                  <c:v>43290</c:v>
                </c:pt>
                <c:pt idx="87">
                  <c:v>43291</c:v>
                </c:pt>
                <c:pt idx="88">
                  <c:v>43292</c:v>
                </c:pt>
                <c:pt idx="89">
                  <c:v>43293</c:v>
                </c:pt>
                <c:pt idx="90">
                  <c:v>43294</c:v>
                </c:pt>
                <c:pt idx="91">
                  <c:v>43295</c:v>
                </c:pt>
                <c:pt idx="92">
                  <c:v>43296</c:v>
                </c:pt>
                <c:pt idx="93">
                  <c:v>43297</c:v>
                </c:pt>
                <c:pt idx="94">
                  <c:v>43298</c:v>
                </c:pt>
                <c:pt idx="95">
                  <c:v>43299</c:v>
                </c:pt>
                <c:pt idx="96">
                  <c:v>43300</c:v>
                </c:pt>
                <c:pt idx="97">
                  <c:v>43301</c:v>
                </c:pt>
                <c:pt idx="98">
                  <c:v>43302</c:v>
                </c:pt>
                <c:pt idx="99">
                  <c:v>43303</c:v>
                </c:pt>
                <c:pt idx="100">
                  <c:v>43304</c:v>
                </c:pt>
                <c:pt idx="101">
                  <c:v>43305</c:v>
                </c:pt>
                <c:pt idx="102">
                  <c:v>43306</c:v>
                </c:pt>
                <c:pt idx="103">
                  <c:v>43307</c:v>
                </c:pt>
                <c:pt idx="104">
                  <c:v>43308</c:v>
                </c:pt>
                <c:pt idx="105">
                  <c:v>43309</c:v>
                </c:pt>
                <c:pt idx="106">
                  <c:v>43310</c:v>
                </c:pt>
                <c:pt idx="107">
                  <c:v>43311</c:v>
                </c:pt>
                <c:pt idx="108">
                  <c:v>43312</c:v>
                </c:pt>
                <c:pt idx="109">
                  <c:v>43313</c:v>
                </c:pt>
                <c:pt idx="110">
                  <c:v>43314</c:v>
                </c:pt>
                <c:pt idx="111">
                  <c:v>43315</c:v>
                </c:pt>
                <c:pt idx="112">
                  <c:v>43316</c:v>
                </c:pt>
                <c:pt idx="113">
                  <c:v>43317</c:v>
                </c:pt>
                <c:pt idx="114">
                  <c:v>43318</c:v>
                </c:pt>
                <c:pt idx="115">
                  <c:v>43319</c:v>
                </c:pt>
                <c:pt idx="116">
                  <c:v>43320</c:v>
                </c:pt>
                <c:pt idx="117">
                  <c:v>43321</c:v>
                </c:pt>
                <c:pt idx="118">
                  <c:v>43322</c:v>
                </c:pt>
                <c:pt idx="119">
                  <c:v>43323</c:v>
                </c:pt>
                <c:pt idx="120">
                  <c:v>43324</c:v>
                </c:pt>
                <c:pt idx="121">
                  <c:v>43325</c:v>
                </c:pt>
                <c:pt idx="122">
                  <c:v>43326</c:v>
                </c:pt>
                <c:pt idx="123">
                  <c:v>43327</c:v>
                </c:pt>
                <c:pt idx="124">
                  <c:v>43328</c:v>
                </c:pt>
                <c:pt idx="125">
                  <c:v>43329</c:v>
                </c:pt>
                <c:pt idx="126">
                  <c:v>43330</c:v>
                </c:pt>
                <c:pt idx="127">
                  <c:v>43331</c:v>
                </c:pt>
                <c:pt idx="128">
                  <c:v>43332</c:v>
                </c:pt>
                <c:pt idx="129">
                  <c:v>43333</c:v>
                </c:pt>
                <c:pt idx="130">
                  <c:v>43334</c:v>
                </c:pt>
                <c:pt idx="131">
                  <c:v>43335</c:v>
                </c:pt>
                <c:pt idx="132">
                  <c:v>43336</c:v>
                </c:pt>
                <c:pt idx="133">
                  <c:v>43337</c:v>
                </c:pt>
                <c:pt idx="134">
                  <c:v>43338</c:v>
                </c:pt>
                <c:pt idx="135">
                  <c:v>43339</c:v>
                </c:pt>
                <c:pt idx="136">
                  <c:v>43340</c:v>
                </c:pt>
                <c:pt idx="137">
                  <c:v>43341</c:v>
                </c:pt>
                <c:pt idx="138">
                  <c:v>43342</c:v>
                </c:pt>
                <c:pt idx="139">
                  <c:v>43343</c:v>
                </c:pt>
                <c:pt idx="140">
                  <c:v>43344</c:v>
                </c:pt>
                <c:pt idx="141">
                  <c:v>43345</c:v>
                </c:pt>
                <c:pt idx="142">
                  <c:v>43346</c:v>
                </c:pt>
                <c:pt idx="143">
                  <c:v>43347</c:v>
                </c:pt>
                <c:pt idx="144">
                  <c:v>43348</c:v>
                </c:pt>
                <c:pt idx="145">
                  <c:v>43349</c:v>
                </c:pt>
                <c:pt idx="146">
                  <c:v>43350</c:v>
                </c:pt>
                <c:pt idx="147">
                  <c:v>43351</c:v>
                </c:pt>
                <c:pt idx="148">
                  <c:v>43352</c:v>
                </c:pt>
                <c:pt idx="149">
                  <c:v>43353</c:v>
                </c:pt>
                <c:pt idx="150">
                  <c:v>43354</c:v>
                </c:pt>
                <c:pt idx="151">
                  <c:v>43355</c:v>
                </c:pt>
                <c:pt idx="152">
                  <c:v>43356</c:v>
                </c:pt>
                <c:pt idx="153">
                  <c:v>43357</c:v>
                </c:pt>
                <c:pt idx="154">
                  <c:v>43358</c:v>
                </c:pt>
                <c:pt idx="155">
                  <c:v>43359</c:v>
                </c:pt>
                <c:pt idx="156">
                  <c:v>43360</c:v>
                </c:pt>
                <c:pt idx="157">
                  <c:v>43361</c:v>
                </c:pt>
                <c:pt idx="158">
                  <c:v>43362</c:v>
                </c:pt>
                <c:pt idx="159">
                  <c:v>43363</c:v>
                </c:pt>
                <c:pt idx="160">
                  <c:v>43364</c:v>
                </c:pt>
                <c:pt idx="161">
                  <c:v>43365</c:v>
                </c:pt>
                <c:pt idx="162">
                  <c:v>43366</c:v>
                </c:pt>
                <c:pt idx="163">
                  <c:v>43367</c:v>
                </c:pt>
                <c:pt idx="164">
                  <c:v>43368</c:v>
                </c:pt>
                <c:pt idx="165">
                  <c:v>43369</c:v>
                </c:pt>
                <c:pt idx="166">
                  <c:v>43370</c:v>
                </c:pt>
                <c:pt idx="167">
                  <c:v>43371</c:v>
                </c:pt>
                <c:pt idx="168">
                  <c:v>43372</c:v>
                </c:pt>
                <c:pt idx="169">
                  <c:v>43373</c:v>
                </c:pt>
                <c:pt idx="170">
                  <c:v>43374</c:v>
                </c:pt>
                <c:pt idx="171">
                  <c:v>43375</c:v>
                </c:pt>
                <c:pt idx="172">
                  <c:v>43376</c:v>
                </c:pt>
                <c:pt idx="173">
                  <c:v>43377</c:v>
                </c:pt>
                <c:pt idx="174">
                  <c:v>43378</c:v>
                </c:pt>
                <c:pt idx="175">
                  <c:v>43379</c:v>
                </c:pt>
                <c:pt idx="176">
                  <c:v>43380</c:v>
                </c:pt>
                <c:pt idx="177">
                  <c:v>43381</c:v>
                </c:pt>
                <c:pt idx="178">
                  <c:v>43382</c:v>
                </c:pt>
                <c:pt idx="179">
                  <c:v>43383</c:v>
                </c:pt>
                <c:pt idx="180">
                  <c:v>43384</c:v>
                </c:pt>
                <c:pt idx="181">
                  <c:v>43385</c:v>
                </c:pt>
                <c:pt idx="182">
                  <c:v>43386</c:v>
                </c:pt>
                <c:pt idx="183">
                  <c:v>43387</c:v>
                </c:pt>
                <c:pt idx="184">
                  <c:v>43388</c:v>
                </c:pt>
                <c:pt idx="185">
                  <c:v>43389</c:v>
                </c:pt>
                <c:pt idx="186">
                  <c:v>43390</c:v>
                </c:pt>
                <c:pt idx="187">
                  <c:v>43391</c:v>
                </c:pt>
                <c:pt idx="188">
                  <c:v>43392</c:v>
                </c:pt>
                <c:pt idx="189">
                  <c:v>43393</c:v>
                </c:pt>
                <c:pt idx="190">
                  <c:v>43394</c:v>
                </c:pt>
                <c:pt idx="191">
                  <c:v>43395</c:v>
                </c:pt>
                <c:pt idx="192">
                  <c:v>43396</c:v>
                </c:pt>
                <c:pt idx="193">
                  <c:v>43397</c:v>
                </c:pt>
                <c:pt idx="194">
                  <c:v>43398</c:v>
                </c:pt>
                <c:pt idx="195">
                  <c:v>43399</c:v>
                </c:pt>
                <c:pt idx="196">
                  <c:v>43400</c:v>
                </c:pt>
                <c:pt idx="197">
                  <c:v>43401</c:v>
                </c:pt>
                <c:pt idx="198">
                  <c:v>43402</c:v>
                </c:pt>
                <c:pt idx="199">
                  <c:v>43403</c:v>
                </c:pt>
                <c:pt idx="200">
                  <c:v>43404</c:v>
                </c:pt>
                <c:pt idx="201">
                  <c:v>43405</c:v>
                </c:pt>
                <c:pt idx="202">
                  <c:v>43406</c:v>
                </c:pt>
                <c:pt idx="203">
                  <c:v>43407</c:v>
                </c:pt>
                <c:pt idx="204">
                  <c:v>43408</c:v>
                </c:pt>
                <c:pt idx="205">
                  <c:v>43409</c:v>
                </c:pt>
                <c:pt idx="206">
                  <c:v>43410</c:v>
                </c:pt>
                <c:pt idx="207">
                  <c:v>43411</c:v>
                </c:pt>
                <c:pt idx="208">
                  <c:v>43412</c:v>
                </c:pt>
                <c:pt idx="209">
                  <c:v>43413</c:v>
                </c:pt>
                <c:pt idx="210">
                  <c:v>43414</c:v>
                </c:pt>
                <c:pt idx="211">
                  <c:v>43415</c:v>
                </c:pt>
                <c:pt idx="212">
                  <c:v>43416</c:v>
                </c:pt>
                <c:pt idx="213">
                  <c:v>43417</c:v>
                </c:pt>
                <c:pt idx="214">
                  <c:v>43418</c:v>
                </c:pt>
                <c:pt idx="215">
                  <c:v>43419</c:v>
                </c:pt>
                <c:pt idx="216">
                  <c:v>43420</c:v>
                </c:pt>
                <c:pt idx="217">
                  <c:v>43421</c:v>
                </c:pt>
                <c:pt idx="218">
                  <c:v>43422</c:v>
                </c:pt>
                <c:pt idx="219">
                  <c:v>43423</c:v>
                </c:pt>
                <c:pt idx="220">
                  <c:v>43424</c:v>
                </c:pt>
                <c:pt idx="221">
                  <c:v>43425</c:v>
                </c:pt>
                <c:pt idx="222">
                  <c:v>43426</c:v>
                </c:pt>
                <c:pt idx="223">
                  <c:v>43427</c:v>
                </c:pt>
                <c:pt idx="224">
                  <c:v>43428</c:v>
                </c:pt>
                <c:pt idx="225">
                  <c:v>43429</c:v>
                </c:pt>
                <c:pt idx="226">
                  <c:v>43430</c:v>
                </c:pt>
                <c:pt idx="227">
                  <c:v>43431</c:v>
                </c:pt>
                <c:pt idx="228">
                  <c:v>43432</c:v>
                </c:pt>
                <c:pt idx="229">
                  <c:v>43433</c:v>
                </c:pt>
                <c:pt idx="230">
                  <c:v>43434</c:v>
                </c:pt>
                <c:pt idx="231">
                  <c:v>43435</c:v>
                </c:pt>
                <c:pt idx="232">
                  <c:v>43436</c:v>
                </c:pt>
                <c:pt idx="233">
                  <c:v>43437</c:v>
                </c:pt>
                <c:pt idx="234">
                  <c:v>43438</c:v>
                </c:pt>
                <c:pt idx="235">
                  <c:v>43439</c:v>
                </c:pt>
                <c:pt idx="236">
                  <c:v>43440</c:v>
                </c:pt>
                <c:pt idx="237">
                  <c:v>43441</c:v>
                </c:pt>
                <c:pt idx="238">
                  <c:v>43442</c:v>
                </c:pt>
                <c:pt idx="239">
                  <c:v>43443</c:v>
                </c:pt>
                <c:pt idx="240">
                  <c:v>43444</c:v>
                </c:pt>
                <c:pt idx="241">
                  <c:v>43445</c:v>
                </c:pt>
                <c:pt idx="242">
                  <c:v>43446</c:v>
                </c:pt>
                <c:pt idx="243">
                  <c:v>43447</c:v>
                </c:pt>
                <c:pt idx="244">
                  <c:v>43448</c:v>
                </c:pt>
                <c:pt idx="245">
                  <c:v>43449</c:v>
                </c:pt>
                <c:pt idx="246">
                  <c:v>43450</c:v>
                </c:pt>
                <c:pt idx="247">
                  <c:v>43451</c:v>
                </c:pt>
                <c:pt idx="248">
                  <c:v>43452</c:v>
                </c:pt>
                <c:pt idx="249">
                  <c:v>43453</c:v>
                </c:pt>
                <c:pt idx="250">
                  <c:v>43454</c:v>
                </c:pt>
                <c:pt idx="251">
                  <c:v>43455</c:v>
                </c:pt>
                <c:pt idx="252">
                  <c:v>43456</c:v>
                </c:pt>
                <c:pt idx="253">
                  <c:v>43457</c:v>
                </c:pt>
                <c:pt idx="254">
                  <c:v>43458</c:v>
                </c:pt>
                <c:pt idx="255">
                  <c:v>43459</c:v>
                </c:pt>
                <c:pt idx="256">
                  <c:v>43460</c:v>
                </c:pt>
                <c:pt idx="257">
                  <c:v>43461</c:v>
                </c:pt>
                <c:pt idx="258">
                  <c:v>43462</c:v>
                </c:pt>
                <c:pt idx="259">
                  <c:v>43463</c:v>
                </c:pt>
                <c:pt idx="260">
                  <c:v>43464</c:v>
                </c:pt>
                <c:pt idx="261">
                  <c:v>43465</c:v>
                </c:pt>
                <c:pt idx="262">
                  <c:v>43466</c:v>
                </c:pt>
                <c:pt idx="263">
                  <c:v>43467</c:v>
                </c:pt>
                <c:pt idx="264">
                  <c:v>43468</c:v>
                </c:pt>
                <c:pt idx="265">
                  <c:v>43469</c:v>
                </c:pt>
                <c:pt idx="266">
                  <c:v>43470</c:v>
                </c:pt>
                <c:pt idx="267">
                  <c:v>43471</c:v>
                </c:pt>
                <c:pt idx="268">
                  <c:v>43472</c:v>
                </c:pt>
                <c:pt idx="269">
                  <c:v>43473</c:v>
                </c:pt>
                <c:pt idx="270">
                  <c:v>43474</c:v>
                </c:pt>
                <c:pt idx="271">
                  <c:v>43475</c:v>
                </c:pt>
                <c:pt idx="272">
                  <c:v>43476</c:v>
                </c:pt>
                <c:pt idx="273">
                  <c:v>43477</c:v>
                </c:pt>
                <c:pt idx="274">
                  <c:v>43478</c:v>
                </c:pt>
                <c:pt idx="275">
                  <c:v>43479</c:v>
                </c:pt>
                <c:pt idx="276">
                  <c:v>43480</c:v>
                </c:pt>
                <c:pt idx="277">
                  <c:v>43481</c:v>
                </c:pt>
                <c:pt idx="278">
                  <c:v>43482</c:v>
                </c:pt>
                <c:pt idx="279">
                  <c:v>43483</c:v>
                </c:pt>
                <c:pt idx="280">
                  <c:v>43484</c:v>
                </c:pt>
                <c:pt idx="281">
                  <c:v>43485</c:v>
                </c:pt>
                <c:pt idx="282">
                  <c:v>43486</c:v>
                </c:pt>
                <c:pt idx="283">
                  <c:v>43487</c:v>
                </c:pt>
                <c:pt idx="284">
                  <c:v>43488</c:v>
                </c:pt>
                <c:pt idx="285">
                  <c:v>43489</c:v>
                </c:pt>
                <c:pt idx="286">
                  <c:v>43490</c:v>
                </c:pt>
                <c:pt idx="287">
                  <c:v>43491</c:v>
                </c:pt>
                <c:pt idx="288">
                  <c:v>43492</c:v>
                </c:pt>
                <c:pt idx="289">
                  <c:v>43493</c:v>
                </c:pt>
                <c:pt idx="290">
                  <c:v>43494</c:v>
                </c:pt>
                <c:pt idx="291">
                  <c:v>43495</c:v>
                </c:pt>
                <c:pt idx="292">
                  <c:v>43496</c:v>
                </c:pt>
                <c:pt idx="293">
                  <c:v>43497</c:v>
                </c:pt>
                <c:pt idx="294">
                  <c:v>43498</c:v>
                </c:pt>
                <c:pt idx="295">
                  <c:v>43499</c:v>
                </c:pt>
                <c:pt idx="296">
                  <c:v>43500</c:v>
                </c:pt>
                <c:pt idx="297">
                  <c:v>43501</c:v>
                </c:pt>
                <c:pt idx="298">
                  <c:v>43502</c:v>
                </c:pt>
                <c:pt idx="299">
                  <c:v>43503</c:v>
                </c:pt>
                <c:pt idx="300">
                  <c:v>43504</c:v>
                </c:pt>
                <c:pt idx="301">
                  <c:v>43505</c:v>
                </c:pt>
                <c:pt idx="302">
                  <c:v>43506</c:v>
                </c:pt>
                <c:pt idx="303">
                  <c:v>43507</c:v>
                </c:pt>
                <c:pt idx="304">
                  <c:v>43508</c:v>
                </c:pt>
                <c:pt idx="305">
                  <c:v>43509</c:v>
                </c:pt>
                <c:pt idx="306">
                  <c:v>43510</c:v>
                </c:pt>
                <c:pt idx="307">
                  <c:v>43511</c:v>
                </c:pt>
                <c:pt idx="308">
                  <c:v>43512</c:v>
                </c:pt>
                <c:pt idx="309">
                  <c:v>43513</c:v>
                </c:pt>
                <c:pt idx="310">
                  <c:v>43514</c:v>
                </c:pt>
                <c:pt idx="311">
                  <c:v>43515</c:v>
                </c:pt>
                <c:pt idx="312">
                  <c:v>43516</c:v>
                </c:pt>
                <c:pt idx="313">
                  <c:v>43517</c:v>
                </c:pt>
                <c:pt idx="314">
                  <c:v>43518</c:v>
                </c:pt>
                <c:pt idx="315">
                  <c:v>43519</c:v>
                </c:pt>
                <c:pt idx="316">
                  <c:v>43520</c:v>
                </c:pt>
                <c:pt idx="317">
                  <c:v>43521</c:v>
                </c:pt>
                <c:pt idx="318">
                  <c:v>43522</c:v>
                </c:pt>
                <c:pt idx="319">
                  <c:v>43523</c:v>
                </c:pt>
                <c:pt idx="320">
                  <c:v>43524</c:v>
                </c:pt>
                <c:pt idx="321">
                  <c:v>43525</c:v>
                </c:pt>
                <c:pt idx="322">
                  <c:v>43526</c:v>
                </c:pt>
                <c:pt idx="323">
                  <c:v>43527</c:v>
                </c:pt>
                <c:pt idx="324">
                  <c:v>43528</c:v>
                </c:pt>
                <c:pt idx="325">
                  <c:v>43529</c:v>
                </c:pt>
                <c:pt idx="326">
                  <c:v>43530</c:v>
                </c:pt>
                <c:pt idx="327">
                  <c:v>43531</c:v>
                </c:pt>
                <c:pt idx="328">
                  <c:v>43532</c:v>
                </c:pt>
                <c:pt idx="329">
                  <c:v>43533</c:v>
                </c:pt>
                <c:pt idx="330">
                  <c:v>43534</c:v>
                </c:pt>
                <c:pt idx="331">
                  <c:v>43535</c:v>
                </c:pt>
                <c:pt idx="332">
                  <c:v>43536</c:v>
                </c:pt>
                <c:pt idx="333">
                  <c:v>43537</c:v>
                </c:pt>
                <c:pt idx="334">
                  <c:v>43538</c:v>
                </c:pt>
                <c:pt idx="335">
                  <c:v>43539</c:v>
                </c:pt>
                <c:pt idx="336">
                  <c:v>43540</c:v>
                </c:pt>
                <c:pt idx="337">
                  <c:v>43541</c:v>
                </c:pt>
                <c:pt idx="338">
                  <c:v>43542</c:v>
                </c:pt>
                <c:pt idx="339">
                  <c:v>43543</c:v>
                </c:pt>
                <c:pt idx="340">
                  <c:v>43544</c:v>
                </c:pt>
                <c:pt idx="341">
                  <c:v>43545</c:v>
                </c:pt>
                <c:pt idx="342">
                  <c:v>43546</c:v>
                </c:pt>
                <c:pt idx="343">
                  <c:v>43547</c:v>
                </c:pt>
                <c:pt idx="344">
                  <c:v>43548</c:v>
                </c:pt>
                <c:pt idx="345">
                  <c:v>43549</c:v>
                </c:pt>
                <c:pt idx="346">
                  <c:v>43550</c:v>
                </c:pt>
                <c:pt idx="347">
                  <c:v>43551</c:v>
                </c:pt>
                <c:pt idx="348">
                  <c:v>43552</c:v>
                </c:pt>
                <c:pt idx="349">
                  <c:v>43553</c:v>
                </c:pt>
                <c:pt idx="350">
                  <c:v>43554</c:v>
                </c:pt>
                <c:pt idx="351">
                  <c:v>43555</c:v>
                </c:pt>
                <c:pt idx="352">
                  <c:v>43556</c:v>
                </c:pt>
                <c:pt idx="353">
                  <c:v>43557</c:v>
                </c:pt>
                <c:pt idx="354">
                  <c:v>43558</c:v>
                </c:pt>
                <c:pt idx="355">
                  <c:v>43559</c:v>
                </c:pt>
                <c:pt idx="356">
                  <c:v>43560</c:v>
                </c:pt>
                <c:pt idx="357">
                  <c:v>43561</c:v>
                </c:pt>
                <c:pt idx="358">
                  <c:v>43562</c:v>
                </c:pt>
                <c:pt idx="359">
                  <c:v>43563</c:v>
                </c:pt>
                <c:pt idx="360">
                  <c:v>43564</c:v>
                </c:pt>
                <c:pt idx="361">
                  <c:v>43565</c:v>
                </c:pt>
                <c:pt idx="362">
                  <c:v>43566</c:v>
                </c:pt>
                <c:pt idx="363">
                  <c:v>43567</c:v>
                </c:pt>
                <c:pt idx="364">
                  <c:v>43568</c:v>
                </c:pt>
                <c:pt idx="365">
                  <c:v>43569</c:v>
                </c:pt>
                <c:pt idx="366">
                  <c:v>43570</c:v>
                </c:pt>
                <c:pt idx="367">
                  <c:v>43571</c:v>
                </c:pt>
                <c:pt idx="368">
                  <c:v>43572</c:v>
                </c:pt>
                <c:pt idx="369">
                  <c:v>43573</c:v>
                </c:pt>
                <c:pt idx="370">
                  <c:v>43574</c:v>
                </c:pt>
                <c:pt idx="371">
                  <c:v>43575</c:v>
                </c:pt>
                <c:pt idx="372">
                  <c:v>43576</c:v>
                </c:pt>
                <c:pt idx="373">
                  <c:v>43577</c:v>
                </c:pt>
                <c:pt idx="374">
                  <c:v>43578</c:v>
                </c:pt>
                <c:pt idx="375">
                  <c:v>43579</c:v>
                </c:pt>
                <c:pt idx="376">
                  <c:v>43580</c:v>
                </c:pt>
                <c:pt idx="377">
                  <c:v>43581</c:v>
                </c:pt>
                <c:pt idx="378">
                  <c:v>43582</c:v>
                </c:pt>
                <c:pt idx="379">
                  <c:v>43583</c:v>
                </c:pt>
                <c:pt idx="380">
                  <c:v>43584</c:v>
                </c:pt>
                <c:pt idx="381">
                  <c:v>43585</c:v>
                </c:pt>
                <c:pt idx="382">
                  <c:v>43586</c:v>
                </c:pt>
                <c:pt idx="383">
                  <c:v>43587</c:v>
                </c:pt>
                <c:pt idx="384">
                  <c:v>43588</c:v>
                </c:pt>
                <c:pt idx="385">
                  <c:v>43589</c:v>
                </c:pt>
                <c:pt idx="386">
                  <c:v>43590</c:v>
                </c:pt>
                <c:pt idx="387">
                  <c:v>43591</c:v>
                </c:pt>
                <c:pt idx="388">
                  <c:v>43592</c:v>
                </c:pt>
                <c:pt idx="389">
                  <c:v>43593</c:v>
                </c:pt>
                <c:pt idx="390">
                  <c:v>43594</c:v>
                </c:pt>
                <c:pt idx="391">
                  <c:v>43595</c:v>
                </c:pt>
                <c:pt idx="392">
                  <c:v>43596</c:v>
                </c:pt>
                <c:pt idx="393">
                  <c:v>43597</c:v>
                </c:pt>
                <c:pt idx="394">
                  <c:v>43598</c:v>
                </c:pt>
                <c:pt idx="395">
                  <c:v>43599</c:v>
                </c:pt>
                <c:pt idx="396">
                  <c:v>43600</c:v>
                </c:pt>
                <c:pt idx="397">
                  <c:v>43601</c:v>
                </c:pt>
                <c:pt idx="398">
                  <c:v>43602</c:v>
                </c:pt>
                <c:pt idx="399">
                  <c:v>43603</c:v>
                </c:pt>
                <c:pt idx="400">
                  <c:v>43604</c:v>
                </c:pt>
                <c:pt idx="401">
                  <c:v>43605</c:v>
                </c:pt>
                <c:pt idx="402">
                  <c:v>43606</c:v>
                </c:pt>
                <c:pt idx="403">
                  <c:v>43607</c:v>
                </c:pt>
                <c:pt idx="404">
                  <c:v>43608</c:v>
                </c:pt>
                <c:pt idx="405">
                  <c:v>43609</c:v>
                </c:pt>
                <c:pt idx="406">
                  <c:v>43610</c:v>
                </c:pt>
                <c:pt idx="407">
                  <c:v>43611</c:v>
                </c:pt>
                <c:pt idx="408">
                  <c:v>43612</c:v>
                </c:pt>
                <c:pt idx="409">
                  <c:v>43613</c:v>
                </c:pt>
                <c:pt idx="410">
                  <c:v>43614</c:v>
                </c:pt>
                <c:pt idx="411">
                  <c:v>43615</c:v>
                </c:pt>
                <c:pt idx="412">
                  <c:v>43616</c:v>
                </c:pt>
                <c:pt idx="413">
                  <c:v>43617</c:v>
                </c:pt>
                <c:pt idx="414">
                  <c:v>43618</c:v>
                </c:pt>
                <c:pt idx="415">
                  <c:v>43619</c:v>
                </c:pt>
                <c:pt idx="416">
                  <c:v>43620</c:v>
                </c:pt>
                <c:pt idx="417">
                  <c:v>43621</c:v>
                </c:pt>
                <c:pt idx="418">
                  <c:v>43622</c:v>
                </c:pt>
                <c:pt idx="419">
                  <c:v>43623</c:v>
                </c:pt>
                <c:pt idx="420">
                  <c:v>43624</c:v>
                </c:pt>
                <c:pt idx="421">
                  <c:v>43625</c:v>
                </c:pt>
                <c:pt idx="422">
                  <c:v>43626</c:v>
                </c:pt>
                <c:pt idx="423">
                  <c:v>43627</c:v>
                </c:pt>
                <c:pt idx="424">
                  <c:v>43628</c:v>
                </c:pt>
                <c:pt idx="425">
                  <c:v>43629</c:v>
                </c:pt>
                <c:pt idx="426">
                  <c:v>43630</c:v>
                </c:pt>
                <c:pt idx="427">
                  <c:v>43631</c:v>
                </c:pt>
                <c:pt idx="428">
                  <c:v>43632</c:v>
                </c:pt>
                <c:pt idx="429">
                  <c:v>43633</c:v>
                </c:pt>
                <c:pt idx="430">
                  <c:v>43634</c:v>
                </c:pt>
                <c:pt idx="431">
                  <c:v>43635</c:v>
                </c:pt>
                <c:pt idx="432">
                  <c:v>43636</c:v>
                </c:pt>
                <c:pt idx="433">
                  <c:v>43637</c:v>
                </c:pt>
                <c:pt idx="434">
                  <c:v>43638</c:v>
                </c:pt>
                <c:pt idx="435">
                  <c:v>43639</c:v>
                </c:pt>
                <c:pt idx="436">
                  <c:v>43640</c:v>
                </c:pt>
                <c:pt idx="437">
                  <c:v>43641</c:v>
                </c:pt>
                <c:pt idx="438">
                  <c:v>43642</c:v>
                </c:pt>
                <c:pt idx="439">
                  <c:v>43643</c:v>
                </c:pt>
                <c:pt idx="440">
                  <c:v>43644</c:v>
                </c:pt>
                <c:pt idx="441">
                  <c:v>43645</c:v>
                </c:pt>
                <c:pt idx="442">
                  <c:v>43646</c:v>
                </c:pt>
                <c:pt idx="443">
                  <c:v>43647</c:v>
                </c:pt>
                <c:pt idx="444">
                  <c:v>43648</c:v>
                </c:pt>
                <c:pt idx="445">
                  <c:v>43649</c:v>
                </c:pt>
                <c:pt idx="446">
                  <c:v>43650</c:v>
                </c:pt>
                <c:pt idx="447">
                  <c:v>43651</c:v>
                </c:pt>
                <c:pt idx="448">
                  <c:v>43652</c:v>
                </c:pt>
                <c:pt idx="449">
                  <c:v>43653</c:v>
                </c:pt>
                <c:pt idx="450">
                  <c:v>43654</c:v>
                </c:pt>
                <c:pt idx="451">
                  <c:v>43655</c:v>
                </c:pt>
                <c:pt idx="452">
                  <c:v>43656</c:v>
                </c:pt>
                <c:pt idx="453">
                  <c:v>43657</c:v>
                </c:pt>
                <c:pt idx="454">
                  <c:v>43658</c:v>
                </c:pt>
                <c:pt idx="455">
                  <c:v>43659</c:v>
                </c:pt>
                <c:pt idx="456">
                  <c:v>43660</c:v>
                </c:pt>
                <c:pt idx="457">
                  <c:v>43661</c:v>
                </c:pt>
                <c:pt idx="458">
                  <c:v>43662</c:v>
                </c:pt>
                <c:pt idx="459">
                  <c:v>43663</c:v>
                </c:pt>
                <c:pt idx="460">
                  <c:v>43664</c:v>
                </c:pt>
                <c:pt idx="461">
                  <c:v>43665</c:v>
                </c:pt>
                <c:pt idx="462">
                  <c:v>43666</c:v>
                </c:pt>
                <c:pt idx="463">
                  <c:v>43667</c:v>
                </c:pt>
                <c:pt idx="464">
                  <c:v>43668</c:v>
                </c:pt>
                <c:pt idx="465">
                  <c:v>43669</c:v>
                </c:pt>
                <c:pt idx="466">
                  <c:v>43670</c:v>
                </c:pt>
                <c:pt idx="467">
                  <c:v>43671</c:v>
                </c:pt>
                <c:pt idx="468">
                  <c:v>43672</c:v>
                </c:pt>
                <c:pt idx="469">
                  <c:v>43673</c:v>
                </c:pt>
                <c:pt idx="470">
                  <c:v>43674</c:v>
                </c:pt>
                <c:pt idx="471">
                  <c:v>43675</c:v>
                </c:pt>
                <c:pt idx="472">
                  <c:v>43676</c:v>
                </c:pt>
                <c:pt idx="473">
                  <c:v>43677</c:v>
                </c:pt>
                <c:pt idx="474">
                  <c:v>43678</c:v>
                </c:pt>
                <c:pt idx="475">
                  <c:v>43679</c:v>
                </c:pt>
                <c:pt idx="476">
                  <c:v>43680</c:v>
                </c:pt>
                <c:pt idx="477">
                  <c:v>43681</c:v>
                </c:pt>
                <c:pt idx="478">
                  <c:v>43682</c:v>
                </c:pt>
                <c:pt idx="479">
                  <c:v>43683</c:v>
                </c:pt>
                <c:pt idx="480">
                  <c:v>43684</c:v>
                </c:pt>
                <c:pt idx="481">
                  <c:v>43685</c:v>
                </c:pt>
                <c:pt idx="482">
                  <c:v>43686</c:v>
                </c:pt>
                <c:pt idx="483">
                  <c:v>43687</c:v>
                </c:pt>
                <c:pt idx="484">
                  <c:v>43688</c:v>
                </c:pt>
                <c:pt idx="485">
                  <c:v>43689</c:v>
                </c:pt>
                <c:pt idx="486">
                  <c:v>43690</c:v>
                </c:pt>
                <c:pt idx="487">
                  <c:v>43691</c:v>
                </c:pt>
                <c:pt idx="488">
                  <c:v>43692</c:v>
                </c:pt>
                <c:pt idx="489">
                  <c:v>43693</c:v>
                </c:pt>
                <c:pt idx="490">
                  <c:v>43694</c:v>
                </c:pt>
                <c:pt idx="491">
                  <c:v>43695</c:v>
                </c:pt>
                <c:pt idx="492">
                  <c:v>43696</c:v>
                </c:pt>
                <c:pt idx="493">
                  <c:v>43697</c:v>
                </c:pt>
                <c:pt idx="494">
                  <c:v>43698</c:v>
                </c:pt>
                <c:pt idx="495">
                  <c:v>43699</c:v>
                </c:pt>
                <c:pt idx="496">
                  <c:v>43700</c:v>
                </c:pt>
                <c:pt idx="497">
                  <c:v>43701</c:v>
                </c:pt>
                <c:pt idx="498">
                  <c:v>43702</c:v>
                </c:pt>
                <c:pt idx="499">
                  <c:v>43703</c:v>
                </c:pt>
                <c:pt idx="500">
                  <c:v>43704</c:v>
                </c:pt>
                <c:pt idx="501">
                  <c:v>43705</c:v>
                </c:pt>
                <c:pt idx="502">
                  <c:v>43706</c:v>
                </c:pt>
                <c:pt idx="503">
                  <c:v>43707</c:v>
                </c:pt>
                <c:pt idx="504">
                  <c:v>43708</c:v>
                </c:pt>
                <c:pt idx="505">
                  <c:v>43709</c:v>
                </c:pt>
                <c:pt idx="506">
                  <c:v>43710</c:v>
                </c:pt>
                <c:pt idx="507">
                  <c:v>43711</c:v>
                </c:pt>
                <c:pt idx="508">
                  <c:v>43712</c:v>
                </c:pt>
                <c:pt idx="509">
                  <c:v>43713</c:v>
                </c:pt>
                <c:pt idx="510">
                  <c:v>43714</c:v>
                </c:pt>
                <c:pt idx="511">
                  <c:v>43715</c:v>
                </c:pt>
                <c:pt idx="512">
                  <c:v>43716</c:v>
                </c:pt>
                <c:pt idx="513">
                  <c:v>43717</c:v>
                </c:pt>
                <c:pt idx="514">
                  <c:v>43718</c:v>
                </c:pt>
                <c:pt idx="515">
                  <c:v>43719</c:v>
                </c:pt>
                <c:pt idx="516">
                  <c:v>43720</c:v>
                </c:pt>
                <c:pt idx="517">
                  <c:v>43721</c:v>
                </c:pt>
                <c:pt idx="518">
                  <c:v>43722</c:v>
                </c:pt>
                <c:pt idx="519">
                  <c:v>43723</c:v>
                </c:pt>
                <c:pt idx="520">
                  <c:v>43724</c:v>
                </c:pt>
                <c:pt idx="521">
                  <c:v>43725</c:v>
                </c:pt>
                <c:pt idx="522">
                  <c:v>43726</c:v>
                </c:pt>
                <c:pt idx="523">
                  <c:v>43727</c:v>
                </c:pt>
                <c:pt idx="524">
                  <c:v>43728</c:v>
                </c:pt>
                <c:pt idx="525">
                  <c:v>43729</c:v>
                </c:pt>
                <c:pt idx="526">
                  <c:v>43730</c:v>
                </c:pt>
                <c:pt idx="527">
                  <c:v>43731</c:v>
                </c:pt>
                <c:pt idx="528">
                  <c:v>43732</c:v>
                </c:pt>
                <c:pt idx="529">
                  <c:v>43733</c:v>
                </c:pt>
                <c:pt idx="530">
                  <c:v>43734</c:v>
                </c:pt>
                <c:pt idx="531">
                  <c:v>43735</c:v>
                </c:pt>
                <c:pt idx="532">
                  <c:v>43736</c:v>
                </c:pt>
                <c:pt idx="533">
                  <c:v>43737</c:v>
                </c:pt>
                <c:pt idx="534">
                  <c:v>43738</c:v>
                </c:pt>
                <c:pt idx="535">
                  <c:v>43739</c:v>
                </c:pt>
                <c:pt idx="536">
                  <c:v>43740</c:v>
                </c:pt>
                <c:pt idx="537">
                  <c:v>43741</c:v>
                </c:pt>
                <c:pt idx="538">
                  <c:v>43742</c:v>
                </c:pt>
                <c:pt idx="539">
                  <c:v>43743</c:v>
                </c:pt>
                <c:pt idx="540">
                  <c:v>43744</c:v>
                </c:pt>
                <c:pt idx="541">
                  <c:v>43745</c:v>
                </c:pt>
                <c:pt idx="542">
                  <c:v>43746</c:v>
                </c:pt>
                <c:pt idx="543">
                  <c:v>43747</c:v>
                </c:pt>
                <c:pt idx="544">
                  <c:v>43748</c:v>
                </c:pt>
                <c:pt idx="545">
                  <c:v>43749</c:v>
                </c:pt>
                <c:pt idx="546">
                  <c:v>43750</c:v>
                </c:pt>
                <c:pt idx="547">
                  <c:v>43751</c:v>
                </c:pt>
                <c:pt idx="548">
                  <c:v>43752</c:v>
                </c:pt>
                <c:pt idx="549">
                  <c:v>43753</c:v>
                </c:pt>
                <c:pt idx="550">
                  <c:v>43754</c:v>
                </c:pt>
                <c:pt idx="551">
                  <c:v>43755</c:v>
                </c:pt>
                <c:pt idx="552">
                  <c:v>43756</c:v>
                </c:pt>
                <c:pt idx="553">
                  <c:v>43757</c:v>
                </c:pt>
                <c:pt idx="554">
                  <c:v>43758</c:v>
                </c:pt>
                <c:pt idx="555">
                  <c:v>43759</c:v>
                </c:pt>
                <c:pt idx="556">
                  <c:v>43760</c:v>
                </c:pt>
                <c:pt idx="557">
                  <c:v>43761</c:v>
                </c:pt>
                <c:pt idx="558">
                  <c:v>43762</c:v>
                </c:pt>
                <c:pt idx="559">
                  <c:v>43763</c:v>
                </c:pt>
                <c:pt idx="560">
                  <c:v>43764</c:v>
                </c:pt>
                <c:pt idx="561">
                  <c:v>43765</c:v>
                </c:pt>
                <c:pt idx="562">
                  <c:v>43766</c:v>
                </c:pt>
                <c:pt idx="563">
                  <c:v>43767</c:v>
                </c:pt>
                <c:pt idx="564">
                  <c:v>43768</c:v>
                </c:pt>
                <c:pt idx="565">
                  <c:v>43769</c:v>
                </c:pt>
                <c:pt idx="566">
                  <c:v>43770</c:v>
                </c:pt>
                <c:pt idx="567">
                  <c:v>43771</c:v>
                </c:pt>
                <c:pt idx="568">
                  <c:v>43772</c:v>
                </c:pt>
                <c:pt idx="569">
                  <c:v>43773</c:v>
                </c:pt>
                <c:pt idx="570">
                  <c:v>43774</c:v>
                </c:pt>
                <c:pt idx="571">
                  <c:v>43775</c:v>
                </c:pt>
                <c:pt idx="572">
                  <c:v>43776</c:v>
                </c:pt>
                <c:pt idx="573">
                  <c:v>43777</c:v>
                </c:pt>
                <c:pt idx="574">
                  <c:v>43778</c:v>
                </c:pt>
                <c:pt idx="575">
                  <c:v>43779</c:v>
                </c:pt>
                <c:pt idx="576">
                  <c:v>43780</c:v>
                </c:pt>
                <c:pt idx="577">
                  <c:v>43781</c:v>
                </c:pt>
                <c:pt idx="578">
                  <c:v>43782</c:v>
                </c:pt>
                <c:pt idx="579">
                  <c:v>43783</c:v>
                </c:pt>
                <c:pt idx="580">
                  <c:v>43784</c:v>
                </c:pt>
                <c:pt idx="581">
                  <c:v>43785</c:v>
                </c:pt>
                <c:pt idx="582">
                  <c:v>43786</c:v>
                </c:pt>
                <c:pt idx="583">
                  <c:v>43787</c:v>
                </c:pt>
                <c:pt idx="584">
                  <c:v>43788</c:v>
                </c:pt>
                <c:pt idx="585">
                  <c:v>43789</c:v>
                </c:pt>
                <c:pt idx="586">
                  <c:v>43790</c:v>
                </c:pt>
                <c:pt idx="587">
                  <c:v>43791</c:v>
                </c:pt>
                <c:pt idx="588">
                  <c:v>43792</c:v>
                </c:pt>
                <c:pt idx="589">
                  <c:v>43793</c:v>
                </c:pt>
                <c:pt idx="590">
                  <c:v>43794</c:v>
                </c:pt>
                <c:pt idx="591">
                  <c:v>43795</c:v>
                </c:pt>
                <c:pt idx="592">
                  <c:v>43796</c:v>
                </c:pt>
                <c:pt idx="593">
                  <c:v>43797</c:v>
                </c:pt>
                <c:pt idx="594">
                  <c:v>43798</c:v>
                </c:pt>
                <c:pt idx="595">
                  <c:v>43799</c:v>
                </c:pt>
                <c:pt idx="596">
                  <c:v>43800</c:v>
                </c:pt>
                <c:pt idx="597">
                  <c:v>43801</c:v>
                </c:pt>
                <c:pt idx="598">
                  <c:v>43802</c:v>
                </c:pt>
                <c:pt idx="599">
                  <c:v>43803</c:v>
                </c:pt>
                <c:pt idx="600">
                  <c:v>43804</c:v>
                </c:pt>
                <c:pt idx="601">
                  <c:v>43805</c:v>
                </c:pt>
                <c:pt idx="602">
                  <c:v>43806</c:v>
                </c:pt>
                <c:pt idx="603">
                  <c:v>43807</c:v>
                </c:pt>
                <c:pt idx="604">
                  <c:v>43808</c:v>
                </c:pt>
                <c:pt idx="605">
                  <c:v>43809</c:v>
                </c:pt>
                <c:pt idx="606">
                  <c:v>43810</c:v>
                </c:pt>
                <c:pt idx="607">
                  <c:v>43811</c:v>
                </c:pt>
                <c:pt idx="608">
                  <c:v>43812</c:v>
                </c:pt>
                <c:pt idx="609">
                  <c:v>43813</c:v>
                </c:pt>
                <c:pt idx="610">
                  <c:v>43814</c:v>
                </c:pt>
                <c:pt idx="611">
                  <c:v>43815</c:v>
                </c:pt>
                <c:pt idx="612">
                  <c:v>43816</c:v>
                </c:pt>
                <c:pt idx="613">
                  <c:v>43817</c:v>
                </c:pt>
                <c:pt idx="614">
                  <c:v>43818</c:v>
                </c:pt>
                <c:pt idx="615">
                  <c:v>43819</c:v>
                </c:pt>
                <c:pt idx="616">
                  <c:v>43820</c:v>
                </c:pt>
                <c:pt idx="617">
                  <c:v>43821</c:v>
                </c:pt>
                <c:pt idx="618">
                  <c:v>43822</c:v>
                </c:pt>
                <c:pt idx="619">
                  <c:v>43823</c:v>
                </c:pt>
                <c:pt idx="620">
                  <c:v>43824</c:v>
                </c:pt>
                <c:pt idx="621">
                  <c:v>43825</c:v>
                </c:pt>
                <c:pt idx="622">
                  <c:v>43826</c:v>
                </c:pt>
                <c:pt idx="623">
                  <c:v>43827</c:v>
                </c:pt>
                <c:pt idx="624">
                  <c:v>43828</c:v>
                </c:pt>
                <c:pt idx="625">
                  <c:v>43829</c:v>
                </c:pt>
                <c:pt idx="626">
                  <c:v>43830</c:v>
                </c:pt>
                <c:pt idx="627">
                  <c:v>43831</c:v>
                </c:pt>
                <c:pt idx="628">
                  <c:v>43832</c:v>
                </c:pt>
                <c:pt idx="629">
                  <c:v>43833</c:v>
                </c:pt>
                <c:pt idx="630">
                  <c:v>43834</c:v>
                </c:pt>
                <c:pt idx="631">
                  <c:v>43835</c:v>
                </c:pt>
                <c:pt idx="632">
                  <c:v>43836</c:v>
                </c:pt>
                <c:pt idx="633">
                  <c:v>43837</c:v>
                </c:pt>
                <c:pt idx="634">
                  <c:v>43838</c:v>
                </c:pt>
                <c:pt idx="635">
                  <c:v>43839</c:v>
                </c:pt>
                <c:pt idx="636">
                  <c:v>43840</c:v>
                </c:pt>
                <c:pt idx="637">
                  <c:v>43841</c:v>
                </c:pt>
                <c:pt idx="638">
                  <c:v>43842</c:v>
                </c:pt>
                <c:pt idx="639">
                  <c:v>43843</c:v>
                </c:pt>
                <c:pt idx="640">
                  <c:v>43844</c:v>
                </c:pt>
                <c:pt idx="641">
                  <c:v>43845</c:v>
                </c:pt>
                <c:pt idx="642">
                  <c:v>43846</c:v>
                </c:pt>
                <c:pt idx="643">
                  <c:v>43847</c:v>
                </c:pt>
                <c:pt idx="644">
                  <c:v>43848</c:v>
                </c:pt>
                <c:pt idx="645">
                  <c:v>43849</c:v>
                </c:pt>
                <c:pt idx="646">
                  <c:v>43850</c:v>
                </c:pt>
                <c:pt idx="647">
                  <c:v>43851</c:v>
                </c:pt>
                <c:pt idx="648">
                  <c:v>43852</c:v>
                </c:pt>
                <c:pt idx="649">
                  <c:v>43853</c:v>
                </c:pt>
                <c:pt idx="650">
                  <c:v>43854</c:v>
                </c:pt>
                <c:pt idx="651">
                  <c:v>43855</c:v>
                </c:pt>
                <c:pt idx="652">
                  <c:v>43856</c:v>
                </c:pt>
                <c:pt idx="653">
                  <c:v>43857</c:v>
                </c:pt>
                <c:pt idx="654">
                  <c:v>43858</c:v>
                </c:pt>
                <c:pt idx="655">
                  <c:v>43859</c:v>
                </c:pt>
                <c:pt idx="656">
                  <c:v>43860</c:v>
                </c:pt>
                <c:pt idx="657">
                  <c:v>43861</c:v>
                </c:pt>
                <c:pt idx="658">
                  <c:v>43862</c:v>
                </c:pt>
                <c:pt idx="659">
                  <c:v>43863</c:v>
                </c:pt>
                <c:pt idx="660">
                  <c:v>43864</c:v>
                </c:pt>
                <c:pt idx="661">
                  <c:v>43865</c:v>
                </c:pt>
                <c:pt idx="662">
                  <c:v>43866</c:v>
                </c:pt>
                <c:pt idx="663">
                  <c:v>43867</c:v>
                </c:pt>
                <c:pt idx="664">
                  <c:v>43868</c:v>
                </c:pt>
                <c:pt idx="665">
                  <c:v>43869</c:v>
                </c:pt>
                <c:pt idx="666">
                  <c:v>43870</c:v>
                </c:pt>
                <c:pt idx="667">
                  <c:v>43871</c:v>
                </c:pt>
                <c:pt idx="668">
                  <c:v>43872</c:v>
                </c:pt>
                <c:pt idx="669">
                  <c:v>43873</c:v>
                </c:pt>
                <c:pt idx="670">
                  <c:v>43874</c:v>
                </c:pt>
                <c:pt idx="671">
                  <c:v>43875</c:v>
                </c:pt>
                <c:pt idx="672">
                  <c:v>43876</c:v>
                </c:pt>
                <c:pt idx="673">
                  <c:v>43877</c:v>
                </c:pt>
                <c:pt idx="674">
                  <c:v>43878</c:v>
                </c:pt>
                <c:pt idx="675">
                  <c:v>43879</c:v>
                </c:pt>
                <c:pt idx="676">
                  <c:v>43880</c:v>
                </c:pt>
                <c:pt idx="677">
                  <c:v>43881</c:v>
                </c:pt>
                <c:pt idx="678">
                  <c:v>43882</c:v>
                </c:pt>
                <c:pt idx="679">
                  <c:v>43883</c:v>
                </c:pt>
                <c:pt idx="680">
                  <c:v>43884</c:v>
                </c:pt>
                <c:pt idx="681">
                  <c:v>43885</c:v>
                </c:pt>
                <c:pt idx="682">
                  <c:v>43886</c:v>
                </c:pt>
                <c:pt idx="683">
                  <c:v>43887</c:v>
                </c:pt>
                <c:pt idx="684">
                  <c:v>43888</c:v>
                </c:pt>
                <c:pt idx="685">
                  <c:v>43889</c:v>
                </c:pt>
                <c:pt idx="686">
                  <c:v>43890</c:v>
                </c:pt>
                <c:pt idx="687">
                  <c:v>43891</c:v>
                </c:pt>
                <c:pt idx="688">
                  <c:v>43892</c:v>
                </c:pt>
                <c:pt idx="689">
                  <c:v>43893</c:v>
                </c:pt>
                <c:pt idx="690">
                  <c:v>43894</c:v>
                </c:pt>
                <c:pt idx="691">
                  <c:v>43895</c:v>
                </c:pt>
                <c:pt idx="692">
                  <c:v>43896</c:v>
                </c:pt>
                <c:pt idx="693">
                  <c:v>43897</c:v>
                </c:pt>
                <c:pt idx="694">
                  <c:v>43898</c:v>
                </c:pt>
                <c:pt idx="695">
                  <c:v>43899</c:v>
                </c:pt>
                <c:pt idx="696">
                  <c:v>43900</c:v>
                </c:pt>
                <c:pt idx="697">
                  <c:v>43901</c:v>
                </c:pt>
                <c:pt idx="698">
                  <c:v>43902</c:v>
                </c:pt>
                <c:pt idx="699">
                  <c:v>43903</c:v>
                </c:pt>
                <c:pt idx="700">
                  <c:v>43904</c:v>
                </c:pt>
                <c:pt idx="701">
                  <c:v>43905</c:v>
                </c:pt>
                <c:pt idx="702">
                  <c:v>43906</c:v>
                </c:pt>
                <c:pt idx="703">
                  <c:v>43907</c:v>
                </c:pt>
                <c:pt idx="704">
                  <c:v>43908</c:v>
                </c:pt>
                <c:pt idx="705">
                  <c:v>43909</c:v>
                </c:pt>
                <c:pt idx="706">
                  <c:v>43910</c:v>
                </c:pt>
                <c:pt idx="707">
                  <c:v>43911</c:v>
                </c:pt>
                <c:pt idx="708">
                  <c:v>43912</c:v>
                </c:pt>
                <c:pt idx="709">
                  <c:v>43913</c:v>
                </c:pt>
                <c:pt idx="710">
                  <c:v>43914</c:v>
                </c:pt>
                <c:pt idx="711">
                  <c:v>43915</c:v>
                </c:pt>
                <c:pt idx="712">
                  <c:v>43916</c:v>
                </c:pt>
                <c:pt idx="713">
                  <c:v>43917</c:v>
                </c:pt>
                <c:pt idx="714">
                  <c:v>43918</c:v>
                </c:pt>
                <c:pt idx="715">
                  <c:v>43919</c:v>
                </c:pt>
                <c:pt idx="716">
                  <c:v>43920</c:v>
                </c:pt>
                <c:pt idx="717">
                  <c:v>43921</c:v>
                </c:pt>
                <c:pt idx="718">
                  <c:v>43922</c:v>
                </c:pt>
                <c:pt idx="719">
                  <c:v>43923</c:v>
                </c:pt>
                <c:pt idx="720">
                  <c:v>43924</c:v>
                </c:pt>
                <c:pt idx="721">
                  <c:v>43925</c:v>
                </c:pt>
                <c:pt idx="722">
                  <c:v>43926</c:v>
                </c:pt>
                <c:pt idx="723">
                  <c:v>43927</c:v>
                </c:pt>
                <c:pt idx="724">
                  <c:v>43928</c:v>
                </c:pt>
                <c:pt idx="725">
                  <c:v>43929</c:v>
                </c:pt>
                <c:pt idx="726">
                  <c:v>43930</c:v>
                </c:pt>
                <c:pt idx="727">
                  <c:v>43931</c:v>
                </c:pt>
                <c:pt idx="728">
                  <c:v>43932</c:v>
                </c:pt>
                <c:pt idx="729">
                  <c:v>43933</c:v>
                </c:pt>
                <c:pt idx="730">
                  <c:v>43934</c:v>
                </c:pt>
                <c:pt idx="731">
                  <c:v>43935</c:v>
                </c:pt>
                <c:pt idx="732">
                  <c:v>43936</c:v>
                </c:pt>
                <c:pt idx="733">
                  <c:v>43937</c:v>
                </c:pt>
                <c:pt idx="734">
                  <c:v>43938</c:v>
                </c:pt>
                <c:pt idx="735">
                  <c:v>43939</c:v>
                </c:pt>
                <c:pt idx="736">
                  <c:v>43940</c:v>
                </c:pt>
                <c:pt idx="737">
                  <c:v>43941</c:v>
                </c:pt>
                <c:pt idx="738">
                  <c:v>43942</c:v>
                </c:pt>
                <c:pt idx="739">
                  <c:v>43943</c:v>
                </c:pt>
                <c:pt idx="740">
                  <c:v>43944</c:v>
                </c:pt>
                <c:pt idx="741">
                  <c:v>43945</c:v>
                </c:pt>
                <c:pt idx="742">
                  <c:v>43946</c:v>
                </c:pt>
                <c:pt idx="743">
                  <c:v>43947</c:v>
                </c:pt>
                <c:pt idx="744">
                  <c:v>43948</c:v>
                </c:pt>
                <c:pt idx="745">
                  <c:v>43949</c:v>
                </c:pt>
                <c:pt idx="746">
                  <c:v>43950</c:v>
                </c:pt>
                <c:pt idx="747">
                  <c:v>43951</c:v>
                </c:pt>
                <c:pt idx="748">
                  <c:v>43952</c:v>
                </c:pt>
                <c:pt idx="749">
                  <c:v>43953</c:v>
                </c:pt>
                <c:pt idx="750">
                  <c:v>43954</c:v>
                </c:pt>
                <c:pt idx="751">
                  <c:v>43955</c:v>
                </c:pt>
                <c:pt idx="752">
                  <c:v>43956</c:v>
                </c:pt>
                <c:pt idx="753">
                  <c:v>43957</c:v>
                </c:pt>
                <c:pt idx="754">
                  <c:v>43958</c:v>
                </c:pt>
                <c:pt idx="755">
                  <c:v>43959</c:v>
                </c:pt>
                <c:pt idx="756">
                  <c:v>43960</c:v>
                </c:pt>
                <c:pt idx="757">
                  <c:v>43961</c:v>
                </c:pt>
                <c:pt idx="758">
                  <c:v>43962</c:v>
                </c:pt>
                <c:pt idx="759">
                  <c:v>43963</c:v>
                </c:pt>
                <c:pt idx="760">
                  <c:v>43964</c:v>
                </c:pt>
                <c:pt idx="761">
                  <c:v>43965</c:v>
                </c:pt>
                <c:pt idx="762">
                  <c:v>43966</c:v>
                </c:pt>
                <c:pt idx="763">
                  <c:v>43967</c:v>
                </c:pt>
                <c:pt idx="764">
                  <c:v>43968</c:v>
                </c:pt>
                <c:pt idx="765">
                  <c:v>43969</c:v>
                </c:pt>
                <c:pt idx="766">
                  <c:v>43970</c:v>
                </c:pt>
                <c:pt idx="767">
                  <c:v>43971</c:v>
                </c:pt>
                <c:pt idx="768">
                  <c:v>43972</c:v>
                </c:pt>
                <c:pt idx="769">
                  <c:v>43973</c:v>
                </c:pt>
                <c:pt idx="770">
                  <c:v>43974</c:v>
                </c:pt>
                <c:pt idx="771">
                  <c:v>43975</c:v>
                </c:pt>
                <c:pt idx="772">
                  <c:v>43976</c:v>
                </c:pt>
                <c:pt idx="773">
                  <c:v>43977</c:v>
                </c:pt>
                <c:pt idx="774">
                  <c:v>43978</c:v>
                </c:pt>
                <c:pt idx="775">
                  <c:v>43979</c:v>
                </c:pt>
                <c:pt idx="776">
                  <c:v>43980</c:v>
                </c:pt>
                <c:pt idx="777">
                  <c:v>43981</c:v>
                </c:pt>
                <c:pt idx="778">
                  <c:v>43982</c:v>
                </c:pt>
                <c:pt idx="779">
                  <c:v>43983</c:v>
                </c:pt>
                <c:pt idx="780">
                  <c:v>43984</c:v>
                </c:pt>
                <c:pt idx="781">
                  <c:v>43985</c:v>
                </c:pt>
                <c:pt idx="782">
                  <c:v>43986</c:v>
                </c:pt>
                <c:pt idx="783">
                  <c:v>43987</c:v>
                </c:pt>
                <c:pt idx="784">
                  <c:v>43988</c:v>
                </c:pt>
                <c:pt idx="785">
                  <c:v>43989</c:v>
                </c:pt>
                <c:pt idx="786">
                  <c:v>43990</c:v>
                </c:pt>
                <c:pt idx="787">
                  <c:v>43991</c:v>
                </c:pt>
                <c:pt idx="788">
                  <c:v>43992</c:v>
                </c:pt>
                <c:pt idx="789">
                  <c:v>43993</c:v>
                </c:pt>
                <c:pt idx="790">
                  <c:v>43994</c:v>
                </c:pt>
                <c:pt idx="791">
                  <c:v>43995</c:v>
                </c:pt>
                <c:pt idx="792">
                  <c:v>43996</c:v>
                </c:pt>
                <c:pt idx="793">
                  <c:v>43997</c:v>
                </c:pt>
                <c:pt idx="794">
                  <c:v>43998</c:v>
                </c:pt>
                <c:pt idx="795">
                  <c:v>43999</c:v>
                </c:pt>
                <c:pt idx="796">
                  <c:v>44000</c:v>
                </c:pt>
                <c:pt idx="797">
                  <c:v>44001</c:v>
                </c:pt>
                <c:pt idx="798">
                  <c:v>44002</c:v>
                </c:pt>
                <c:pt idx="799">
                  <c:v>44003</c:v>
                </c:pt>
                <c:pt idx="800">
                  <c:v>44004</c:v>
                </c:pt>
                <c:pt idx="801">
                  <c:v>44005</c:v>
                </c:pt>
                <c:pt idx="802">
                  <c:v>44006</c:v>
                </c:pt>
                <c:pt idx="803">
                  <c:v>44007</c:v>
                </c:pt>
                <c:pt idx="804">
                  <c:v>44008</c:v>
                </c:pt>
                <c:pt idx="805">
                  <c:v>44009</c:v>
                </c:pt>
                <c:pt idx="806">
                  <c:v>44010</c:v>
                </c:pt>
                <c:pt idx="807">
                  <c:v>44011</c:v>
                </c:pt>
                <c:pt idx="808">
                  <c:v>44012</c:v>
                </c:pt>
                <c:pt idx="809">
                  <c:v>44013</c:v>
                </c:pt>
                <c:pt idx="810">
                  <c:v>44014</c:v>
                </c:pt>
                <c:pt idx="811">
                  <c:v>44015</c:v>
                </c:pt>
                <c:pt idx="812">
                  <c:v>44016</c:v>
                </c:pt>
                <c:pt idx="813">
                  <c:v>44017</c:v>
                </c:pt>
                <c:pt idx="814">
                  <c:v>44018</c:v>
                </c:pt>
                <c:pt idx="815">
                  <c:v>44019</c:v>
                </c:pt>
                <c:pt idx="816">
                  <c:v>44020</c:v>
                </c:pt>
                <c:pt idx="817">
                  <c:v>44021</c:v>
                </c:pt>
                <c:pt idx="818">
                  <c:v>44022</c:v>
                </c:pt>
                <c:pt idx="819">
                  <c:v>44023</c:v>
                </c:pt>
                <c:pt idx="820">
                  <c:v>44024</c:v>
                </c:pt>
                <c:pt idx="821">
                  <c:v>44025</c:v>
                </c:pt>
                <c:pt idx="822">
                  <c:v>44026</c:v>
                </c:pt>
                <c:pt idx="823">
                  <c:v>44027</c:v>
                </c:pt>
                <c:pt idx="824">
                  <c:v>44028</c:v>
                </c:pt>
                <c:pt idx="825">
                  <c:v>44029</c:v>
                </c:pt>
                <c:pt idx="826">
                  <c:v>44030</c:v>
                </c:pt>
                <c:pt idx="827">
                  <c:v>44031</c:v>
                </c:pt>
                <c:pt idx="828">
                  <c:v>44032</c:v>
                </c:pt>
                <c:pt idx="829">
                  <c:v>44033</c:v>
                </c:pt>
                <c:pt idx="830">
                  <c:v>44034</c:v>
                </c:pt>
                <c:pt idx="831">
                  <c:v>44035</c:v>
                </c:pt>
                <c:pt idx="832">
                  <c:v>44036</c:v>
                </c:pt>
                <c:pt idx="833">
                  <c:v>44037</c:v>
                </c:pt>
                <c:pt idx="834">
                  <c:v>44038</c:v>
                </c:pt>
                <c:pt idx="835">
                  <c:v>44039</c:v>
                </c:pt>
                <c:pt idx="836">
                  <c:v>44040</c:v>
                </c:pt>
                <c:pt idx="837">
                  <c:v>44041</c:v>
                </c:pt>
                <c:pt idx="838">
                  <c:v>44042</c:v>
                </c:pt>
                <c:pt idx="839">
                  <c:v>44043</c:v>
                </c:pt>
                <c:pt idx="840">
                  <c:v>44044</c:v>
                </c:pt>
                <c:pt idx="841">
                  <c:v>44045</c:v>
                </c:pt>
                <c:pt idx="842">
                  <c:v>44046</c:v>
                </c:pt>
                <c:pt idx="843">
                  <c:v>44047</c:v>
                </c:pt>
                <c:pt idx="844">
                  <c:v>44048</c:v>
                </c:pt>
                <c:pt idx="845">
                  <c:v>44049</c:v>
                </c:pt>
                <c:pt idx="846">
                  <c:v>44050</c:v>
                </c:pt>
                <c:pt idx="847">
                  <c:v>44051</c:v>
                </c:pt>
                <c:pt idx="848">
                  <c:v>44052</c:v>
                </c:pt>
                <c:pt idx="849">
                  <c:v>44053</c:v>
                </c:pt>
                <c:pt idx="850">
                  <c:v>44054</c:v>
                </c:pt>
                <c:pt idx="851">
                  <c:v>44055</c:v>
                </c:pt>
                <c:pt idx="852">
                  <c:v>44056</c:v>
                </c:pt>
                <c:pt idx="853">
                  <c:v>44057</c:v>
                </c:pt>
                <c:pt idx="854">
                  <c:v>44058</c:v>
                </c:pt>
                <c:pt idx="855">
                  <c:v>44059</c:v>
                </c:pt>
                <c:pt idx="856">
                  <c:v>44060</c:v>
                </c:pt>
                <c:pt idx="857">
                  <c:v>44061</c:v>
                </c:pt>
                <c:pt idx="858">
                  <c:v>44062</c:v>
                </c:pt>
                <c:pt idx="859">
                  <c:v>44063</c:v>
                </c:pt>
                <c:pt idx="860">
                  <c:v>44064</c:v>
                </c:pt>
                <c:pt idx="861">
                  <c:v>44065</c:v>
                </c:pt>
                <c:pt idx="862">
                  <c:v>44066</c:v>
                </c:pt>
                <c:pt idx="863">
                  <c:v>44067</c:v>
                </c:pt>
                <c:pt idx="864">
                  <c:v>44068</c:v>
                </c:pt>
                <c:pt idx="865">
                  <c:v>44069</c:v>
                </c:pt>
                <c:pt idx="866">
                  <c:v>44070</c:v>
                </c:pt>
                <c:pt idx="867">
                  <c:v>44071</c:v>
                </c:pt>
                <c:pt idx="868">
                  <c:v>44072</c:v>
                </c:pt>
                <c:pt idx="869">
                  <c:v>44073</c:v>
                </c:pt>
                <c:pt idx="870">
                  <c:v>44074</c:v>
                </c:pt>
                <c:pt idx="871">
                  <c:v>44075</c:v>
                </c:pt>
                <c:pt idx="872">
                  <c:v>44076</c:v>
                </c:pt>
                <c:pt idx="873">
                  <c:v>44077</c:v>
                </c:pt>
                <c:pt idx="874">
                  <c:v>44078</c:v>
                </c:pt>
                <c:pt idx="875">
                  <c:v>44079</c:v>
                </c:pt>
                <c:pt idx="876">
                  <c:v>44080</c:v>
                </c:pt>
                <c:pt idx="877">
                  <c:v>44081</c:v>
                </c:pt>
                <c:pt idx="878">
                  <c:v>44082</c:v>
                </c:pt>
                <c:pt idx="879">
                  <c:v>44083</c:v>
                </c:pt>
                <c:pt idx="880">
                  <c:v>44084</c:v>
                </c:pt>
                <c:pt idx="881">
                  <c:v>44085</c:v>
                </c:pt>
                <c:pt idx="882">
                  <c:v>44086</c:v>
                </c:pt>
                <c:pt idx="883">
                  <c:v>44087</c:v>
                </c:pt>
                <c:pt idx="884">
                  <c:v>44088</c:v>
                </c:pt>
                <c:pt idx="885">
                  <c:v>44089</c:v>
                </c:pt>
                <c:pt idx="886">
                  <c:v>44090</c:v>
                </c:pt>
                <c:pt idx="887">
                  <c:v>44091</c:v>
                </c:pt>
                <c:pt idx="888">
                  <c:v>44092</c:v>
                </c:pt>
                <c:pt idx="889">
                  <c:v>44093</c:v>
                </c:pt>
                <c:pt idx="890">
                  <c:v>44094</c:v>
                </c:pt>
                <c:pt idx="891">
                  <c:v>44095</c:v>
                </c:pt>
                <c:pt idx="892">
                  <c:v>44096</c:v>
                </c:pt>
                <c:pt idx="893">
                  <c:v>44097</c:v>
                </c:pt>
                <c:pt idx="894">
                  <c:v>44098</c:v>
                </c:pt>
                <c:pt idx="895">
                  <c:v>44099</c:v>
                </c:pt>
                <c:pt idx="896">
                  <c:v>44100</c:v>
                </c:pt>
                <c:pt idx="897">
                  <c:v>44101</c:v>
                </c:pt>
                <c:pt idx="898">
                  <c:v>44102</c:v>
                </c:pt>
                <c:pt idx="899">
                  <c:v>44103</c:v>
                </c:pt>
                <c:pt idx="900">
                  <c:v>44104</c:v>
                </c:pt>
                <c:pt idx="901">
                  <c:v>44105</c:v>
                </c:pt>
                <c:pt idx="902">
                  <c:v>44106</c:v>
                </c:pt>
                <c:pt idx="903">
                  <c:v>44107</c:v>
                </c:pt>
                <c:pt idx="904">
                  <c:v>44108</c:v>
                </c:pt>
                <c:pt idx="905">
                  <c:v>44109</c:v>
                </c:pt>
                <c:pt idx="906">
                  <c:v>44110</c:v>
                </c:pt>
                <c:pt idx="907">
                  <c:v>44111</c:v>
                </c:pt>
                <c:pt idx="908">
                  <c:v>44112</c:v>
                </c:pt>
                <c:pt idx="909">
                  <c:v>44113</c:v>
                </c:pt>
                <c:pt idx="910">
                  <c:v>44114</c:v>
                </c:pt>
                <c:pt idx="911">
                  <c:v>44115</c:v>
                </c:pt>
                <c:pt idx="912">
                  <c:v>44116</c:v>
                </c:pt>
                <c:pt idx="913">
                  <c:v>44117</c:v>
                </c:pt>
                <c:pt idx="914">
                  <c:v>44118</c:v>
                </c:pt>
                <c:pt idx="915">
                  <c:v>44119</c:v>
                </c:pt>
                <c:pt idx="916">
                  <c:v>44120</c:v>
                </c:pt>
                <c:pt idx="917">
                  <c:v>44121</c:v>
                </c:pt>
                <c:pt idx="918">
                  <c:v>44122</c:v>
                </c:pt>
                <c:pt idx="919">
                  <c:v>44123</c:v>
                </c:pt>
                <c:pt idx="920">
                  <c:v>44124</c:v>
                </c:pt>
                <c:pt idx="921">
                  <c:v>44125</c:v>
                </c:pt>
                <c:pt idx="922">
                  <c:v>44126</c:v>
                </c:pt>
                <c:pt idx="923">
                  <c:v>44127</c:v>
                </c:pt>
                <c:pt idx="924">
                  <c:v>44128</c:v>
                </c:pt>
                <c:pt idx="925">
                  <c:v>44129</c:v>
                </c:pt>
                <c:pt idx="926">
                  <c:v>44130</c:v>
                </c:pt>
                <c:pt idx="927">
                  <c:v>44131</c:v>
                </c:pt>
                <c:pt idx="928">
                  <c:v>44132</c:v>
                </c:pt>
                <c:pt idx="929">
                  <c:v>44133</c:v>
                </c:pt>
                <c:pt idx="930">
                  <c:v>44134</c:v>
                </c:pt>
                <c:pt idx="931">
                  <c:v>44135</c:v>
                </c:pt>
                <c:pt idx="932">
                  <c:v>44136</c:v>
                </c:pt>
                <c:pt idx="933">
                  <c:v>44137</c:v>
                </c:pt>
                <c:pt idx="934">
                  <c:v>44138</c:v>
                </c:pt>
                <c:pt idx="935">
                  <c:v>44139</c:v>
                </c:pt>
                <c:pt idx="936">
                  <c:v>44140</c:v>
                </c:pt>
                <c:pt idx="937">
                  <c:v>44141</c:v>
                </c:pt>
                <c:pt idx="938">
                  <c:v>44142</c:v>
                </c:pt>
                <c:pt idx="939">
                  <c:v>44143</c:v>
                </c:pt>
                <c:pt idx="940">
                  <c:v>44144</c:v>
                </c:pt>
                <c:pt idx="941">
                  <c:v>44145</c:v>
                </c:pt>
                <c:pt idx="942">
                  <c:v>44146</c:v>
                </c:pt>
                <c:pt idx="943">
                  <c:v>44147</c:v>
                </c:pt>
                <c:pt idx="944">
                  <c:v>44148</c:v>
                </c:pt>
                <c:pt idx="945">
                  <c:v>44149</c:v>
                </c:pt>
                <c:pt idx="946">
                  <c:v>44150</c:v>
                </c:pt>
                <c:pt idx="947">
                  <c:v>44151</c:v>
                </c:pt>
                <c:pt idx="948">
                  <c:v>44152</c:v>
                </c:pt>
                <c:pt idx="949">
                  <c:v>44153</c:v>
                </c:pt>
                <c:pt idx="950">
                  <c:v>44154</c:v>
                </c:pt>
                <c:pt idx="951">
                  <c:v>44155</c:v>
                </c:pt>
                <c:pt idx="952">
                  <c:v>44156</c:v>
                </c:pt>
                <c:pt idx="953">
                  <c:v>44157</c:v>
                </c:pt>
                <c:pt idx="954">
                  <c:v>44158</c:v>
                </c:pt>
                <c:pt idx="955">
                  <c:v>44159</c:v>
                </c:pt>
                <c:pt idx="956">
                  <c:v>44160</c:v>
                </c:pt>
                <c:pt idx="957">
                  <c:v>44161</c:v>
                </c:pt>
                <c:pt idx="958">
                  <c:v>44162</c:v>
                </c:pt>
                <c:pt idx="959">
                  <c:v>44163</c:v>
                </c:pt>
                <c:pt idx="960">
                  <c:v>44164</c:v>
                </c:pt>
                <c:pt idx="961">
                  <c:v>44165</c:v>
                </c:pt>
                <c:pt idx="962">
                  <c:v>44166</c:v>
                </c:pt>
                <c:pt idx="963">
                  <c:v>44167</c:v>
                </c:pt>
                <c:pt idx="964">
                  <c:v>44168</c:v>
                </c:pt>
                <c:pt idx="965">
                  <c:v>44169</c:v>
                </c:pt>
                <c:pt idx="966">
                  <c:v>44170</c:v>
                </c:pt>
                <c:pt idx="967">
                  <c:v>44171</c:v>
                </c:pt>
                <c:pt idx="968">
                  <c:v>44172</c:v>
                </c:pt>
                <c:pt idx="969">
                  <c:v>44173</c:v>
                </c:pt>
                <c:pt idx="970">
                  <c:v>44174</c:v>
                </c:pt>
                <c:pt idx="971">
                  <c:v>44175</c:v>
                </c:pt>
                <c:pt idx="972">
                  <c:v>44176</c:v>
                </c:pt>
                <c:pt idx="973">
                  <c:v>44177</c:v>
                </c:pt>
                <c:pt idx="974">
                  <c:v>44178</c:v>
                </c:pt>
                <c:pt idx="975">
                  <c:v>44179</c:v>
                </c:pt>
                <c:pt idx="976">
                  <c:v>44180</c:v>
                </c:pt>
                <c:pt idx="977">
                  <c:v>44181</c:v>
                </c:pt>
                <c:pt idx="978">
                  <c:v>44182</c:v>
                </c:pt>
                <c:pt idx="979">
                  <c:v>44183</c:v>
                </c:pt>
                <c:pt idx="980">
                  <c:v>44184</c:v>
                </c:pt>
                <c:pt idx="981">
                  <c:v>44185</c:v>
                </c:pt>
                <c:pt idx="982">
                  <c:v>44186</c:v>
                </c:pt>
                <c:pt idx="983">
                  <c:v>44187</c:v>
                </c:pt>
                <c:pt idx="984">
                  <c:v>44188</c:v>
                </c:pt>
                <c:pt idx="985">
                  <c:v>44189</c:v>
                </c:pt>
                <c:pt idx="986">
                  <c:v>44190</c:v>
                </c:pt>
                <c:pt idx="987">
                  <c:v>44191</c:v>
                </c:pt>
                <c:pt idx="988">
                  <c:v>44192</c:v>
                </c:pt>
                <c:pt idx="989">
                  <c:v>44193</c:v>
                </c:pt>
                <c:pt idx="990">
                  <c:v>44194</c:v>
                </c:pt>
                <c:pt idx="991">
                  <c:v>44195</c:v>
                </c:pt>
                <c:pt idx="992">
                  <c:v>44196</c:v>
                </c:pt>
                <c:pt idx="993">
                  <c:v>44197</c:v>
                </c:pt>
                <c:pt idx="994">
                  <c:v>44198</c:v>
                </c:pt>
                <c:pt idx="995">
                  <c:v>44199</c:v>
                </c:pt>
                <c:pt idx="996">
                  <c:v>44200</c:v>
                </c:pt>
                <c:pt idx="997">
                  <c:v>44201</c:v>
                </c:pt>
                <c:pt idx="998">
                  <c:v>44202</c:v>
                </c:pt>
                <c:pt idx="999">
                  <c:v>44203</c:v>
                </c:pt>
                <c:pt idx="1000">
                  <c:v>44204</c:v>
                </c:pt>
                <c:pt idx="1001">
                  <c:v>44205</c:v>
                </c:pt>
                <c:pt idx="1002">
                  <c:v>44206</c:v>
                </c:pt>
                <c:pt idx="1003">
                  <c:v>44207</c:v>
                </c:pt>
                <c:pt idx="1004">
                  <c:v>44208</c:v>
                </c:pt>
                <c:pt idx="1005">
                  <c:v>44209</c:v>
                </c:pt>
                <c:pt idx="1006">
                  <c:v>44210</c:v>
                </c:pt>
                <c:pt idx="1007">
                  <c:v>44211</c:v>
                </c:pt>
                <c:pt idx="1008">
                  <c:v>44212</c:v>
                </c:pt>
                <c:pt idx="1009">
                  <c:v>44213</c:v>
                </c:pt>
                <c:pt idx="1010">
                  <c:v>44214</c:v>
                </c:pt>
                <c:pt idx="1011">
                  <c:v>44215</c:v>
                </c:pt>
                <c:pt idx="1012">
                  <c:v>44216</c:v>
                </c:pt>
                <c:pt idx="1013">
                  <c:v>44217</c:v>
                </c:pt>
                <c:pt idx="1014">
                  <c:v>44218</c:v>
                </c:pt>
                <c:pt idx="1015">
                  <c:v>44219</c:v>
                </c:pt>
                <c:pt idx="1016">
                  <c:v>44220</c:v>
                </c:pt>
                <c:pt idx="1017">
                  <c:v>44221</c:v>
                </c:pt>
                <c:pt idx="1018">
                  <c:v>44222</c:v>
                </c:pt>
                <c:pt idx="1019">
                  <c:v>44223</c:v>
                </c:pt>
                <c:pt idx="1020">
                  <c:v>44224</c:v>
                </c:pt>
                <c:pt idx="1021">
                  <c:v>44225</c:v>
                </c:pt>
                <c:pt idx="1022">
                  <c:v>44226</c:v>
                </c:pt>
                <c:pt idx="1023">
                  <c:v>44227</c:v>
                </c:pt>
                <c:pt idx="1024">
                  <c:v>44228</c:v>
                </c:pt>
                <c:pt idx="1025">
                  <c:v>44229</c:v>
                </c:pt>
                <c:pt idx="1026">
                  <c:v>44230</c:v>
                </c:pt>
                <c:pt idx="1027">
                  <c:v>44231</c:v>
                </c:pt>
                <c:pt idx="1028">
                  <c:v>44232</c:v>
                </c:pt>
                <c:pt idx="1029">
                  <c:v>44233</c:v>
                </c:pt>
                <c:pt idx="1030">
                  <c:v>44234</c:v>
                </c:pt>
                <c:pt idx="1031">
                  <c:v>44235</c:v>
                </c:pt>
                <c:pt idx="1032">
                  <c:v>44236</c:v>
                </c:pt>
                <c:pt idx="1033">
                  <c:v>44237</c:v>
                </c:pt>
                <c:pt idx="1034">
                  <c:v>44238</c:v>
                </c:pt>
                <c:pt idx="1035">
                  <c:v>44239</c:v>
                </c:pt>
                <c:pt idx="1036">
                  <c:v>44240</c:v>
                </c:pt>
                <c:pt idx="1037">
                  <c:v>44241</c:v>
                </c:pt>
                <c:pt idx="1038">
                  <c:v>44242</c:v>
                </c:pt>
                <c:pt idx="1039">
                  <c:v>44243</c:v>
                </c:pt>
                <c:pt idx="1040">
                  <c:v>44244</c:v>
                </c:pt>
                <c:pt idx="1041">
                  <c:v>44245</c:v>
                </c:pt>
                <c:pt idx="1042">
                  <c:v>44246</c:v>
                </c:pt>
                <c:pt idx="1043">
                  <c:v>44247</c:v>
                </c:pt>
                <c:pt idx="1044">
                  <c:v>44248</c:v>
                </c:pt>
                <c:pt idx="1045">
                  <c:v>44249</c:v>
                </c:pt>
                <c:pt idx="1046">
                  <c:v>44250</c:v>
                </c:pt>
                <c:pt idx="1047">
                  <c:v>44251</c:v>
                </c:pt>
                <c:pt idx="1048">
                  <c:v>44252</c:v>
                </c:pt>
                <c:pt idx="1049">
                  <c:v>44253</c:v>
                </c:pt>
                <c:pt idx="1050">
                  <c:v>44254</c:v>
                </c:pt>
                <c:pt idx="1051">
                  <c:v>44255</c:v>
                </c:pt>
                <c:pt idx="1052">
                  <c:v>44256</c:v>
                </c:pt>
                <c:pt idx="1053">
                  <c:v>44257</c:v>
                </c:pt>
                <c:pt idx="1054">
                  <c:v>44258</c:v>
                </c:pt>
                <c:pt idx="1055">
                  <c:v>44259</c:v>
                </c:pt>
                <c:pt idx="1056">
                  <c:v>44260</c:v>
                </c:pt>
                <c:pt idx="1057">
                  <c:v>44261</c:v>
                </c:pt>
                <c:pt idx="1058">
                  <c:v>44262</c:v>
                </c:pt>
                <c:pt idx="1059">
                  <c:v>44263</c:v>
                </c:pt>
                <c:pt idx="1060">
                  <c:v>44264</c:v>
                </c:pt>
                <c:pt idx="1061">
                  <c:v>44265</c:v>
                </c:pt>
                <c:pt idx="1062">
                  <c:v>44266</c:v>
                </c:pt>
                <c:pt idx="1063">
                  <c:v>44267</c:v>
                </c:pt>
                <c:pt idx="1064">
                  <c:v>44268</c:v>
                </c:pt>
                <c:pt idx="1065">
                  <c:v>44269</c:v>
                </c:pt>
                <c:pt idx="1066">
                  <c:v>44270</c:v>
                </c:pt>
                <c:pt idx="1067">
                  <c:v>44271</c:v>
                </c:pt>
                <c:pt idx="1068">
                  <c:v>44272</c:v>
                </c:pt>
                <c:pt idx="1069">
                  <c:v>44273</c:v>
                </c:pt>
                <c:pt idx="1070">
                  <c:v>44274</c:v>
                </c:pt>
                <c:pt idx="1071">
                  <c:v>44275</c:v>
                </c:pt>
                <c:pt idx="1072">
                  <c:v>44276</c:v>
                </c:pt>
                <c:pt idx="1073">
                  <c:v>44277</c:v>
                </c:pt>
                <c:pt idx="1074">
                  <c:v>44278</c:v>
                </c:pt>
                <c:pt idx="1075">
                  <c:v>44279</c:v>
                </c:pt>
                <c:pt idx="1076">
                  <c:v>44280</c:v>
                </c:pt>
                <c:pt idx="1077">
                  <c:v>44281</c:v>
                </c:pt>
                <c:pt idx="1078">
                  <c:v>44282</c:v>
                </c:pt>
                <c:pt idx="1079">
                  <c:v>44283</c:v>
                </c:pt>
                <c:pt idx="1080">
                  <c:v>44284</c:v>
                </c:pt>
                <c:pt idx="1081">
                  <c:v>44285</c:v>
                </c:pt>
                <c:pt idx="1082">
                  <c:v>44286</c:v>
                </c:pt>
                <c:pt idx="1083">
                  <c:v>44287</c:v>
                </c:pt>
                <c:pt idx="1084">
                  <c:v>44288</c:v>
                </c:pt>
                <c:pt idx="1085">
                  <c:v>44289</c:v>
                </c:pt>
                <c:pt idx="1086">
                  <c:v>44290</c:v>
                </c:pt>
                <c:pt idx="1087">
                  <c:v>44291</c:v>
                </c:pt>
                <c:pt idx="1088">
                  <c:v>44292</c:v>
                </c:pt>
                <c:pt idx="1089">
                  <c:v>44293</c:v>
                </c:pt>
                <c:pt idx="1090">
                  <c:v>44294</c:v>
                </c:pt>
                <c:pt idx="1091">
                  <c:v>44295</c:v>
                </c:pt>
                <c:pt idx="1092">
                  <c:v>44296</c:v>
                </c:pt>
                <c:pt idx="1093">
                  <c:v>44297</c:v>
                </c:pt>
                <c:pt idx="1094">
                  <c:v>44298</c:v>
                </c:pt>
                <c:pt idx="1095">
                  <c:v>44299</c:v>
                </c:pt>
                <c:pt idx="1096">
                  <c:v>44300</c:v>
                </c:pt>
                <c:pt idx="1097">
                  <c:v>44301</c:v>
                </c:pt>
                <c:pt idx="1098">
                  <c:v>44302</c:v>
                </c:pt>
                <c:pt idx="1099">
                  <c:v>44303</c:v>
                </c:pt>
                <c:pt idx="1100">
                  <c:v>44304</c:v>
                </c:pt>
                <c:pt idx="1101">
                  <c:v>44305</c:v>
                </c:pt>
                <c:pt idx="1102">
                  <c:v>44306</c:v>
                </c:pt>
                <c:pt idx="1103">
                  <c:v>44307</c:v>
                </c:pt>
                <c:pt idx="1104">
                  <c:v>44308</c:v>
                </c:pt>
                <c:pt idx="1105">
                  <c:v>44309</c:v>
                </c:pt>
                <c:pt idx="1106">
                  <c:v>44310</c:v>
                </c:pt>
                <c:pt idx="1107">
                  <c:v>44311</c:v>
                </c:pt>
                <c:pt idx="1108">
                  <c:v>44312</c:v>
                </c:pt>
                <c:pt idx="1109">
                  <c:v>44313</c:v>
                </c:pt>
                <c:pt idx="1110">
                  <c:v>44314</c:v>
                </c:pt>
                <c:pt idx="1111">
                  <c:v>44315</c:v>
                </c:pt>
                <c:pt idx="1112">
                  <c:v>44316</c:v>
                </c:pt>
                <c:pt idx="1113">
                  <c:v>44317</c:v>
                </c:pt>
                <c:pt idx="1114">
                  <c:v>44318</c:v>
                </c:pt>
                <c:pt idx="1115">
                  <c:v>44319</c:v>
                </c:pt>
                <c:pt idx="1116">
                  <c:v>44320</c:v>
                </c:pt>
                <c:pt idx="1117">
                  <c:v>44321</c:v>
                </c:pt>
                <c:pt idx="1118">
                  <c:v>44322</c:v>
                </c:pt>
                <c:pt idx="1119">
                  <c:v>44323</c:v>
                </c:pt>
                <c:pt idx="1120">
                  <c:v>44324</c:v>
                </c:pt>
                <c:pt idx="1121">
                  <c:v>44325</c:v>
                </c:pt>
                <c:pt idx="1122">
                  <c:v>44326</c:v>
                </c:pt>
                <c:pt idx="1123">
                  <c:v>44327</c:v>
                </c:pt>
                <c:pt idx="1124">
                  <c:v>44328</c:v>
                </c:pt>
                <c:pt idx="1125">
                  <c:v>44329</c:v>
                </c:pt>
                <c:pt idx="1126">
                  <c:v>44330</c:v>
                </c:pt>
                <c:pt idx="1127">
                  <c:v>44331</c:v>
                </c:pt>
                <c:pt idx="1128">
                  <c:v>44332</c:v>
                </c:pt>
                <c:pt idx="1129">
                  <c:v>44333</c:v>
                </c:pt>
                <c:pt idx="1130">
                  <c:v>44334</c:v>
                </c:pt>
                <c:pt idx="1131">
                  <c:v>44335</c:v>
                </c:pt>
                <c:pt idx="1132">
                  <c:v>44336</c:v>
                </c:pt>
                <c:pt idx="1133">
                  <c:v>44337</c:v>
                </c:pt>
                <c:pt idx="1134">
                  <c:v>44338</c:v>
                </c:pt>
                <c:pt idx="1135">
                  <c:v>44339</c:v>
                </c:pt>
                <c:pt idx="1136">
                  <c:v>44340</c:v>
                </c:pt>
                <c:pt idx="1137">
                  <c:v>44341</c:v>
                </c:pt>
                <c:pt idx="1138">
                  <c:v>44342</c:v>
                </c:pt>
                <c:pt idx="1139">
                  <c:v>44343</c:v>
                </c:pt>
                <c:pt idx="1140">
                  <c:v>44344</c:v>
                </c:pt>
                <c:pt idx="1141">
                  <c:v>44345</c:v>
                </c:pt>
                <c:pt idx="1142">
                  <c:v>44346</c:v>
                </c:pt>
                <c:pt idx="1143">
                  <c:v>44347</c:v>
                </c:pt>
                <c:pt idx="1144">
                  <c:v>44348</c:v>
                </c:pt>
                <c:pt idx="1145">
                  <c:v>44349</c:v>
                </c:pt>
                <c:pt idx="1146">
                  <c:v>44350</c:v>
                </c:pt>
                <c:pt idx="1147">
                  <c:v>44351</c:v>
                </c:pt>
                <c:pt idx="1148">
                  <c:v>44352</c:v>
                </c:pt>
                <c:pt idx="1149">
                  <c:v>44353</c:v>
                </c:pt>
                <c:pt idx="1150">
                  <c:v>44354</c:v>
                </c:pt>
                <c:pt idx="1151">
                  <c:v>44355</c:v>
                </c:pt>
                <c:pt idx="1152">
                  <c:v>44356</c:v>
                </c:pt>
                <c:pt idx="1153">
                  <c:v>44357</c:v>
                </c:pt>
                <c:pt idx="1154">
                  <c:v>44358</c:v>
                </c:pt>
                <c:pt idx="1155">
                  <c:v>44359</c:v>
                </c:pt>
                <c:pt idx="1156">
                  <c:v>44360</c:v>
                </c:pt>
                <c:pt idx="1157">
                  <c:v>44361</c:v>
                </c:pt>
                <c:pt idx="1158">
                  <c:v>44362</c:v>
                </c:pt>
                <c:pt idx="1159">
                  <c:v>44363</c:v>
                </c:pt>
                <c:pt idx="1160">
                  <c:v>44364</c:v>
                </c:pt>
                <c:pt idx="1161">
                  <c:v>44365</c:v>
                </c:pt>
                <c:pt idx="1162">
                  <c:v>44366</c:v>
                </c:pt>
                <c:pt idx="1163">
                  <c:v>44367</c:v>
                </c:pt>
                <c:pt idx="1164">
                  <c:v>44368</c:v>
                </c:pt>
                <c:pt idx="1165">
                  <c:v>44369</c:v>
                </c:pt>
                <c:pt idx="1166">
                  <c:v>44370</c:v>
                </c:pt>
                <c:pt idx="1167">
                  <c:v>44371</c:v>
                </c:pt>
                <c:pt idx="1168">
                  <c:v>44372</c:v>
                </c:pt>
                <c:pt idx="1169">
                  <c:v>44373</c:v>
                </c:pt>
                <c:pt idx="1170">
                  <c:v>44374</c:v>
                </c:pt>
                <c:pt idx="1171">
                  <c:v>44375</c:v>
                </c:pt>
                <c:pt idx="1172">
                  <c:v>44376</c:v>
                </c:pt>
                <c:pt idx="1173">
                  <c:v>44377</c:v>
                </c:pt>
                <c:pt idx="1174">
                  <c:v>44378</c:v>
                </c:pt>
                <c:pt idx="1175">
                  <c:v>44379</c:v>
                </c:pt>
                <c:pt idx="1176">
                  <c:v>44380</c:v>
                </c:pt>
                <c:pt idx="1177">
                  <c:v>44381</c:v>
                </c:pt>
                <c:pt idx="1178">
                  <c:v>44382</c:v>
                </c:pt>
                <c:pt idx="1179">
                  <c:v>44383</c:v>
                </c:pt>
                <c:pt idx="1180">
                  <c:v>44384</c:v>
                </c:pt>
                <c:pt idx="1181">
                  <c:v>44385</c:v>
                </c:pt>
                <c:pt idx="1182">
                  <c:v>44386</c:v>
                </c:pt>
                <c:pt idx="1183">
                  <c:v>44387</c:v>
                </c:pt>
                <c:pt idx="1184">
                  <c:v>44388</c:v>
                </c:pt>
                <c:pt idx="1185">
                  <c:v>44389</c:v>
                </c:pt>
                <c:pt idx="1186">
                  <c:v>44390</c:v>
                </c:pt>
                <c:pt idx="1187">
                  <c:v>44391</c:v>
                </c:pt>
                <c:pt idx="1188">
                  <c:v>44392</c:v>
                </c:pt>
                <c:pt idx="1189">
                  <c:v>44393</c:v>
                </c:pt>
                <c:pt idx="1190">
                  <c:v>44394</c:v>
                </c:pt>
                <c:pt idx="1191">
                  <c:v>44395</c:v>
                </c:pt>
                <c:pt idx="1192">
                  <c:v>44396</c:v>
                </c:pt>
                <c:pt idx="1193">
                  <c:v>44397</c:v>
                </c:pt>
                <c:pt idx="1194">
                  <c:v>44398</c:v>
                </c:pt>
                <c:pt idx="1195">
                  <c:v>44399</c:v>
                </c:pt>
                <c:pt idx="1196">
                  <c:v>44400</c:v>
                </c:pt>
                <c:pt idx="1197">
                  <c:v>44401</c:v>
                </c:pt>
                <c:pt idx="1198">
                  <c:v>44402</c:v>
                </c:pt>
                <c:pt idx="1199">
                  <c:v>44403</c:v>
                </c:pt>
                <c:pt idx="1200">
                  <c:v>44404</c:v>
                </c:pt>
                <c:pt idx="1201">
                  <c:v>44405</c:v>
                </c:pt>
                <c:pt idx="1202">
                  <c:v>44406</c:v>
                </c:pt>
                <c:pt idx="1203">
                  <c:v>44407</c:v>
                </c:pt>
                <c:pt idx="1204">
                  <c:v>44408</c:v>
                </c:pt>
                <c:pt idx="1205">
                  <c:v>44409</c:v>
                </c:pt>
                <c:pt idx="1206">
                  <c:v>44410</c:v>
                </c:pt>
                <c:pt idx="1207">
                  <c:v>44411</c:v>
                </c:pt>
                <c:pt idx="1208">
                  <c:v>44412</c:v>
                </c:pt>
                <c:pt idx="1209">
                  <c:v>44413</c:v>
                </c:pt>
                <c:pt idx="1210">
                  <c:v>44414</c:v>
                </c:pt>
                <c:pt idx="1211">
                  <c:v>44415</c:v>
                </c:pt>
                <c:pt idx="1212">
                  <c:v>44416</c:v>
                </c:pt>
                <c:pt idx="1213">
                  <c:v>44417</c:v>
                </c:pt>
                <c:pt idx="1214">
                  <c:v>44418</c:v>
                </c:pt>
                <c:pt idx="1215">
                  <c:v>44419</c:v>
                </c:pt>
                <c:pt idx="1216">
                  <c:v>44420</c:v>
                </c:pt>
                <c:pt idx="1217">
                  <c:v>44421</c:v>
                </c:pt>
                <c:pt idx="1218">
                  <c:v>44422</c:v>
                </c:pt>
                <c:pt idx="1219">
                  <c:v>44423</c:v>
                </c:pt>
                <c:pt idx="1220">
                  <c:v>44424</c:v>
                </c:pt>
                <c:pt idx="1221">
                  <c:v>44425</c:v>
                </c:pt>
                <c:pt idx="1222">
                  <c:v>44426</c:v>
                </c:pt>
                <c:pt idx="1223">
                  <c:v>44427</c:v>
                </c:pt>
                <c:pt idx="1224">
                  <c:v>44428</c:v>
                </c:pt>
                <c:pt idx="1225">
                  <c:v>44429</c:v>
                </c:pt>
                <c:pt idx="1226">
                  <c:v>44430</c:v>
                </c:pt>
                <c:pt idx="1227">
                  <c:v>44431</c:v>
                </c:pt>
                <c:pt idx="1228">
                  <c:v>44432</c:v>
                </c:pt>
                <c:pt idx="1229">
                  <c:v>44433</c:v>
                </c:pt>
                <c:pt idx="1230">
                  <c:v>44434</c:v>
                </c:pt>
                <c:pt idx="1231">
                  <c:v>44435</c:v>
                </c:pt>
                <c:pt idx="1232">
                  <c:v>44436</c:v>
                </c:pt>
                <c:pt idx="1233">
                  <c:v>44437</c:v>
                </c:pt>
                <c:pt idx="1234">
                  <c:v>44438</c:v>
                </c:pt>
                <c:pt idx="1235">
                  <c:v>44439</c:v>
                </c:pt>
                <c:pt idx="1236">
                  <c:v>44440</c:v>
                </c:pt>
                <c:pt idx="1237">
                  <c:v>44441</c:v>
                </c:pt>
                <c:pt idx="1238">
                  <c:v>44442</c:v>
                </c:pt>
                <c:pt idx="1239">
                  <c:v>44443</c:v>
                </c:pt>
                <c:pt idx="1240">
                  <c:v>44444</c:v>
                </c:pt>
                <c:pt idx="1241">
                  <c:v>44445</c:v>
                </c:pt>
                <c:pt idx="1242">
                  <c:v>44446</c:v>
                </c:pt>
                <c:pt idx="1243">
                  <c:v>44447</c:v>
                </c:pt>
                <c:pt idx="1244">
                  <c:v>44448</c:v>
                </c:pt>
                <c:pt idx="1245">
                  <c:v>44449</c:v>
                </c:pt>
                <c:pt idx="1246">
                  <c:v>44450</c:v>
                </c:pt>
                <c:pt idx="1247">
                  <c:v>44451</c:v>
                </c:pt>
                <c:pt idx="1248">
                  <c:v>44452</c:v>
                </c:pt>
                <c:pt idx="1249">
                  <c:v>44453</c:v>
                </c:pt>
                <c:pt idx="1250">
                  <c:v>44454</c:v>
                </c:pt>
                <c:pt idx="1251">
                  <c:v>44455</c:v>
                </c:pt>
                <c:pt idx="1252">
                  <c:v>44456</c:v>
                </c:pt>
                <c:pt idx="1253">
                  <c:v>44457</c:v>
                </c:pt>
                <c:pt idx="1254">
                  <c:v>44458</c:v>
                </c:pt>
                <c:pt idx="1255">
                  <c:v>44459</c:v>
                </c:pt>
                <c:pt idx="1256">
                  <c:v>44460</c:v>
                </c:pt>
                <c:pt idx="1257">
                  <c:v>44461</c:v>
                </c:pt>
                <c:pt idx="1258">
                  <c:v>44462</c:v>
                </c:pt>
                <c:pt idx="1259">
                  <c:v>44463</c:v>
                </c:pt>
                <c:pt idx="1260">
                  <c:v>44464</c:v>
                </c:pt>
                <c:pt idx="1261">
                  <c:v>44465</c:v>
                </c:pt>
                <c:pt idx="1262">
                  <c:v>44466</c:v>
                </c:pt>
                <c:pt idx="1263">
                  <c:v>44467</c:v>
                </c:pt>
                <c:pt idx="1264">
                  <c:v>44468</c:v>
                </c:pt>
                <c:pt idx="1265">
                  <c:v>44469</c:v>
                </c:pt>
                <c:pt idx="1266">
                  <c:v>44470</c:v>
                </c:pt>
                <c:pt idx="1267">
                  <c:v>44471</c:v>
                </c:pt>
                <c:pt idx="1268">
                  <c:v>44472</c:v>
                </c:pt>
                <c:pt idx="1269">
                  <c:v>44473</c:v>
                </c:pt>
                <c:pt idx="1270">
                  <c:v>44474</c:v>
                </c:pt>
                <c:pt idx="1271">
                  <c:v>44475</c:v>
                </c:pt>
                <c:pt idx="1272">
                  <c:v>44476</c:v>
                </c:pt>
                <c:pt idx="1273">
                  <c:v>44477</c:v>
                </c:pt>
                <c:pt idx="1274">
                  <c:v>44478</c:v>
                </c:pt>
                <c:pt idx="1275">
                  <c:v>44479</c:v>
                </c:pt>
                <c:pt idx="1276">
                  <c:v>44480</c:v>
                </c:pt>
                <c:pt idx="1277">
                  <c:v>44481</c:v>
                </c:pt>
                <c:pt idx="1278">
                  <c:v>44482</c:v>
                </c:pt>
                <c:pt idx="1279">
                  <c:v>44483</c:v>
                </c:pt>
                <c:pt idx="1280">
                  <c:v>44484</c:v>
                </c:pt>
                <c:pt idx="1281">
                  <c:v>44485</c:v>
                </c:pt>
                <c:pt idx="1282">
                  <c:v>44486</c:v>
                </c:pt>
                <c:pt idx="1283">
                  <c:v>44487</c:v>
                </c:pt>
                <c:pt idx="1284">
                  <c:v>44488</c:v>
                </c:pt>
                <c:pt idx="1285">
                  <c:v>44489</c:v>
                </c:pt>
                <c:pt idx="1286">
                  <c:v>44490</c:v>
                </c:pt>
                <c:pt idx="1287">
                  <c:v>44491</c:v>
                </c:pt>
                <c:pt idx="1288">
                  <c:v>44492</c:v>
                </c:pt>
                <c:pt idx="1289">
                  <c:v>44493</c:v>
                </c:pt>
                <c:pt idx="1290">
                  <c:v>44494</c:v>
                </c:pt>
                <c:pt idx="1291">
                  <c:v>44495</c:v>
                </c:pt>
                <c:pt idx="1292">
                  <c:v>44496</c:v>
                </c:pt>
                <c:pt idx="1293">
                  <c:v>44497</c:v>
                </c:pt>
                <c:pt idx="1294">
                  <c:v>44498</c:v>
                </c:pt>
                <c:pt idx="1295">
                  <c:v>44499</c:v>
                </c:pt>
                <c:pt idx="1296">
                  <c:v>44500</c:v>
                </c:pt>
                <c:pt idx="1297">
                  <c:v>44501</c:v>
                </c:pt>
                <c:pt idx="1298">
                  <c:v>44502</c:v>
                </c:pt>
                <c:pt idx="1299">
                  <c:v>44503</c:v>
                </c:pt>
                <c:pt idx="1300">
                  <c:v>44504</c:v>
                </c:pt>
                <c:pt idx="1301">
                  <c:v>44505</c:v>
                </c:pt>
                <c:pt idx="1302">
                  <c:v>44506</c:v>
                </c:pt>
                <c:pt idx="1303">
                  <c:v>44507</c:v>
                </c:pt>
                <c:pt idx="1304">
                  <c:v>44508</c:v>
                </c:pt>
                <c:pt idx="1305">
                  <c:v>44509</c:v>
                </c:pt>
                <c:pt idx="1306">
                  <c:v>44510</c:v>
                </c:pt>
                <c:pt idx="1307">
                  <c:v>44511</c:v>
                </c:pt>
                <c:pt idx="1308">
                  <c:v>44512</c:v>
                </c:pt>
                <c:pt idx="1309">
                  <c:v>44513</c:v>
                </c:pt>
                <c:pt idx="1310">
                  <c:v>44514</c:v>
                </c:pt>
                <c:pt idx="1311">
                  <c:v>44515</c:v>
                </c:pt>
                <c:pt idx="1312">
                  <c:v>44516</c:v>
                </c:pt>
                <c:pt idx="1313">
                  <c:v>44517</c:v>
                </c:pt>
                <c:pt idx="1314">
                  <c:v>44518</c:v>
                </c:pt>
                <c:pt idx="1315">
                  <c:v>44519</c:v>
                </c:pt>
                <c:pt idx="1316">
                  <c:v>44520</c:v>
                </c:pt>
                <c:pt idx="1317">
                  <c:v>44521</c:v>
                </c:pt>
                <c:pt idx="1318">
                  <c:v>44522</c:v>
                </c:pt>
                <c:pt idx="1319">
                  <c:v>44523</c:v>
                </c:pt>
                <c:pt idx="1320">
                  <c:v>44524</c:v>
                </c:pt>
                <c:pt idx="1321">
                  <c:v>44525</c:v>
                </c:pt>
                <c:pt idx="1322">
                  <c:v>44526</c:v>
                </c:pt>
                <c:pt idx="1323">
                  <c:v>44527</c:v>
                </c:pt>
                <c:pt idx="1324">
                  <c:v>44528</c:v>
                </c:pt>
                <c:pt idx="1325">
                  <c:v>44529</c:v>
                </c:pt>
                <c:pt idx="1326">
                  <c:v>44530</c:v>
                </c:pt>
                <c:pt idx="1327">
                  <c:v>44531</c:v>
                </c:pt>
                <c:pt idx="1328">
                  <c:v>44532</c:v>
                </c:pt>
                <c:pt idx="1329">
                  <c:v>44533</c:v>
                </c:pt>
                <c:pt idx="1330">
                  <c:v>44534</c:v>
                </c:pt>
                <c:pt idx="1331">
                  <c:v>44535</c:v>
                </c:pt>
                <c:pt idx="1332">
                  <c:v>44536</c:v>
                </c:pt>
                <c:pt idx="1333">
                  <c:v>44537</c:v>
                </c:pt>
                <c:pt idx="1334">
                  <c:v>44538</c:v>
                </c:pt>
                <c:pt idx="1335">
                  <c:v>44539</c:v>
                </c:pt>
                <c:pt idx="1336">
                  <c:v>44540</c:v>
                </c:pt>
                <c:pt idx="1337">
                  <c:v>44541</c:v>
                </c:pt>
                <c:pt idx="1338">
                  <c:v>44542</c:v>
                </c:pt>
                <c:pt idx="1339">
                  <c:v>44543</c:v>
                </c:pt>
                <c:pt idx="1340">
                  <c:v>44544</c:v>
                </c:pt>
                <c:pt idx="1341">
                  <c:v>44545</c:v>
                </c:pt>
                <c:pt idx="1342">
                  <c:v>44546</c:v>
                </c:pt>
                <c:pt idx="1343">
                  <c:v>44547</c:v>
                </c:pt>
                <c:pt idx="1344">
                  <c:v>44548</c:v>
                </c:pt>
                <c:pt idx="1345">
                  <c:v>44549</c:v>
                </c:pt>
                <c:pt idx="1346">
                  <c:v>44550</c:v>
                </c:pt>
                <c:pt idx="1347">
                  <c:v>44551</c:v>
                </c:pt>
                <c:pt idx="1348">
                  <c:v>44552</c:v>
                </c:pt>
                <c:pt idx="1349">
                  <c:v>44553</c:v>
                </c:pt>
                <c:pt idx="1350">
                  <c:v>44554</c:v>
                </c:pt>
                <c:pt idx="1351">
                  <c:v>44555</c:v>
                </c:pt>
                <c:pt idx="1352">
                  <c:v>44556</c:v>
                </c:pt>
                <c:pt idx="1353">
                  <c:v>44557</c:v>
                </c:pt>
                <c:pt idx="1354">
                  <c:v>44558</c:v>
                </c:pt>
                <c:pt idx="1355">
                  <c:v>44559</c:v>
                </c:pt>
                <c:pt idx="1356">
                  <c:v>44560</c:v>
                </c:pt>
                <c:pt idx="1357">
                  <c:v>44561</c:v>
                </c:pt>
                <c:pt idx="1358">
                  <c:v>44562</c:v>
                </c:pt>
                <c:pt idx="1359">
                  <c:v>44563</c:v>
                </c:pt>
                <c:pt idx="1360">
                  <c:v>44564</c:v>
                </c:pt>
                <c:pt idx="1361">
                  <c:v>44565</c:v>
                </c:pt>
                <c:pt idx="1362">
                  <c:v>44566</c:v>
                </c:pt>
                <c:pt idx="1363">
                  <c:v>44567</c:v>
                </c:pt>
                <c:pt idx="1364">
                  <c:v>44568</c:v>
                </c:pt>
                <c:pt idx="1365">
                  <c:v>44569</c:v>
                </c:pt>
                <c:pt idx="1366">
                  <c:v>44570</c:v>
                </c:pt>
                <c:pt idx="1367">
                  <c:v>44571</c:v>
                </c:pt>
                <c:pt idx="1368">
                  <c:v>44572</c:v>
                </c:pt>
                <c:pt idx="1369">
                  <c:v>44573</c:v>
                </c:pt>
                <c:pt idx="1370">
                  <c:v>44574</c:v>
                </c:pt>
                <c:pt idx="1371">
                  <c:v>44575</c:v>
                </c:pt>
                <c:pt idx="1372">
                  <c:v>44576</c:v>
                </c:pt>
                <c:pt idx="1373">
                  <c:v>44577</c:v>
                </c:pt>
                <c:pt idx="1374">
                  <c:v>44578</c:v>
                </c:pt>
                <c:pt idx="1375">
                  <c:v>44579</c:v>
                </c:pt>
                <c:pt idx="1376">
                  <c:v>44580</c:v>
                </c:pt>
                <c:pt idx="1377">
                  <c:v>44581</c:v>
                </c:pt>
                <c:pt idx="1378">
                  <c:v>44582</c:v>
                </c:pt>
                <c:pt idx="1379">
                  <c:v>44583</c:v>
                </c:pt>
                <c:pt idx="1380">
                  <c:v>44584</c:v>
                </c:pt>
                <c:pt idx="1381">
                  <c:v>44585</c:v>
                </c:pt>
                <c:pt idx="1382">
                  <c:v>44586</c:v>
                </c:pt>
                <c:pt idx="1383">
                  <c:v>44587</c:v>
                </c:pt>
                <c:pt idx="1384">
                  <c:v>44588</c:v>
                </c:pt>
                <c:pt idx="1385">
                  <c:v>44589</c:v>
                </c:pt>
                <c:pt idx="1386">
                  <c:v>44590</c:v>
                </c:pt>
                <c:pt idx="1387">
                  <c:v>44591</c:v>
                </c:pt>
                <c:pt idx="1388">
                  <c:v>44592</c:v>
                </c:pt>
                <c:pt idx="1389">
                  <c:v>44593</c:v>
                </c:pt>
                <c:pt idx="1390">
                  <c:v>44594</c:v>
                </c:pt>
                <c:pt idx="1391">
                  <c:v>44595</c:v>
                </c:pt>
                <c:pt idx="1392">
                  <c:v>44596</c:v>
                </c:pt>
                <c:pt idx="1393">
                  <c:v>44597</c:v>
                </c:pt>
                <c:pt idx="1394">
                  <c:v>44598</c:v>
                </c:pt>
                <c:pt idx="1395">
                  <c:v>44599</c:v>
                </c:pt>
                <c:pt idx="1396">
                  <c:v>44600</c:v>
                </c:pt>
                <c:pt idx="1397">
                  <c:v>44601</c:v>
                </c:pt>
                <c:pt idx="1398">
                  <c:v>44602</c:v>
                </c:pt>
                <c:pt idx="1399">
                  <c:v>44603</c:v>
                </c:pt>
                <c:pt idx="1400">
                  <c:v>44604</c:v>
                </c:pt>
                <c:pt idx="1401">
                  <c:v>44605</c:v>
                </c:pt>
                <c:pt idx="1402">
                  <c:v>44606</c:v>
                </c:pt>
                <c:pt idx="1403">
                  <c:v>44607</c:v>
                </c:pt>
                <c:pt idx="1404">
                  <c:v>44608</c:v>
                </c:pt>
                <c:pt idx="1405">
                  <c:v>44609</c:v>
                </c:pt>
                <c:pt idx="1406">
                  <c:v>44610</c:v>
                </c:pt>
                <c:pt idx="1407">
                  <c:v>44611</c:v>
                </c:pt>
                <c:pt idx="1408">
                  <c:v>44612</c:v>
                </c:pt>
                <c:pt idx="1409">
                  <c:v>44613</c:v>
                </c:pt>
                <c:pt idx="1410">
                  <c:v>44614</c:v>
                </c:pt>
                <c:pt idx="1411">
                  <c:v>44615</c:v>
                </c:pt>
                <c:pt idx="1412">
                  <c:v>44616</c:v>
                </c:pt>
                <c:pt idx="1413">
                  <c:v>44617</c:v>
                </c:pt>
                <c:pt idx="1414">
                  <c:v>44618</c:v>
                </c:pt>
                <c:pt idx="1415">
                  <c:v>44619</c:v>
                </c:pt>
                <c:pt idx="1416">
                  <c:v>44620</c:v>
                </c:pt>
                <c:pt idx="1417">
                  <c:v>44621</c:v>
                </c:pt>
                <c:pt idx="1418">
                  <c:v>44622</c:v>
                </c:pt>
                <c:pt idx="1419">
                  <c:v>44623</c:v>
                </c:pt>
                <c:pt idx="1420">
                  <c:v>44624</c:v>
                </c:pt>
                <c:pt idx="1421">
                  <c:v>44625</c:v>
                </c:pt>
                <c:pt idx="1422">
                  <c:v>44626</c:v>
                </c:pt>
                <c:pt idx="1423">
                  <c:v>44627</c:v>
                </c:pt>
                <c:pt idx="1424">
                  <c:v>44628</c:v>
                </c:pt>
                <c:pt idx="1425">
                  <c:v>44629</c:v>
                </c:pt>
                <c:pt idx="1426">
                  <c:v>44630</c:v>
                </c:pt>
                <c:pt idx="1427">
                  <c:v>44631</c:v>
                </c:pt>
                <c:pt idx="1428">
                  <c:v>44632</c:v>
                </c:pt>
                <c:pt idx="1429">
                  <c:v>44633</c:v>
                </c:pt>
                <c:pt idx="1430">
                  <c:v>44634</c:v>
                </c:pt>
                <c:pt idx="1431">
                  <c:v>44635</c:v>
                </c:pt>
                <c:pt idx="1432">
                  <c:v>44636</c:v>
                </c:pt>
                <c:pt idx="1433">
                  <c:v>44637</c:v>
                </c:pt>
                <c:pt idx="1434">
                  <c:v>44638</c:v>
                </c:pt>
                <c:pt idx="1435">
                  <c:v>44639</c:v>
                </c:pt>
                <c:pt idx="1436">
                  <c:v>44640</c:v>
                </c:pt>
                <c:pt idx="1437">
                  <c:v>44641</c:v>
                </c:pt>
                <c:pt idx="1438">
                  <c:v>44642</c:v>
                </c:pt>
                <c:pt idx="1439">
                  <c:v>44643</c:v>
                </c:pt>
                <c:pt idx="1440">
                  <c:v>44644</c:v>
                </c:pt>
                <c:pt idx="1441">
                  <c:v>44645</c:v>
                </c:pt>
                <c:pt idx="1442">
                  <c:v>44646</c:v>
                </c:pt>
                <c:pt idx="1443">
                  <c:v>44647</c:v>
                </c:pt>
                <c:pt idx="1444">
                  <c:v>44648</c:v>
                </c:pt>
                <c:pt idx="1445">
                  <c:v>44649</c:v>
                </c:pt>
                <c:pt idx="1446">
                  <c:v>44650</c:v>
                </c:pt>
                <c:pt idx="1447">
                  <c:v>44651</c:v>
                </c:pt>
                <c:pt idx="1448">
                  <c:v>44652</c:v>
                </c:pt>
                <c:pt idx="1449">
                  <c:v>44653</c:v>
                </c:pt>
                <c:pt idx="1450">
                  <c:v>44654</c:v>
                </c:pt>
                <c:pt idx="1451">
                  <c:v>44655</c:v>
                </c:pt>
                <c:pt idx="1452">
                  <c:v>44656</c:v>
                </c:pt>
                <c:pt idx="1453">
                  <c:v>44657</c:v>
                </c:pt>
                <c:pt idx="1454">
                  <c:v>44658</c:v>
                </c:pt>
                <c:pt idx="1455">
                  <c:v>44659</c:v>
                </c:pt>
                <c:pt idx="1456">
                  <c:v>44660</c:v>
                </c:pt>
                <c:pt idx="1457">
                  <c:v>44661</c:v>
                </c:pt>
                <c:pt idx="1458">
                  <c:v>44662</c:v>
                </c:pt>
                <c:pt idx="1459">
                  <c:v>44663</c:v>
                </c:pt>
                <c:pt idx="1460">
                  <c:v>44664</c:v>
                </c:pt>
                <c:pt idx="1461">
                  <c:v>44665</c:v>
                </c:pt>
                <c:pt idx="1462">
                  <c:v>44666</c:v>
                </c:pt>
                <c:pt idx="1463">
                  <c:v>44667</c:v>
                </c:pt>
                <c:pt idx="1464">
                  <c:v>44668</c:v>
                </c:pt>
                <c:pt idx="1465">
                  <c:v>44669</c:v>
                </c:pt>
                <c:pt idx="1466">
                  <c:v>44670</c:v>
                </c:pt>
                <c:pt idx="1467">
                  <c:v>44671</c:v>
                </c:pt>
                <c:pt idx="1468">
                  <c:v>44672</c:v>
                </c:pt>
                <c:pt idx="1469">
                  <c:v>44673</c:v>
                </c:pt>
                <c:pt idx="1470">
                  <c:v>44674</c:v>
                </c:pt>
                <c:pt idx="1471">
                  <c:v>44675</c:v>
                </c:pt>
                <c:pt idx="1472">
                  <c:v>44676</c:v>
                </c:pt>
                <c:pt idx="1473">
                  <c:v>44677</c:v>
                </c:pt>
                <c:pt idx="1474">
                  <c:v>44678</c:v>
                </c:pt>
                <c:pt idx="1475">
                  <c:v>44679</c:v>
                </c:pt>
                <c:pt idx="1476">
                  <c:v>44680</c:v>
                </c:pt>
                <c:pt idx="1477">
                  <c:v>44681</c:v>
                </c:pt>
                <c:pt idx="1478">
                  <c:v>44682</c:v>
                </c:pt>
                <c:pt idx="1479">
                  <c:v>44683</c:v>
                </c:pt>
                <c:pt idx="1480">
                  <c:v>44684</c:v>
                </c:pt>
                <c:pt idx="1481">
                  <c:v>44685</c:v>
                </c:pt>
                <c:pt idx="1482">
                  <c:v>44686</c:v>
                </c:pt>
                <c:pt idx="1483">
                  <c:v>44687</c:v>
                </c:pt>
                <c:pt idx="1484">
                  <c:v>44688</c:v>
                </c:pt>
                <c:pt idx="1485">
                  <c:v>44689</c:v>
                </c:pt>
                <c:pt idx="1486">
                  <c:v>44690</c:v>
                </c:pt>
                <c:pt idx="1487">
                  <c:v>44691</c:v>
                </c:pt>
                <c:pt idx="1488">
                  <c:v>44692</c:v>
                </c:pt>
                <c:pt idx="1489">
                  <c:v>44693</c:v>
                </c:pt>
                <c:pt idx="1490">
                  <c:v>44694</c:v>
                </c:pt>
                <c:pt idx="1491">
                  <c:v>44695</c:v>
                </c:pt>
                <c:pt idx="1492">
                  <c:v>44696</c:v>
                </c:pt>
                <c:pt idx="1493">
                  <c:v>44697</c:v>
                </c:pt>
                <c:pt idx="1494">
                  <c:v>44698</c:v>
                </c:pt>
                <c:pt idx="1495">
                  <c:v>44699</c:v>
                </c:pt>
                <c:pt idx="1496">
                  <c:v>44700</c:v>
                </c:pt>
                <c:pt idx="1497">
                  <c:v>44701</c:v>
                </c:pt>
                <c:pt idx="1498">
                  <c:v>44702</c:v>
                </c:pt>
                <c:pt idx="1499">
                  <c:v>44703</c:v>
                </c:pt>
                <c:pt idx="1500">
                  <c:v>44704</c:v>
                </c:pt>
                <c:pt idx="1501">
                  <c:v>44705</c:v>
                </c:pt>
                <c:pt idx="1502">
                  <c:v>44706</c:v>
                </c:pt>
                <c:pt idx="1503">
                  <c:v>44707</c:v>
                </c:pt>
                <c:pt idx="1504">
                  <c:v>44708</c:v>
                </c:pt>
                <c:pt idx="1505">
                  <c:v>44709</c:v>
                </c:pt>
                <c:pt idx="1506">
                  <c:v>44710</c:v>
                </c:pt>
                <c:pt idx="1507">
                  <c:v>44711</c:v>
                </c:pt>
                <c:pt idx="1508">
                  <c:v>44712</c:v>
                </c:pt>
                <c:pt idx="1509">
                  <c:v>44713</c:v>
                </c:pt>
                <c:pt idx="1510">
                  <c:v>44714</c:v>
                </c:pt>
                <c:pt idx="1511">
                  <c:v>44715</c:v>
                </c:pt>
                <c:pt idx="1512">
                  <c:v>44716</c:v>
                </c:pt>
                <c:pt idx="1513">
                  <c:v>44717</c:v>
                </c:pt>
                <c:pt idx="1514">
                  <c:v>44718</c:v>
                </c:pt>
                <c:pt idx="1515">
                  <c:v>44719</c:v>
                </c:pt>
                <c:pt idx="1516">
                  <c:v>44720</c:v>
                </c:pt>
                <c:pt idx="1517">
                  <c:v>44721</c:v>
                </c:pt>
                <c:pt idx="1518">
                  <c:v>44722</c:v>
                </c:pt>
                <c:pt idx="1519">
                  <c:v>44723</c:v>
                </c:pt>
                <c:pt idx="1520">
                  <c:v>44724</c:v>
                </c:pt>
                <c:pt idx="1521">
                  <c:v>44725</c:v>
                </c:pt>
                <c:pt idx="1522">
                  <c:v>44726</c:v>
                </c:pt>
                <c:pt idx="1523">
                  <c:v>44727</c:v>
                </c:pt>
                <c:pt idx="1524">
                  <c:v>44728</c:v>
                </c:pt>
                <c:pt idx="1525">
                  <c:v>44729</c:v>
                </c:pt>
                <c:pt idx="1526">
                  <c:v>44730</c:v>
                </c:pt>
                <c:pt idx="1527">
                  <c:v>44731</c:v>
                </c:pt>
                <c:pt idx="1528">
                  <c:v>44732</c:v>
                </c:pt>
                <c:pt idx="1529">
                  <c:v>44733</c:v>
                </c:pt>
                <c:pt idx="1530">
                  <c:v>44734</c:v>
                </c:pt>
                <c:pt idx="1531">
                  <c:v>44735</c:v>
                </c:pt>
                <c:pt idx="1532">
                  <c:v>44736</c:v>
                </c:pt>
                <c:pt idx="1533">
                  <c:v>44737</c:v>
                </c:pt>
                <c:pt idx="1534">
                  <c:v>44738</c:v>
                </c:pt>
                <c:pt idx="1535">
                  <c:v>44739</c:v>
                </c:pt>
                <c:pt idx="1536">
                  <c:v>44740</c:v>
                </c:pt>
                <c:pt idx="1537">
                  <c:v>44741</c:v>
                </c:pt>
                <c:pt idx="1538">
                  <c:v>44742</c:v>
                </c:pt>
                <c:pt idx="1539">
                  <c:v>44743</c:v>
                </c:pt>
                <c:pt idx="1540">
                  <c:v>44744</c:v>
                </c:pt>
                <c:pt idx="1541">
                  <c:v>44745</c:v>
                </c:pt>
                <c:pt idx="1542">
                  <c:v>44746</c:v>
                </c:pt>
                <c:pt idx="1543">
                  <c:v>44747</c:v>
                </c:pt>
                <c:pt idx="1544">
                  <c:v>44748</c:v>
                </c:pt>
                <c:pt idx="1545">
                  <c:v>44749</c:v>
                </c:pt>
                <c:pt idx="1546">
                  <c:v>44750</c:v>
                </c:pt>
                <c:pt idx="1547">
                  <c:v>44751</c:v>
                </c:pt>
                <c:pt idx="1548">
                  <c:v>44752</c:v>
                </c:pt>
                <c:pt idx="1549">
                  <c:v>44753</c:v>
                </c:pt>
                <c:pt idx="1550">
                  <c:v>44754</c:v>
                </c:pt>
                <c:pt idx="1551">
                  <c:v>44755</c:v>
                </c:pt>
                <c:pt idx="1552">
                  <c:v>44756</c:v>
                </c:pt>
                <c:pt idx="1553">
                  <c:v>44757</c:v>
                </c:pt>
                <c:pt idx="1554">
                  <c:v>44758</c:v>
                </c:pt>
                <c:pt idx="1555">
                  <c:v>44759</c:v>
                </c:pt>
                <c:pt idx="1556">
                  <c:v>44760</c:v>
                </c:pt>
                <c:pt idx="1557">
                  <c:v>44761</c:v>
                </c:pt>
                <c:pt idx="1558">
                  <c:v>44762</c:v>
                </c:pt>
                <c:pt idx="1559">
                  <c:v>44763</c:v>
                </c:pt>
                <c:pt idx="1560">
                  <c:v>44764</c:v>
                </c:pt>
                <c:pt idx="1561">
                  <c:v>44765</c:v>
                </c:pt>
                <c:pt idx="1562">
                  <c:v>44766</c:v>
                </c:pt>
                <c:pt idx="1563">
                  <c:v>44767</c:v>
                </c:pt>
                <c:pt idx="1564">
                  <c:v>44768</c:v>
                </c:pt>
                <c:pt idx="1565">
                  <c:v>44769</c:v>
                </c:pt>
                <c:pt idx="1566">
                  <c:v>44770</c:v>
                </c:pt>
                <c:pt idx="1567">
                  <c:v>44771</c:v>
                </c:pt>
                <c:pt idx="1568">
                  <c:v>44772</c:v>
                </c:pt>
                <c:pt idx="1569">
                  <c:v>44773</c:v>
                </c:pt>
                <c:pt idx="1570">
                  <c:v>44774</c:v>
                </c:pt>
                <c:pt idx="1571">
                  <c:v>44775</c:v>
                </c:pt>
                <c:pt idx="1572">
                  <c:v>44776</c:v>
                </c:pt>
                <c:pt idx="1573">
                  <c:v>44777</c:v>
                </c:pt>
                <c:pt idx="1574">
                  <c:v>44778</c:v>
                </c:pt>
                <c:pt idx="1575">
                  <c:v>44779</c:v>
                </c:pt>
                <c:pt idx="1576">
                  <c:v>44780</c:v>
                </c:pt>
                <c:pt idx="1577">
                  <c:v>44781</c:v>
                </c:pt>
                <c:pt idx="1578">
                  <c:v>44782</c:v>
                </c:pt>
                <c:pt idx="1579">
                  <c:v>44783</c:v>
                </c:pt>
                <c:pt idx="1580">
                  <c:v>44784</c:v>
                </c:pt>
                <c:pt idx="1581">
                  <c:v>44785</c:v>
                </c:pt>
                <c:pt idx="1582">
                  <c:v>44786</c:v>
                </c:pt>
                <c:pt idx="1583">
                  <c:v>44787</c:v>
                </c:pt>
                <c:pt idx="1584">
                  <c:v>44788</c:v>
                </c:pt>
                <c:pt idx="1585">
                  <c:v>44789</c:v>
                </c:pt>
                <c:pt idx="1586">
                  <c:v>44790</c:v>
                </c:pt>
                <c:pt idx="1587">
                  <c:v>44791</c:v>
                </c:pt>
                <c:pt idx="1588">
                  <c:v>44792</c:v>
                </c:pt>
                <c:pt idx="1589">
                  <c:v>44793</c:v>
                </c:pt>
                <c:pt idx="1590">
                  <c:v>44794</c:v>
                </c:pt>
                <c:pt idx="1591">
                  <c:v>44795</c:v>
                </c:pt>
                <c:pt idx="1592">
                  <c:v>44796</c:v>
                </c:pt>
                <c:pt idx="1593">
                  <c:v>44797</c:v>
                </c:pt>
                <c:pt idx="1594">
                  <c:v>44798</c:v>
                </c:pt>
                <c:pt idx="1595">
                  <c:v>44799</c:v>
                </c:pt>
                <c:pt idx="1596">
                  <c:v>44800</c:v>
                </c:pt>
                <c:pt idx="1597">
                  <c:v>44801</c:v>
                </c:pt>
                <c:pt idx="1598">
                  <c:v>44802</c:v>
                </c:pt>
                <c:pt idx="1599">
                  <c:v>44803</c:v>
                </c:pt>
                <c:pt idx="1600">
                  <c:v>44804</c:v>
                </c:pt>
                <c:pt idx="1601">
                  <c:v>44805</c:v>
                </c:pt>
                <c:pt idx="1602">
                  <c:v>44806</c:v>
                </c:pt>
                <c:pt idx="1603">
                  <c:v>44807</c:v>
                </c:pt>
                <c:pt idx="1604">
                  <c:v>44808</c:v>
                </c:pt>
                <c:pt idx="1605">
                  <c:v>44809</c:v>
                </c:pt>
                <c:pt idx="1606">
                  <c:v>44810</c:v>
                </c:pt>
                <c:pt idx="1607">
                  <c:v>44811</c:v>
                </c:pt>
                <c:pt idx="1608">
                  <c:v>44812</c:v>
                </c:pt>
                <c:pt idx="1609">
                  <c:v>44813</c:v>
                </c:pt>
                <c:pt idx="1610">
                  <c:v>44814</c:v>
                </c:pt>
                <c:pt idx="1611">
                  <c:v>44815</c:v>
                </c:pt>
                <c:pt idx="1612">
                  <c:v>44816</c:v>
                </c:pt>
                <c:pt idx="1613">
                  <c:v>44817</c:v>
                </c:pt>
                <c:pt idx="1614">
                  <c:v>44818</c:v>
                </c:pt>
                <c:pt idx="1615">
                  <c:v>44819</c:v>
                </c:pt>
                <c:pt idx="1616">
                  <c:v>44820</c:v>
                </c:pt>
                <c:pt idx="1617">
                  <c:v>44821</c:v>
                </c:pt>
                <c:pt idx="1618">
                  <c:v>44822</c:v>
                </c:pt>
                <c:pt idx="1619">
                  <c:v>44823</c:v>
                </c:pt>
                <c:pt idx="1620">
                  <c:v>44824</c:v>
                </c:pt>
                <c:pt idx="1621">
                  <c:v>44825</c:v>
                </c:pt>
                <c:pt idx="1622">
                  <c:v>44826</c:v>
                </c:pt>
                <c:pt idx="1623">
                  <c:v>44827</c:v>
                </c:pt>
                <c:pt idx="1624">
                  <c:v>44828</c:v>
                </c:pt>
                <c:pt idx="1625">
                  <c:v>44829</c:v>
                </c:pt>
                <c:pt idx="1626">
                  <c:v>44830</c:v>
                </c:pt>
                <c:pt idx="1627">
                  <c:v>44831</c:v>
                </c:pt>
                <c:pt idx="1628">
                  <c:v>44832</c:v>
                </c:pt>
                <c:pt idx="1629">
                  <c:v>44833</c:v>
                </c:pt>
                <c:pt idx="1630">
                  <c:v>44834</c:v>
                </c:pt>
                <c:pt idx="1631">
                  <c:v>44835</c:v>
                </c:pt>
                <c:pt idx="1632">
                  <c:v>44836</c:v>
                </c:pt>
                <c:pt idx="1633">
                  <c:v>44837</c:v>
                </c:pt>
                <c:pt idx="1634">
                  <c:v>44838</c:v>
                </c:pt>
                <c:pt idx="1635">
                  <c:v>44839</c:v>
                </c:pt>
                <c:pt idx="1636">
                  <c:v>44840</c:v>
                </c:pt>
                <c:pt idx="1637">
                  <c:v>44841</c:v>
                </c:pt>
                <c:pt idx="1638">
                  <c:v>44842</c:v>
                </c:pt>
                <c:pt idx="1639">
                  <c:v>44843</c:v>
                </c:pt>
                <c:pt idx="1640">
                  <c:v>44844</c:v>
                </c:pt>
                <c:pt idx="1641">
                  <c:v>44845</c:v>
                </c:pt>
                <c:pt idx="1642">
                  <c:v>44846</c:v>
                </c:pt>
                <c:pt idx="1643">
                  <c:v>44847</c:v>
                </c:pt>
                <c:pt idx="1644">
                  <c:v>44848</c:v>
                </c:pt>
                <c:pt idx="1645">
                  <c:v>44849</c:v>
                </c:pt>
                <c:pt idx="1646">
                  <c:v>44850</c:v>
                </c:pt>
                <c:pt idx="1647">
                  <c:v>44851</c:v>
                </c:pt>
                <c:pt idx="1648">
                  <c:v>44852</c:v>
                </c:pt>
                <c:pt idx="1649">
                  <c:v>44853</c:v>
                </c:pt>
                <c:pt idx="1650">
                  <c:v>44854</c:v>
                </c:pt>
                <c:pt idx="1651">
                  <c:v>44855</c:v>
                </c:pt>
                <c:pt idx="1652">
                  <c:v>44856</c:v>
                </c:pt>
                <c:pt idx="1653">
                  <c:v>44857</c:v>
                </c:pt>
                <c:pt idx="1654">
                  <c:v>44858</c:v>
                </c:pt>
                <c:pt idx="1655">
                  <c:v>44859</c:v>
                </c:pt>
                <c:pt idx="1656">
                  <c:v>44860</c:v>
                </c:pt>
                <c:pt idx="1657">
                  <c:v>44861</c:v>
                </c:pt>
                <c:pt idx="1658">
                  <c:v>44862</c:v>
                </c:pt>
                <c:pt idx="1659">
                  <c:v>44863</c:v>
                </c:pt>
                <c:pt idx="1660">
                  <c:v>44864</c:v>
                </c:pt>
                <c:pt idx="1661">
                  <c:v>44865</c:v>
                </c:pt>
                <c:pt idx="1662">
                  <c:v>44866</c:v>
                </c:pt>
                <c:pt idx="1663">
                  <c:v>44867</c:v>
                </c:pt>
                <c:pt idx="1664">
                  <c:v>44868</c:v>
                </c:pt>
                <c:pt idx="1665">
                  <c:v>44869</c:v>
                </c:pt>
                <c:pt idx="1666">
                  <c:v>44870</c:v>
                </c:pt>
                <c:pt idx="1667">
                  <c:v>44871</c:v>
                </c:pt>
                <c:pt idx="1668">
                  <c:v>44872</c:v>
                </c:pt>
                <c:pt idx="1669">
                  <c:v>44873</c:v>
                </c:pt>
                <c:pt idx="1670">
                  <c:v>44874</c:v>
                </c:pt>
                <c:pt idx="1671">
                  <c:v>44875</c:v>
                </c:pt>
                <c:pt idx="1672">
                  <c:v>44876</c:v>
                </c:pt>
                <c:pt idx="1673">
                  <c:v>44877</c:v>
                </c:pt>
                <c:pt idx="1674">
                  <c:v>44878</c:v>
                </c:pt>
                <c:pt idx="1675">
                  <c:v>44879</c:v>
                </c:pt>
                <c:pt idx="1676">
                  <c:v>44880</c:v>
                </c:pt>
                <c:pt idx="1677">
                  <c:v>44881</c:v>
                </c:pt>
                <c:pt idx="1678">
                  <c:v>44882</c:v>
                </c:pt>
                <c:pt idx="1679">
                  <c:v>44883</c:v>
                </c:pt>
                <c:pt idx="1680">
                  <c:v>44884</c:v>
                </c:pt>
                <c:pt idx="1681">
                  <c:v>44885</c:v>
                </c:pt>
                <c:pt idx="1682">
                  <c:v>44886</c:v>
                </c:pt>
                <c:pt idx="1683">
                  <c:v>44887</c:v>
                </c:pt>
                <c:pt idx="1684">
                  <c:v>44888</c:v>
                </c:pt>
                <c:pt idx="1685">
                  <c:v>44889</c:v>
                </c:pt>
                <c:pt idx="1686">
                  <c:v>44890</c:v>
                </c:pt>
                <c:pt idx="1687">
                  <c:v>44891</c:v>
                </c:pt>
                <c:pt idx="1688">
                  <c:v>44892</c:v>
                </c:pt>
                <c:pt idx="1689">
                  <c:v>44893</c:v>
                </c:pt>
                <c:pt idx="1690">
                  <c:v>44894</c:v>
                </c:pt>
                <c:pt idx="1691">
                  <c:v>44895</c:v>
                </c:pt>
                <c:pt idx="1692">
                  <c:v>44896</c:v>
                </c:pt>
                <c:pt idx="1693">
                  <c:v>44897</c:v>
                </c:pt>
                <c:pt idx="1694">
                  <c:v>44898</c:v>
                </c:pt>
                <c:pt idx="1695">
                  <c:v>44899</c:v>
                </c:pt>
                <c:pt idx="1696">
                  <c:v>44900</c:v>
                </c:pt>
                <c:pt idx="1697">
                  <c:v>44901</c:v>
                </c:pt>
                <c:pt idx="1698">
                  <c:v>44902</c:v>
                </c:pt>
                <c:pt idx="1699">
                  <c:v>44903</c:v>
                </c:pt>
                <c:pt idx="1700">
                  <c:v>44904</c:v>
                </c:pt>
                <c:pt idx="1701">
                  <c:v>44905</c:v>
                </c:pt>
                <c:pt idx="1702">
                  <c:v>44906</c:v>
                </c:pt>
                <c:pt idx="1703">
                  <c:v>44907</c:v>
                </c:pt>
                <c:pt idx="1704">
                  <c:v>44908</c:v>
                </c:pt>
                <c:pt idx="1705">
                  <c:v>44909</c:v>
                </c:pt>
                <c:pt idx="1706">
                  <c:v>44910</c:v>
                </c:pt>
                <c:pt idx="1707">
                  <c:v>44911</c:v>
                </c:pt>
                <c:pt idx="1708">
                  <c:v>44912</c:v>
                </c:pt>
                <c:pt idx="1709">
                  <c:v>44913</c:v>
                </c:pt>
                <c:pt idx="1710">
                  <c:v>44914</c:v>
                </c:pt>
                <c:pt idx="1711">
                  <c:v>44915</c:v>
                </c:pt>
                <c:pt idx="1712">
                  <c:v>44916</c:v>
                </c:pt>
                <c:pt idx="1713">
                  <c:v>44917</c:v>
                </c:pt>
                <c:pt idx="1714">
                  <c:v>44918</c:v>
                </c:pt>
                <c:pt idx="1715">
                  <c:v>44919</c:v>
                </c:pt>
                <c:pt idx="1716">
                  <c:v>44920</c:v>
                </c:pt>
                <c:pt idx="1717">
                  <c:v>44921</c:v>
                </c:pt>
                <c:pt idx="1718">
                  <c:v>44922</c:v>
                </c:pt>
                <c:pt idx="1719">
                  <c:v>44923</c:v>
                </c:pt>
                <c:pt idx="1720">
                  <c:v>44924</c:v>
                </c:pt>
                <c:pt idx="1721">
                  <c:v>44925</c:v>
                </c:pt>
                <c:pt idx="1722">
                  <c:v>44926</c:v>
                </c:pt>
                <c:pt idx="1723">
                  <c:v>44927</c:v>
                </c:pt>
                <c:pt idx="1724">
                  <c:v>44928</c:v>
                </c:pt>
                <c:pt idx="1725">
                  <c:v>44929</c:v>
                </c:pt>
                <c:pt idx="1726">
                  <c:v>44930</c:v>
                </c:pt>
                <c:pt idx="1727">
                  <c:v>44931</c:v>
                </c:pt>
                <c:pt idx="1728">
                  <c:v>44932</c:v>
                </c:pt>
                <c:pt idx="1729">
                  <c:v>44933</c:v>
                </c:pt>
                <c:pt idx="1730">
                  <c:v>44934</c:v>
                </c:pt>
                <c:pt idx="1731">
                  <c:v>44935</c:v>
                </c:pt>
                <c:pt idx="1732">
                  <c:v>44936</c:v>
                </c:pt>
                <c:pt idx="1733">
                  <c:v>44937</c:v>
                </c:pt>
                <c:pt idx="1734">
                  <c:v>44938</c:v>
                </c:pt>
                <c:pt idx="1735">
                  <c:v>44939</c:v>
                </c:pt>
                <c:pt idx="1736">
                  <c:v>44940</c:v>
                </c:pt>
                <c:pt idx="1737">
                  <c:v>44941</c:v>
                </c:pt>
                <c:pt idx="1738">
                  <c:v>44942</c:v>
                </c:pt>
                <c:pt idx="1739">
                  <c:v>44943</c:v>
                </c:pt>
                <c:pt idx="1740">
                  <c:v>44944</c:v>
                </c:pt>
                <c:pt idx="1741">
                  <c:v>44945</c:v>
                </c:pt>
                <c:pt idx="1742">
                  <c:v>44946</c:v>
                </c:pt>
                <c:pt idx="1743">
                  <c:v>44947</c:v>
                </c:pt>
                <c:pt idx="1744">
                  <c:v>44948</c:v>
                </c:pt>
                <c:pt idx="1745">
                  <c:v>44949</c:v>
                </c:pt>
                <c:pt idx="1746">
                  <c:v>44950</c:v>
                </c:pt>
                <c:pt idx="1747">
                  <c:v>44951</c:v>
                </c:pt>
                <c:pt idx="1748">
                  <c:v>44952</c:v>
                </c:pt>
                <c:pt idx="1749">
                  <c:v>44953</c:v>
                </c:pt>
                <c:pt idx="1750">
                  <c:v>44954</c:v>
                </c:pt>
                <c:pt idx="1751">
                  <c:v>44955</c:v>
                </c:pt>
                <c:pt idx="1752">
                  <c:v>44956</c:v>
                </c:pt>
                <c:pt idx="1753">
                  <c:v>44957</c:v>
                </c:pt>
                <c:pt idx="1754">
                  <c:v>44958</c:v>
                </c:pt>
                <c:pt idx="1755">
                  <c:v>44959</c:v>
                </c:pt>
                <c:pt idx="1756">
                  <c:v>44960</c:v>
                </c:pt>
                <c:pt idx="1757">
                  <c:v>44961</c:v>
                </c:pt>
                <c:pt idx="1758">
                  <c:v>44962</c:v>
                </c:pt>
                <c:pt idx="1759">
                  <c:v>44963</c:v>
                </c:pt>
                <c:pt idx="1760">
                  <c:v>44964</c:v>
                </c:pt>
                <c:pt idx="1761">
                  <c:v>44965</c:v>
                </c:pt>
                <c:pt idx="1762">
                  <c:v>44966</c:v>
                </c:pt>
                <c:pt idx="1763">
                  <c:v>44967</c:v>
                </c:pt>
                <c:pt idx="1764">
                  <c:v>44968</c:v>
                </c:pt>
                <c:pt idx="1765">
                  <c:v>44969</c:v>
                </c:pt>
                <c:pt idx="1766">
                  <c:v>44970</c:v>
                </c:pt>
                <c:pt idx="1767">
                  <c:v>44971</c:v>
                </c:pt>
                <c:pt idx="1768">
                  <c:v>44972</c:v>
                </c:pt>
                <c:pt idx="1769">
                  <c:v>44973</c:v>
                </c:pt>
                <c:pt idx="1770">
                  <c:v>44974</c:v>
                </c:pt>
                <c:pt idx="1771">
                  <c:v>44975</c:v>
                </c:pt>
                <c:pt idx="1772">
                  <c:v>44976</c:v>
                </c:pt>
                <c:pt idx="1773">
                  <c:v>44977</c:v>
                </c:pt>
                <c:pt idx="1774">
                  <c:v>44978</c:v>
                </c:pt>
                <c:pt idx="1775">
                  <c:v>44979</c:v>
                </c:pt>
                <c:pt idx="1776">
                  <c:v>44980</c:v>
                </c:pt>
                <c:pt idx="1777">
                  <c:v>44981</c:v>
                </c:pt>
                <c:pt idx="1778">
                  <c:v>44982</c:v>
                </c:pt>
                <c:pt idx="1779">
                  <c:v>44983</c:v>
                </c:pt>
                <c:pt idx="1780">
                  <c:v>44984</c:v>
                </c:pt>
                <c:pt idx="1781">
                  <c:v>44985</c:v>
                </c:pt>
                <c:pt idx="1782">
                  <c:v>44986</c:v>
                </c:pt>
                <c:pt idx="1783">
                  <c:v>44987</c:v>
                </c:pt>
                <c:pt idx="1784">
                  <c:v>44988</c:v>
                </c:pt>
                <c:pt idx="1785">
                  <c:v>44989</c:v>
                </c:pt>
                <c:pt idx="1786">
                  <c:v>44990</c:v>
                </c:pt>
                <c:pt idx="1787">
                  <c:v>44991</c:v>
                </c:pt>
                <c:pt idx="1788">
                  <c:v>44992</c:v>
                </c:pt>
                <c:pt idx="1789">
                  <c:v>44993</c:v>
                </c:pt>
                <c:pt idx="1790">
                  <c:v>44994</c:v>
                </c:pt>
                <c:pt idx="1791">
                  <c:v>44995</c:v>
                </c:pt>
                <c:pt idx="1792">
                  <c:v>44996</c:v>
                </c:pt>
                <c:pt idx="1793">
                  <c:v>44997</c:v>
                </c:pt>
                <c:pt idx="1794">
                  <c:v>44998</c:v>
                </c:pt>
                <c:pt idx="1795">
                  <c:v>44999</c:v>
                </c:pt>
                <c:pt idx="1796">
                  <c:v>45000</c:v>
                </c:pt>
                <c:pt idx="1797">
                  <c:v>45001</c:v>
                </c:pt>
                <c:pt idx="1798">
                  <c:v>45002</c:v>
                </c:pt>
                <c:pt idx="1799">
                  <c:v>45003</c:v>
                </c:pt>
                <c:pt idx="1800">
                  <c:v>45004</c:v>
                </c:pt>
                <c:pt idx="1801">
                  <c:v>45005</c:v>
                </c:pt>
                <c:pt idx="1802">
                  <c:v>45006</c:v>
                </c:pt>
                <c:pt idx="1803">
                  <c:v>45007</c:v>
                </c:pt>
                <c:pt idx="1804">
                  <c:v>45008</c:v>
                </c:pt>
                <c:pt idx="1805">
                  <c:v>45009</c:v>
                </c:pt>
                <c:pt idx="1806">
                  <c:v>45010</c:v>
                </c:pt>
                <c:pt idx="1807">
                  <c:v>45011</c:v>
                </c:pt>
                <c:pt idx="1808">
                  <c:v>45012</c:v>
                </c:pt>
                <c:pt idx="1809">
                  <c:v>45013</c:v>
                </c:pt>
                <c:pt idx="1810">
                  <c:v>45014</c:v>
                </c:pt>
                <c:pt idx="1811">
                  <c:v>45015</c:v>
                </c:pt>
                <c:pt idx="1812">
                  <c:v>45016</c:v>
                </c:pt>
                <c:pt idx="1813">
                  <c:v>45017</c:v>
                </c:pt>
                <c:pt idx="1814">
                  <c:v>45018</c:v>
                </c:pt>
                <c:pt idx="1815">
                  <c:v>45019</c:v>
                </c:pt>
                <c:pt idx="1816">
                  <c:v>45020</c:v>
                </c:pt>
                <c:pt idx="1817">
                  <c:v>45021</c:v>
                </c:pt>
                <c:pt idx="1818">
                  <c:v>45022</c:v>
                </c:pt>
                <c:pt idx="1819">
                  <c:v>45023</c:v>
                </c:pt>
                <c:pt idx="1820">
                  <c:v>45024</c:v>
                </c:pt>
                <c:pt idx="1821">
                  <c:v>45025</c:v>
                </c:pt>
                <c:pt idx="1822">
                  <c:v>45026</c:v>
                </c:pt>
                <c:pt idx="1823">
                  <c:v>45027</c:v>
                </c:pt>
                <c:pt idx="1824">
                  <c:v>45028</c:v>
                </c:pt>
                <c:pt idx="1825">
                  <c:v>45029</c:v>
                </c:pt>
                <c:pt idx="1826">
                  <c:v>45030</c:v>
                </c:pt>
                <c:pt idx="1827">
                  <c:v>45031</c:v>
                </c:pt>
                <c:pt idx="1828">
                  <c:v>45032</c:v>
                </c:pt>
                <c:pt idx="1829">
                  <c:v>45033</c:v>
                </c:pt>
                <c:pt idx="1830">
                  <c:v>45034</c:v>
                </c:pt>
                <c:pt idx="1831">
                  <c:v>45035</c:v>
                </c:pt>
                <c:pt idx="1832">
                  <c:v>45036</c:v>
                </c:pt>
                <c:pt idx="1833">
                  <c:v>45037</c:v>
                </c:pt>
                <c:pt idx="1834">
                  <c:v>45038</c:v>
                </c:pt>
                <c:pt idx="1835">
                  <c:v>45039</c:v>
                </c:pt>
                <c:pt idx="1836">
                  <c:v>45040</c:v>
                </c:pt>
                <c:pt idx="1837">
                  <c:v>45041</c:v>
                </c:pt>
                <c:pt idx="1838">
                  <c:v>45042</c:v>
                </c:pt>
                <c:pt idx="1839">
                  <c:v>45043</c:v>
                </c:pt>
                <c:pt idx="1840">
                  <c:v>45044</c:v>
                </c:pt>
                <c:pt idx="1841">
                  <c:v>45045</c:v>
                </c:pt>
                <c:pt idx="1842">
                  <c:v>45046</c:v>
                </c:pt>
                <c:pt idx="1843">
                  <c:v>45047</c:v>
                </c:pt>
                <c:pt idx="1844">
                  <c:v>45048</c:v>
                </c:pt>
                <c:pt idx="1845">
                  <c:v>45049</c:v>
                </c:pt>
                <c:pt idx="1846">
                  <c:v>45050</c:v>
                </c:pt>
                <c:pt idx="1847">
                  <c:v>45051</c:v>
                </c:pt>
                <c:pt idx="1848">
                  <c:v>45052</c:v>
                </c:pt>
                <c:pt idx="1849">
                  <c:v>45053</c:v>
                </c:pt>
                <c:pt idx="1850">
                  <c:v>45054</c:v>
                </c:pt>
                <c:pt idx="1851">
                  <c:v>45055</c:v>
                </c:pt>
                <c:pt idx="1852">
                  <c:v>45056</c:v>
                </c:pt>
                <c:pt idx="1853">
                  <c:v>45057</c:v>
                </c:pt>
                <c:pt idx="1854">
                  <c:v>45058</c:v>
                </c:pt>
                <c:pt idx="1855">
                  <c:v>45059</c:v>
                </c:pt>
                <c:pt idx="1856">
                  <c:v>45060</c:v>
                </c:pt>
                <c:pt idx="1857">
                  <c:v>45061</c:v>
                </c:pt>
                <c:pt idx="1858">
                  <c:v>45062</c:v>
                </c:pt>
                <c:pt idx="1859">
                  <c:v>45063</c:v>
                </c:pt>
                <c:pt idx="1860">
                  <c:v>45064</c:v>
                </c:pt>
                <c:pt idx="1861">
                  <c:v>45065</c:v>
                </c:pt>
                <c:pt idx="1862">
                  <c:v>45066</c:v>
                </c:pt>
                <c:pt idx="1863">
                  <c:v>45067</c:v>
                </c:pt>
                <c:pt idx="1864">
                  <c:v>45068</c:v>
                </c:pt>
                <c:pt idx="1865">
                  <c:v>45069</c:v>
                </c:pt>
                <c:pt idx="1866">
                  <c:v>45070</c:v>
                </c:pt>
                <c:pt idx="1867">
                  <c:v>45071</c:v>
                </c:pt>
                <c:pt idx="1868">
                  <c:v>45072</c:v>
                </c:pt>
                <c:pt idx="1869">
                  <c:v>45073</c:v>
                </c:pt>
                <c:pt idx="1870">
                  <c:v>45074</c:v>
                </c:pt>
                <c:pt idx="1871">
                  <c:v>45075</c:v>
                </c:pt>
                <c:pt idx="1872">
                  <c:v>45076</c:v>
                </c:pt>
                <c:pt idx="1873">
                  <c:v>45077</c:v>
                </c:pt>
                <c:pt idx="1874">
                  <c:v>45078</c:v>
                </c:pt>
                <c:pt idx="1875">
                  <c:v>45079</c:v>
                </c:pt>
                <c:pt idx="1876">
                  <c:v>45080</c:v>
                </c:pt>
                <c:pt idx="1877">
                  <c:v>45081</c:v>
                </c:pt>
                <c:pt idx="1878">
                  <c:v>45082</c:v>
                </c:pt>
                <c:pt idx="1879">
                  <c:v>45083</c:v>
                </c:pt>
                <c:pt idx="1880">
                  <c:v>45084</c:v>
                </c:pt>
                <c:pt idx="1881">
                  <c:v>45085</c:v>
                </c:pt>
                <c:pt idx="1882">
                  <c:v>45086</c:v>
                </c:pt>
                <c:pt idx="1883">
                  <c:v>45087</c:v>
                </c:pt>
                <c:pt idx="1884">
                  <c:v>45088</c:v>
                </c:pt>
                <c:pt idx="1885">
                  <c:v>45089</c:v>
                </c:pt>
                <c:pt idx="1886">
                  <c:v>45090</c:v>
                </c:pt>
                <c:pt idx="1887">
                  <c:v>45091</c:v>
                </c:pt>
                <c:pt idx="1888">
                  <c:v>45092</c:v>
                </c:pt>
                <c:pt idx="1889">
                  <c:v>45093</c:v>
                </c:pt>
                <c:pt idx="1890">
                  <c:v>45094</c:v>
                </c:pt>
                <c:pt idx="1891">
                  <c:v>45095</c:v>
                </c:pt>
                <c:pt idx="1892">
                  <c:v>45096</c:v>
                </c:pt>
                <c:pt idx="1893">
                  <c:v>45097</c:v>
                </c:pt>
                <c:pt idx="1894">
                  <c:v>45098</c:v>
                </c:pt>
                <c:pt idx="1895">
                  <c:v>45099</c:v>
                </c:pt>
                <c:pt idx="1896">
                  <c:v>45100</c:v>
                </c:pt>
                <c:pt idx="1897">
                  <c:v>45101</c:v>
                </c:pt>
                <c:pt idx="1898">
                  <c:v>45102</c:v>
                </c:pt>
                <c:pt idx="1899">
                  <c:v>45103</c:v>
                </c:pt>
                <c:pt idx="1900">
                  <c:v>45104</c:v>
                </c:pt>
                <c:pt idx="1901">
                  <c:v>45105</c:v>
                </c:pt>
                <c:pt idx="1902">
                  <c:v>45106</c:v>
                </c:pt>
                <c:pt idx="1903">
                  <c:v>45107</c:v>
                </c:pt>
                <c:pt idx="1904">
                  <c:v>45108</c:v>
                </c:pt>
                <c:pt idx="1905">
                  <c:v>45109</c:v>
                </c:pt>
                <c:pt idx="1906">
                  <c:v>45110</c:v>
                </c:pt>
                <c:pt idx="1907">
                  <c:v>45111</c:v>
                </c:pt>
                <c:pt idx="1908">
                  <c:v>45112</c:v>
                </c:pt>
                <c:pt idx="1909">
                  <c:v>45113</c:v>
                </c:pt>
                <c:pt idx="1910">
                  <c:v>45114</c:v>
                </c:pt>
                <c:pt idx="1911">
                  <c:v>45115</c:v>
                </c:pt>
                <c:pt idx="1912">
                  <c:v>45116</c:v>
                </c:pt>
                <c:pt idx="1913">
                  <c:v>45117</c:v>
                </c:pt>
                <c:pt idx="1914">
                  <c:v>45118</c:v>
                </c:pt>
                <c:pt idx="1915">
                  <c:v>45119</c:v>
                </c:pt>
                <c:pt idx="1916">
                  <c:v>45120</c:v>
                </c:pt>
                <c:pt idx="1917">
                  <c:v>45121</c:v>
                </c:pt>
                <c:pt idx="1918">
                  <c:v>45122</c:v>
                </c:pt>
                <c:pt idx="1919">
                  <c:v>45123</c:v>
                </c:pt>
                <c:pt idx="1920">
                  <c:v>45124</c:v>
                </c:pt>
                <c:pt idx="1921">
                  <c:v>45125</c:v>
                </c:pt>
                <c:pt idx="1922">
                  <c:v>45126</c:v>
                </c:pt>
                <c:pt idx="1923">
                  <c:v>45127</c:v>
                </c:pt>
                <c:pt idx="1924">
                  <c:v>45128</c:v>
                </c:pt>
                <c:pt idx="1925">
                  <c:v>45129</c:v>
                </c:pt>
                <c:pt idx="1926">
                  <c:v>45130</c:v>
                </c:pt>
                <c:pt idx="1927">
                  <c:v>45131</c:v>
                </c:pt>
                <c:pt idx="1928">
                  <c:v>45132</c:v>
                </c:pt>
                <c:pt idx="1929">
                  <c:v>45133</c:v>
                </c:pt>
                <c:pt idx="1930">
                  <c:v>45134</c:v>
                </c:pt>
                <c:pt idx="1931">
                  <c:v>45135</c:v>
                </c:pt>
                <c:pt idx="1932">
                  <c:v>45136</c:v>
                </c:pt>
                <c:pt idx="1933">
                  <c:v>45137</c:v>
                </c:pt>
                <c:pt idx="1934">
                  <c:v>45138</c:v>
                </c:pt>
                <c:pt idx="1935">
                  <c:v>45139</c:v>
                </c:pt>
                <c:pt idx="1936">
                  <c:v>45140</c:v>
                </c:pt>
                <c:pt idx="1937">
                  <c:v>45141</c:v>
                </c:pt>
                <c:pt idx="1938">
                  <c:v>45142</c:v>
                </c:pt>
                <c:pt idx="1939">
                  <c:v>45143</c:v>
                </c:pt>
                <c:pt idx="1940">
                  <c:v>45144</c:v>
                </c:pt>
                <c:pt idx="1941">
                  <c:v>45145</c:v>
                </c:pt>
                <c:pt idx="1942">
                  <c:v>45146</c:v>
                </c:pt>
                <c:pt idx="1943">
                  <c:v>45147</c:v>
                </c:pt>
                <c:pt idx="1944">
                  <c:v>45148</c:v>
                </c:pt>
                <c:pt idx="1945">
                  <c:v>45149</c:v>
                </c:pt>
                <c:pt idx="1946">
                  <c:v>45150</c:v>
                </c:pt>
                <c:pt idx="1947">
                  <c:v>45151</c:v>
                </c:pt>
                <c:pt idx="1948">
                  <c:v>45152</c:v>
                </c:pt>
                <c:pt idx="1949">
                  <c:v>45153</c:v>
                </c:pt>
                <c:pt idx="1950">
                  <c:v>45154</c:v>
                </c:pt>
                <c:pt idx="1951">
                  <c:v>45155</c:v>
                </c:pt>
                <c:pt idx="1952">
                  <c:v>45156</c:v>
                </c:pt>
                <c:pt idx="1953">
                  <c:v>45157</c:v>
                </c:pt>
                <c:pt idx="1954">
                  <c:v>45158</c:v>
                </c:pt>
                <c:pt idx="1955">
                  <c:v>45159</c:v>
                </c:pt>
                <c:pt idx="1956">
                  <c:v>45160</c:v>
                </c:pt>
                <c:pt idx="1957">
                  <c:v>45161</c:v>
                </c:pt>
                <c:pt idx="1958">
                  <c:v>45162</c:v>
                </c:pt>
                <c:pt idx="1959">
                  <c:v>45163</c:v>
                </c:pt>
                <c:pt idx="1960">
                  <c:v>45164</c:v>
                </c:pt>
                <c:pt idx="1961">
                  <c:v>45165</c:v>
                </c:pt>
                <c:pt idx="1962">
                  <c:v>45166</c:v>
                </c:pt>
                <c:pt idx="1963">
                  <c:v>45167</c:v>
                </c:pt>
                <c:pt idx="1964">
                  <c:v>45168</c:v>
                </c:pt>
                <c:pt idx="1965">
                  <c:v>45169</c:v>
                </c:pt>
                <c:pt idx="1966">
                  <c:v>45170</c:v>
                </c:pt>
                <c:pt idx="1967">
                  <c:v>45171</c:v>
                </c:pt>
                <c:pt idx="1968">
                  <c:v>45172</c:v>
                </c:pt>
                <c:pt idx="1969">
                  <c:v>45173</c:v>
                </c:pt>
                <c:pt idx="1970">
                  <c:v>45174</c:v>
                </c:pt>
                <c:pt idx="1971">
                  <c:v>45175</c:v>
                </c:pt>
                <c:pt idx="1972">
                  <c:v>45176</c:v>
                </c:pt>
                <c:pt idx="1973">
                  <c:v>45177</c:v>
                </c:pt>
                <c:pt idx="1974">
                  <c:v>45178</c:v>
                </c:pt>
                <c:pt idx="1975">
                  <c:v>45179</c:v>
                </c:pt>
                <c:pt idx="1976">
                  <c:v>45180</c:v>
                </c:pt>
                <c:pt idx="1977">
                  <c:v>45181</c:v>
                </c:pt>
                <c:pt idx="1978">
                  <c:v>45182</c:v>
                </c:pt>
                <c:pt idx="1979">
                  <c:v>45183</c:v>
                </c:pt>
                <c:pt idx="1980">
                  <c:v>45184</c:v>
                </c:pt>
                <c:pt idx="1981">
                  <c:v>45185</c:v>
                </c:pt>
                <c:pt idx="1982">
                  <c:v>45186</c:v>
                </c:pt>
                <c:pt idx="1983">
                  <c:v>45187</c:v>
                </c:pt>
                <c:pt idx="1984">
                  <c:v>45188</c:v>
                </c:pt>
                <c:pt idx="1985">
                  <c:v>45189</c:v>
                </c:pt>
                <c:pt idx="1986">
                  <c:v>45190</c:v>
                </c:pt>
                <c:pt idx="1987">
                  <c:v>45191</c:v>
                </c:pt>
                <c:pt idx="1988">
                  <c:v>45192</c:v>
                </c:pt>
                <c:pt idx="1989">
                  <c:v>45193</c:v>
                </c:pt>
                <c:pt idx="1990">
                  <c:v>45194</c:v>
                </c:pt>
                <c:pt idx="1991">
                  <c:v>45195</c:v>
                </c:pt>
                <c:pt idx="1992">
                  <c:v>45196</c:v>
                </c:pt>
                <c:pt idx="1993">
                  <c:v>45197</c:v>
                </c:pt>
                <c:pt idx="1994">
                  <c:v>45198</c:v>
                </c:pt>
                <c:pt idx="1995">
                  <c:v>45199</c:v>
                </c:pt>
                <c:pt idx="1996">
                  <c:v>45200</c:v>
                </c:pt>
                <c:pt idx="1997">
                  <c:v>45201</c:v>
                </c:pt>
                <c:pt idx="1998">
                  <c:v>45202</c:v>
                </c:pt>
                <c:pt idx="1999">
                  <c:v>45203</c:v>
                </c:pt>
                <c:pt idx="2000">
                  <c:v>45204</c:v>
                </c:pt>
                <c:pt idx="2001">
                  <c:v>45205</c:v>
                </c:pt>
                <c:pt idx="2002">
                  <c:v>45206</c:v>
                </c:pt>
                <c:pt idx="2003">
                  <c:v>45207</c:v>
                </c:pt>
                <c:pt idx="2004">
                  <c:v>45208</c:v>
                </c:pt>
                <c:pt idx="2005">
                  <c:v>45209</c:v>
                </c:pt>
                <c:pt idx="2006">
                  <c:v>45210</c:v>
                </c:pt>
                <c:pt idx="2007">
                  <c:v>45211</c:v>
                </c:pt>
                <c:pt idx="2008">
                  <c:v>45212</c:v>
                </c:pt>
                <c:pt idx="2009">
                  <c:v>45213</c:v>
                </c:pt>
                <c:pt idx="2010">
                  <c:v>45214</c:v>
                </c:pt>
                <c:pt idx="2011">
                  <c:v>45215</c:v>
                </c:pt>
                <c:pt idx="2012">
                  <c:v>45216</c:v>
                </c:pt>
                <c:pt idx="2013">
                  <c:v>45217</c:v>
                </c:pt>
                <c:pt idx="2014">
                  <c:v>45218</c:v>
                </c:pt>
                <c:pt idx="2015">
                  <c:v>45219</c:v>
                </c:pt>
                <c:pt idx="2016">
                  <c:v>45220</c:v>
                </c:pt>
                <c:pt idx="2017">
                  <c:v>45221</c:v>
                </c:pt>
                <c:pt idx="2018">
                  <c:v>45222</c:v>
                </c:pt>
                <c:pt idx="2019">
                  <c:v>45223</c:v>
                </c:pt>
                <c:pt idx="2020">
                  <c:v>45224</c:v>
                </c:pt>
                <c:pt idx="2021">
                  <c:v>45225</c:v>
                </c:pt>
                <c:pt idx="2022">
                  <c:v>45226</c:v>
                </c:pt>
                <c:pt idx="2023">
                  <c:v>45227</c:v>
                </c:pt>
                <c:pt idx="2024">
                  <c:v>45228</c:v>
                </c:pt>
                <c:pt idx="2025">
                  <c:v>45229</c:v>
                </c:pt>
                <c:pt idx="2026">
                  <c:v>45230</c:v>
                </c:pt>
              </c:numCache>
            </c:numRef>
          </c:xVal>
          <c:yVal>
            <c:numRef>
              <c:f>PZ!$AI$3:$AI$2029</c:f>
              <c:numCache>
                <c:formatCode>General</c:formatCode>
                <c:ptCount val="2027"/>
                <c:pt idx="0">
                  <c:v>28.9</c:v>
                </c:pt>
                <c:pt idx="1">
                  <c:v>28.92</c:v>
                </c:pt>
                <c:pt idx="2">
                  <c:v>28.9</c:v>
                </c:pt>
                <c:pt idx="3">
                  <c:v>28.87</c:v>
                </c:pt>
                <c:pt idx="4">
                  <c:v>28.88</c:v>
                </c:pt>
                <c:pt idx="5">
                  <c:v>28.88</c:v>
                </c:pt>
                <c:pt idx="6">
                  <c:v>28.89</c:v>
                </c:pt>
                <c:pt idx="7">
                  <c:v>28.92</c:v>
                </c:pt>
                <c:pt idx="8">
                  <c:v>28.93</c:v>
                </c:pt>
                <c:pt idx="9">
                  <c:v>28.91</c:v>
                </c:pt>
                <c:pt idx="10">
                  <c:v>28.91</c:v>
                </c:pt>
                <c:pt idx="11">
                  <c:v>28.9</c:v>
                </c:pt>
                <c:pt idx="12">
                  <c:v>28.91</c:v>
                </c:pt>
                <c:pt idx="13">
                  <c:v>28.96</c:v>
                </c:pt>
                <c:pt idx="14">
                  <c:v>28.97</c:v>
                </c:pt>
                <c:pt idx="15">
                  <c:v>29</c:v>
                </c:pt>
                <c:pt idx="16">
                  <c:v>28.97</c:v>
                </c:pt>
                <c:pt idx="17">
                  <c:v>28.93</c:v>
                </c:pt>
                <c:pt idx="18">
                  <c:v>28.94</c:v>
                </c:pt>
                <c:pt idx="19">
                  <c:v>28.93</c:v>
                </c:pt>
                <c:pt idx="20">
                  <c:v>28.9</c:v>
                </c:pt>
                <c:pt idx="21">
                  <c:v>28.9</c:v>
                </c:pt>
                <c:pt idx="22">
                  <c:v>28.9</c:v>
                </c:pt>
                <c:pt idx="23">
                  <c:v>28.92</c:v>
                </c:pt>
                <c:pt idx="24">
                  <c:v>28.93</c:v>
                </c:pt>
                <c:pt idx="25">
                  <c:v>28.93</c:v>
                </c:pt>
                <c:pt idx="26">
                  <c:v>28.9</c:v>
                </c:pt>
                <c:pt idx="27">
                  <c:v>28.91</c:v>
                </c:pt>
                <c:pt idx="28">
                  <c:v>28.91</c:v>
                </c:pt>
                <c:pt idx="29">
                  <c:v>28.89</c:v>
                </c:pt>
                <c:pt idx="30">
                  <c:v>28.88</c:v>
                </c:pt>
                <c:pt idx="31">
                  <c:v>28.87</c:v>
                </c:pt>
                <c:pt idx="32">
                  <c:v>28.88</c:v>
                </c:pt>
                <c:pt idx="33">
                  <c:v>28.88</c:v>
                </c:pt>
                <c:pt idx="34">
                  <c:v>28.87</c:v>
                </c:pt>
                <c:pt idx="35">
                  <c:v>28.87</c:v>
                </c:pt>
                <c:pt idx="36">
                  <c:v>28.89</c:v>
                </c:pt>
                <c:pt idx="37">
                  <c:v>28.9</c:v>
                </c:pt>
                <c:pt idx="38">
                  <c:v>28.9</c:v>
                </c:pt>
                <c:pt idx="39">
                  <c:v>28.87</c:v>
                </c:pt>
                <c:pt idx="40">
                  <c:v>28.87</c:v>
                </c:pt>
                <c:pt idx="41">
                  <c:v>28.88</c:v>
                </c:pt>
                <c:pt idx="42">
                  <c:v>28.89</c:v>
                </c:pt>
                <c:pt idx="43">
                  <c:v>28.87</c:v>
                </c:pt>
                <c:pt idx="44">
                  <c:v>28.87</c:v>
                </c:pt>
                <c:pt idx="45">
                  <c:v>28.87</c:v>
                </c:pt>
                <c:pt idx="46">
                  <c:v>28.86</c:v>
                </c:pt>
                <c:pt idx="47">
                  <c:v>28.85</c:v>
                </c:pt>
                <c:pt idx="48">
                  <c:v>28.82</c:v>
                </c:pt>
                <c:pt idx="49">
                  <c:v>28.84</c:v>
                </c:pt>
                <c:pt idx="50">
                  <c:v>28.85</c:v>
                </c:pt>
                <c:pt idx="51">
                  <c:v>28.86</c:v>
                </c:pt>
                <c:pt idx="52">
                  <c:v>28.85</c:v>
                </c:pt>
                <c:pt idx="53">
                  <c:v>28.85</c:v>
                </c:pt>
                <c:pt idx="54">
                  <c:v>28.82</c:v>
                </c:pt>
                <c:pt idx="55">
                  <c:v>28.84</c:v>
                </c:pt>
                <c:pt idx="56">
                  <c:v>28.84</c:v>
                </c:pt>
                <c:pt idx="57">
                  <c:v>28.83</c:v>
                </c:pt>
                <c:pt idx="58">
                  <c:v>28.84</c:v>
                </c:pt>
                <c:pt idx="59">
                  <c:v>28.85</c:v>
                </c:pt>
                <c:pt idx="60">
                  <c:v>28.79</c:v>
                </c:pt>
                <c:pt idx="61">
                  <c:v>28.77</c:v>
                </c:pt>
                <c:pt idx="62">
                  <c:v>28.77</c:v>
                </c:pt>
                <c:pt idx="63">
                  <c:v>28.77</c:v>
                </c:pt>
                <c:pt idx="64">
                  <c:v>28.75</c:v>
                </c:pt>
                <c:pt idx="65">
                  <c:v>28.73</c:v>
                </c:pt>
                <c:pt idx="66">
                  <c:v>28.74</c:v>
                </c:pt>
                <c:pt idx="67">
                  <c:v>28.76</c:v>
                </c:pt>
                <c:pt idx="68">
                  <c:v>28.76</c:v>
                </c:pt>
                <c:pt idx="69">
                  <c:v>28.73</c:v>
                </c:pt>
                <c:pt idx="70">
                  <c:v>28.73</c:v>
                </c:pt>
                <c:pt idx="71">
                  <c:v>28.74</c:v>
                </c:pt>
                <c:pt idx="72">
                  <c:v>28.74</c:v>
                </c:pt>
                <c:pt idx="73">
                  <c:v>28.74</c:v>
                </c:pt>
                <c:pt idx="74">
                  <c:v>28.73</c:v>
                </c:pt>
                <c:pt idx="75">
                  <c:v>28.75</c:v>
                </c:pt>
                <c:pt idx="76">
                  <c:v>28.75</c:v>
                </c:pt>
                <c:pt idx="77">
                  <c:v>28.76</c:v>
                </c:pt>
                <c:pt idx="78">
                  <c:v>28.76</c:v>
                </c:pt>
                <c:pt idx="79">
                  <c:v>28.76</c:v>
                </c:pt>
                <c:pt idx="80">
                  <c:v>28.71</c:v>
                </c:pt>
                <c:pt idx="81">
                  <c:v>28.71</c:v>
                </c:pt>
                <c:pt idx="82">
                  <c:v>28.7</c:v>
                </c:pt>
                <c:pt idx="83">
                  <c:v>28.67</c:v>
                </c:pt>
                <c:pt idx="84">
                  <c:v>28.67</c:v>
                </c:pt>
                <c:pt idx="85">
                  <c:v>28.67</c:v>
                </c:pt>
                <c:pt idx="86">
                  <c:v>28.67</c:v>
                </c:pt>
                <c:pt idx="87">
                  <c:v>28.67</c:v>
                </c:pt>
                <c:pt idx="88">
                  <c:v>28.68</c:v>
                </c:pt>
                <c:pt idx="89">
                  <c:v>28.66</c:v>
                </c:pt>
                <c:pt idx="90">
                  <c:v>28.65</c:v>
                </c:pt>
                <c:pt idx="91">
                  <c:v>28.65</c:v>
                </c:pt>
                <c:pt idx="92">
                  <c:v>28.65</c:v>
                </c:pt>
                <c:pt idx="93">
                  <c:v>28.65</c:v>
                </c:pt>
                <c:pt idx="94">
                  <c:v>28.61</c:v>
                </c:pt>
                <c:pt idx="95">
                  <c:v>28.63</c:v>
                </c:pt>
                <c:pt idx="96">
                  <c:v>28.61</c:v>
                </c:pt>
                <c:pt idx="97">
                  <c:v>28.6</c:v>
                </c:pt>
                <c:pt idx="98">
                  <c:v>28.59</c:v>
                </c:pt>
                <c:pt idx="99">
                  <c:v>28.58</c:v>
                </c:pt>
                <c:pt idx="100">
                  <c:v>28.58</c:v>
                </c:pt>
                <c:pt idx="101">
                  <c:v>28.58</c:v>
                </c:pt>
                <c:pt idx="102">
                  <c:v>28.56</c:v>
                </c:pt>
                <c:pt idx="103">
                  <c:v>28.56</c:v>
                </c:pt>
                <c:pt idx="104">
                  <c:v>28.55</c:v>
                </c:pt>
                <c:pt idx="105">
                  <c:v>28.53</c:v>
                </c:pt>
                <c:pt idx="106">
                  <c:v>28.52</c:v>
                </c:pt>
                <c:pt idx="107">
                  <c:v>28.49</c:v>
                </c:pt>
                <c:pt idx="108">
                  <c:v>28.48</c:v>
                </c:pt>
                <c:pt idx="109">
                  <c:v>28.45</c:v>
                </c:pt>
                <c:pt idx="110">
                  <c:v>28.44</c:v>
                </c:pt>
                <c:pt idx="111">
                  <c:v>28.44</c:v>
                </c:pt>
                <c:pt idx="112">
                  <c:v>28.43</c:v>
                </c:pt>
                <c:pt idx="113">
                  <c:v>28.42</c:v>
                </c:pt>
                <c:pt idx="114">
                  <c:v>28.44</c:v>
                </c:pt>
                <c:pt idx="115">
                  <c:v>28.44</c:v>
                </c:pt>
                <c:pt idx="116">
                  <c:v>28.41</c:v>
                </c:pt>
                <c:pt idx="117">
                  <c:v>28.41</c:v>
                </c:pt>
                <c:pt idx="118">
                  <c:v>28.31</c:v>
                </c:pt>
                <c:pt idx="119">
                  <c:v>28.34</c:v>
                </c:pt>
                <c:pt idx="120">
                  <c:v>28.35</c:v>
                </c:pt>
                <c:pt idx="121">
                  <c:v>28.35</c:v>
                </c:pt>
                <c:pt idx="122">
                  <c:v>28.31</c:v>
                </c:pt>
                <c:pt idx="123">
                  <c:v>28.29</c:v>
                </c:pt>
                <c:pt idx="124">
                  <c:v>28.3</c:v>
                </c:pt>
                <c:pt idx="125">
                  <c:v>28.27</c:v>
                </c:pt>
                <c:pt idx="126">
                  <c:v>28.23</c:v>
                </c:pt>
                <c:pt idx="127">
                  <c:v>28.22</c:v>
                </c:pt>
                <c:pt idx="128">
                  <c:v>28.22</c:v>
                </c:pt>
                <c:pt idx="129">
                  <c:v>28.24</c:v>
                </c:pt>
                <c:pt idx="130">
                  <c:v>28.23</c:v>
                </c:pt>
                <c:pt idx="131">
                  <c:v>28.21</c:v>
                </c:pt>
                <c:pt idx="132">
                  <c:v>28.18</c:v>
                </c:pt>
                <c:pt idx="133">
                  <c:v>28.17</c:v>
                </c:pt>
                <c:pt idx="134">
                  <c:v>28.17</c:v>
                </c:pt>
                <c:pt idx="135">
                  <c:v>28.16</c:v>
                </c:pt>
                <c:pt idx="136">
                  <c:v>28.19</c:v>
                </c:pt>
                <c:pt idx="137">
                  <c:v>28.16</c:v>
                </c:pt>
                <c:pt idx="138">
                  <c:v>28.16</c:v>
                </c:pt>
                <c:pt idx="139">
                  <c:v>28.09</c:v>
                </c:pt>
                <c:pt idx="140">
                  <c:v>28.08</c:v>
                </c:pt>
                <c:pt idx="141">
                  <c:v>28.09</c:v>
                </c:pt>
                <c:pt idx="142">
                  <c:v>28.1</c:v>
                </c:pt>
                <c:pt idx="143">
                  <c:v>28.09</c:v>
                </c:pt>
                <c:pt idx="144">
                  <c:v>28.08</c:v>
                </c:pt>
                <c:pt idx="145">
                  <c:v>28.07</c:v>
                </c:pt>
                <c:pt idx="146">
                  <c:v>28.04</c:v>
                </c:pt>
                <c:pt idx="147">
                  <c:v>28.04</c:v>
                </c:pt>
                <c:pt idx="148">
                  <c:v>28.02</c:v>
                </c:pt>
                <c:pt idx="149">
                  <c:v>27.98</c:v>
                </c:pt>
                <c:pt idx="150">
                  <c:v>27.98</c:v>
                </c:pt>
                <c:pt idx="151">
                  <c:v>27.98</c:v>
                </c:pt>
                <c:pt idx="152">
                  <c:v>27.96</c:v>
                </c:pt>
                <c:pt idx="153">
                  <c:v>27.96</c:v>
                </c:pt>
                <c:pt idx="154">
                  <c:v>27.95</c:v>
                </c:pt>
                <c:pt idx="155">
                  <c:v>27.95</c:v>
                </c:pt>
                <c:pt idx="156">
                  <c:v>27.98</c:v>
                </c:pt>
                <c:pt idx="157">
                  <c:v>27.97</c:v>
                </c:pt>
                <c:pt idx="158">
                  <c:v>27.93</c:v>
                </c:pt>
                <c:pt idx="159">
                  <c:v>27.91</c:v>
                </c:pt>
                <c:pt idx="160">
                  <c:v>27.93</c:v>
                </c:pt>
                <c:pt idx="161">
                  <c:v>27.89</c:v>
                </c:pt>
                <c:pt idx="162">
                  <c:v>27.89</c:v>
                </c:pt>
                <c:pt idx="163">
                  <c:v>27.85</c:v>
                </c:pt>
                <c:pt idx="164">
                  <c:v>27.84</c:v>
                </c:pt>
                <c:pt idx="165">
                  <c:v>27.84</c:v>
                </c:pt>
                <c:pt idx="166">
                  <c:v>27.85</c:v>
                </c:pt>
                <c:pt idx="167">
                  <c:v>27.86</c:v>
                </c:pt>
                <c:pt idx="168">
                  <c:v>27.88</c:v>
                </c:pt>
                <c:pt idx="169">
                  <c:v>27.87</c:v>
                </c:pt>
                <c:pt idx="170">
                  <c:v>27.84</c:v>
                </c:pt>
                <c:pt idx="171">
                  <c:v>27.8</c:v>
                </c:pt>
                <c:pt idx="172">
                  <c:v>27.81</c:v>
                </c:pt>
                <c:pt idx="173">
                  <c:v>27.86</c:v>
                </c:pt>
                <c:pt idx="174">
                  <c:v>27.88</c:v>
                </c:pt>
                <c:pt idx="175">
                  <c:v>27.89</c:v>
                </c:pt>
                <c:pt idx="176">
                  <c:v>27.87</c:v>
                </c:pt>
                <c:pt idx="177">
                  <c:v>27.83</c:v>
                </c:pt>
                <c:pt idx="178">
                  <c:v>27.87</c:v>
                </c:pt>
                <c:pt idx="179">
                  <c:v>27.91</c:v>
                </c:pt>
                <c:pt idx="180">
                  <c:v>27.9</c:v>
                </c:pt>
                <c:pt idx="181">
                  <c:v>27.85</c:v>
                </c:pt>
                <c:pt idx="182">
                  <c:v>27.88</c:v>
                </c:pt>
                <c:pt idx="183">
                  <c:v>27.91</c:v>
                </c:pt>
                <c:pt idx="184">
                  <c:v>27.88</c:v>
                </c:pt>
                <c:pt idx="185">
                  <c:v>27.84</c:v>
                </c:pt>
                <c:pt idx="186">
                  <c:v>27.81</c:v>
                </c:pt>
                <c:pt idx="187">
                  <c:v>27.83</c:v>
                </c:pt>
                <c:pt idx="188">
                  <c:v>27.81</c:v>
                </c:pt>
                <c:pt idx="189">
                  <c:v>27.78</c:v>
                </c:pt>
                <c:pt idx="190">
                  <c:v>27.78</c:v>
                </c:pt>
                <c:pt idx="191">
                  <c:v>27.77</c:v>
                </c:pt>
                <c:pt idx="192">
                  <c:v>27.73</c:v>
                </c:pt>
                <c:pt idx="193">
                  <c:v>27.76</c:v>
                </c:pt>
                <c:pt idx="194">
                  <c:v>27.8</c:v>
                </c:pt>
                <c:pt idx="195">
                  <c:v>27.82</c:v>
                </c:pt>
                <c:pt idx="196">
                  <c:v>27.86</c:v>
                </c:pt>
                <c:pt idx="197">
                  <c:v>27.89</c:v>
                </c:pt>
                <c:pt idx="198">
                  <c:v>27.9</c:v>
                </c:pt>
                <c:pt idx="199">
                  <c:v>27.9</c:v>
                </c:pt>
                <c:pt idx="200">
                  <c:v>27.88</c:v>
                </c:pt>
                <c:pt idx="201">
                  <c:v>27.84</c:v>
                </c:pt>
                <c:pt idx="202">
                  <c:v>27.79</c:v>
                </c:pt>
                <c:pt idx="203">
                  <c:v>27.77</c:v>
                </c:pt>
                <c:pt idx="204">
                  <c:v>27.87</c:v>
                </c:pt>
                <c:pt idx="205">
                  <c:v>27.89</c:v>
                </c:pt>
                <c:pt idx="206">
                  <c:v>27.88</c:v>
                </c:pt>
                <c:pt idx="207">
                  <c:v>27.87</c:v>
                </c:pt>
                <c:pt idx="208">
                  <c:v>27.83</c:v>
                </c:pt>
                <c:pt idx="209">
                  <c:v>27.85</c:v>
                </c:pt>
                <c:pt idx="210">
                  <c:v>27.87</c:v>
                </c:pt>
                <c:pt idx="211">
                  <c:v>27.85</c:v>
                </c:pt>
                <c:pt idx="212">
                  <c:v>27.84</c:v>
                </c:pt>
                <c:pt idx="213">
                  <c:v>27.76</c:v>
                </c:pt>
                <c:pt idx="214">
                  <c:v>27.79</c:v>
                </c:pt>
                <c:pt idx="215">
                  <c:v>27.8</c:v>
                </c:pt>
                <c:pt idx="216">
                  <c:v>27.8</c:v>
                </c:pt>
                <c:pt idx="217">
                  <c:v>27.83</c:v>
                </c:pt>
                <c:pt idx="218">
                  <c:v>27.85</c:v>
                </c:pt>
                <c:pt idx="219">
                  <c:v>27.89</c:v>
                </c:pt>
                <c:pt idx="220">
                  <c:v>27.9</c:v>
                </c:pt>
                <c:pt idx="221">
                  <c:v>27.86</c:v>
                </c:pt>
                <c:pt idx="222">
                  <c:v>27.84</c:v>
                </c:pt>
                <c:pt idx="223">
                  <c:v>27.85</c:v>
                </c:pt>
                <c:pt idx="224">
                  <c:v>27.88</c:v>
                </c:pt>
                <c:pt idx="225">
                  <c:v>27.9</c:v>
                </c:pt>
                <c:pt idx="226">
                  <c:v>27.88</c:v>
                </c:pt>
                <c:pt idx="227">
                  <c:v>27.81</c:v>
                </c:pt>
                <c:pt idx="228">
                  <c:v>27.83</c:v>
                </c:pt>
                <c:pt idx="229">
                  <c:v>27.86</c:v>
                </c:pt>
                <c:pt idx="230">
                  <c:v>27.84</c:v>
                </c:pt>
                <c:pt idx="231">
                  <c:v>27.85</c:v>
                </c:pt>
                <c:pt idx="232">
                  <c:v>27.87</c:v>
                </c:pt>
                <c:pt idx="233">
                  <c:v>27.88</c:v>
                </c:pt>
                <c:pt idx="234">
                  <c:v>27.84</c:v>
                </c:pt>
                <c:pt idx="235">
                  <c:v>27.86</c:v>
                </c:pt>
                <c:pt idx="236">
                  <c:v>27.84</c:v>
                </c:pt>
                <c:pt idx="237">
                  <c:v>27.87</c:v>
                </c:pt>
                <c:pt idx="238">
                  <c:v>27.86</c:v>
                </c:pt>
                <c:pt idx="239">
                  <c:v>27.86</c:v>
                </c:pt>
                <c:pt idx="240">
                  <c:v>27.84</c:v>
                </c:pt>
                <c:pt idx="241">
                  <c:v>27.9</c:v>
                </c:pt>
                <c:pt idx="242">
                  <c:v>27.96</c:v>
                </c:pt>
                <c:pt idx="243">
                  <c:v>28</c:v>
                </c:pt>
                <c:pt idx="244">
                  <c:v>27.96</c:v>
                </c:pt>
                <c:pt idx="245">
                  <c:v>27.96</c:v>
                </c:pt>
                <c:pt idx="246">
                  <c:v>27.99</c:v>
                </c:pt>
                <c:pt idx="247">
                  <c:v>27.94</c:v>
                </c:pt>
                <c:pt idx="248">
                  <c:v>28.01</c:v>
                </c:pt>
                <c:pt idx="249">
                  <c:v>28</c:v>
                </c:pt>
                <c:pt idx="250">
                  <c:v>27.99</c:v>
                </c:pt>
                <c:pt idx="251">
                  <c:v>27.99</c:v>
                </c:pt>
                <c:pt idx="252">
                  <c:v>27.98</c:v>
                </c:pt>
                <c:pt idx="253">
                  <c:v>27.98</c:v>
                </c:pt>
                <c:pt idx="254">
                  <c:v>27.97</c:v>
                </c:pt>
                <c:pt idx="255">
                  <c:v>28</c:v>
                </c:pt>
                <c:pt idx="256">
                  <c:v>28.02</c:v>
                </c:pt>
                <c:pt idx="257">
                  <c:v>28.03</c:v>
                </c:pt>
                <c:pt idx="258">
                  <c:v>28.02</c:v>
                </c:pt>
                <c:pt idx="259">
                  <c:v>28</c:v>
                </c:pt>
                <c:pt idx="260">
                  <c:v>28.01</c:v>
                </c:pt>
                <c:pt idx="261">
                  <c:v>28.02</c:v>
                </c:pt>
                <c:pt idx="262">
                  <c:v>28.03</c:v>
                </c:pt>
                <c:pt idx="263">
                  <c:v>28.03</c:v>
                </c:pt>
                <c:pt idx="264">
                  <c:v>28.05</c:v>
                </c:pt>
                <c:pt idx="265">
                  <c:v>28.06</c:v>
                </c:pt>
                <c:pt idx="266">
                  <c:v>28.06</c:v>
                </c:pt>
                <c:pt idx="267">
                  <c:v>28.06</c:v>
                </c:pt>
                <c:pt idx="268">
                  <c:v>28.07</c:v>
                </c:pt>
                <c:pt idx="269">
                  <c:v>28.13</c:v>
                </c:pt>
                <c:pt idx="270">
                  <c:v>28.16</c:v>
                </c:pt>
                <c:pt idx="271">
                  <c:v>28.15</c:v>
                </c:pt>
                <c:pt idx="272">
                  <c:v>28.14</c:v>
                </c:pt>
                <c:pt idx="273">
                  <c:v>28.14</c:v>
                </c:pt>
                <c:pt idx="274">
                  <c:v>28.18</c:v>
                </c:pt>
                <c:pt idx="275">
                  <c:v>28.2</c:v>
                </c:pt>
                <c:pt idx="276">
                  <c:v>28.22</c:v>
                </c:pt>
                <c:pt idx="277">
                  <c:v>28.27</c:v>
                </c:pt>
                <c:pt idx="278">
                  <c:v>28.27</c:v>
                </c:pt>
                <c:pt idx="279">
                  <c:v>28.27</c:v>
                </c:pt>
                <c:pt idx="280">
                  <c:v>28.32</c:v>
                </c:pt>
                <c:pt idx="281">
                  <c:v>28.31</c:v>
                </c:pt>
                <c:pt idx="282">
                  <c:v>28.25</c:v>
                </c:pt>
                <c:pt idx="283">
                  <c:v>28.36</c:v>
                </c:pt>
                <c:pt idx="284">
                  <c:v>28.39</c:v>
                </c:pt>
                <c:pt idx="285">
                  <c:v>28.34</c:v>
                </c:pt>
                <c:pt idx="286">
                  <c:v>28.29</c:v>
                </c:pt>
                <c:pt idx="287">
                  <c:v>28.34</c:v>
                </c:pt>
                <c:pt idx="288">
                  <c:v>28.38</c:v>
                </c:pt>
                <c:pt idx="289">
                  <c:v>28.38</c:v>
                </c:pt>
                <c:pt idx="290">
                  <c:v>28.45</c:v>
                </c:pt>
                <c:pt idx="291">
                  <c:v>28.43</c:v>
                </c:pt>
                <c:pt idx="292">
                  <c:v>28.51</c:v>
                </c:pt>
                <c:pt idx="293">
                  <c:v>28.54</c:v>
                </c:pt>
                <c:pt idx="294">
                  <c:v>28.5</c:v>
                </c:pt>
                <c:pt idx="295">
                  <c:v>28.34</c:v>
                </c:pt>
                <c:pt idx="296">
                  <c:v>28.34</c:v>
                </c:pt>
                <c:pt idx="297">
                  <c:v>28.34</c:v>
                </c:pt>
                <c:pt idx="298">
                  <c:v>28.38</c:v>
                </c:pt>
                <c:pt idx="299">
                  <c:v>28.39</c:v>
                </c:pt>
                <c:pt idx="300">
                  <c:v>28.43</c:v>
                </c:pt>
                <c:pt idx="301">
                  <c:v>28.45</c:v>
                </c:pt>
                <c:pt idx="302">
                  <c:v>28.48</c:v>
                </c:pt>
                <c:pt idx="303">
                  <c:v>28.4</c:v>
                </c:pt>
                <c:pt idx="304">
                  <c:v>28.36</c:v>
                </c:pt>
                <c:pt idx="305">
                  <c:v>28.39</c:v>
                </c:pt>
                <c:pt idx="306">
                  <c:v>28.41</c:v>
                </c:pt>
                <c:pt idx="307">
                  <c:v>28.43</c:v>
                </c:pt>
                <c:pt idx="308">
                  <c:v>28.46</c:v>
                </c:pt>
                <c:pt idx="309">
                  <c:v>28.49</c:v>
                </c:pt>
                <c:pt idx="310">
                  <c:v>28.5</c:v>
                </c:pt>
                <c:pt idx="311">
                  <c:v>28.48</c:v>
                </c:pt>
                <c:pt idx="312">
                  <c:v>28.48</c:v>
                </c:pt>
                <c:pt idx="313">
                  <c:v>28.46</c:v>
                </c:pt>
                <c:pt idx="314">
                  <c:v>28.46</c:v>
                </c:pt>
                <c:pt idx="315">
                  <c:v>28.46</c:v>
                </c:pt>
                <c:pt idx="316">
                  <c:v>28.46</c:v>
                </c:pt>
                <c:pt idx="317">
                  <c:v>28.46</c:v>
                </c:pt>
                <c:pt idx="318">
                  <c:v>28.48</c:v>
                </c:pt>
                <c:pt idx="319">
                  <c:v>28.51</c:v>
                </c:pt>
                <c:pt idx="320">
                  <c:v>28.48</c:v>
                </c:pt>
                <c:pt idx="321">
                  <c:v>28.51</c:v>
                </c:pt>
                <c:pt idx="322">
                  <c:v>28.53</c:v>
                </c:pt>
                <c:pt idx="323">
                  <c:v>28.61</c:v>
                </c:pt>
                <c:pt idx="324">
                  <c:v>28.59</c:v>
                </c:pt>
                <c:pt idx="325">
                  <c:v>28.62</c:v>
                </c:pt>
                <c:pt idx="326">
                  <c:v>28.69</c:v>
                </c:pt>
                <c:pt idx="327">
                  <c:v>28.67</c:v>
                </c:pt>
                <c:pt idx="328">
                  <c:v>28.57</c:v>
                </c:pt>
                <c:pt idx="329">
                  <c:v>28.52</c:v>
                </c:pt>
                <c:pt idx="330">
                  <c:v>28.52</c:v>
                </c:pt>
                <c:pt idx="331">
                  <c:v>28.5</c:v>
                </c:pt>
                <c:pt idx="332">
                  <c:v>28.56</c:v>
                </c:pt>
                <c:pt idx="333">
                  <c:v>28.54</c:v>
                </c:pt>
                <c:pt idx="334">
                  <c:v>28.53</c:v>
                </c:pt>
                <c:pt idx="335">
                  <c:v>28.54</c:v>
                </c:pt>
                <c:pt idx="336">
                  <c:v>28.61</c:v>
                </c:pt>
                <c:pt idx="337">
                  <c:v>28.62</c:v>
                </c:pt>
                <c:pt idx="338">
                  <c:v>28.55</c:v>
                </c:pt>
                <c:pt idx="339">
                  <c:v>28.55</c:v>
                </c:pt>
                <c:pt idx="340">
                  <c:v>28.55</c:v>
                </c:pt>
                <c:pt idx="341">
                  <c:v>28.55</c:v>
                </c:pt>
                <c:pt idx="342">
                  <c:v>28.56</c:v>
                </c:pt>
                <c:pt idx="343">
                  <c:v>28.57</c:v>
                </c:pt>
                <c:pt idx="344">
                  <c:v>28.57</c:v>
                </c:pt>
                <c:pt idx="345">
                  <c:v>28.56</c:v>
                </c:pt>
                <c:pt idx="346">
                  <c:v>28.55</c:v>
                </c:pt>
                <c:pt idx="347">
                  <c:v>28.55</c:v>
                </c:pt>
                <c:pt idx="348">
                  <c:v>28.55</c:v>
                </c:pt>
                <c:pt idx="349">
                  <c:v>28.59</c:v>
                </c:pt>
                <c:pt idx="350">
                  <c:v>28.62</c:v>
                </c:pt>
                <c:pt idx="351">
                  <c:v>28.64</c:v>
                </c:pt>
                <c:pt idx="352">
                  <c:v>28.64</c:v>
                </c:pt>
                <c:pt idx="353">
                  <c:v>28.64</c:v>
                </c:pt>
                <c:pt idx="354">
                  <c:v>28.7</c:v>
                </c:pt>
                <c:pt idx="355">
                  <c:v>28.71</c:v>
                </c:pt>
                <c:pt idx="356">
                  <c:v>28.72</c:v>
                </c:pt>
                <c:pt idx="357">
                  <c:v>28.73</c:v>
                </c:pt>
                <c:pt idx="358">
                  <c:v>28.69</c:v>
                </c:pt>
                <c:pt idx="359">
                  <c:v>28.65</c:v>
                </c:pt>
                <c:pt idx="360">
                  <c:v>28.64</c:v>
                </c:pt>
                <c:pt idx="361">
                  <c:v>28.64</c:v>
                </c:pt>
                <c:pt idx="362">
                  <c:v>28.6</c:v>
                </c:pt>
                <c:pt idx="363">
                  <c:v>28.58</c:v>
                </c:pt>
                <c:pt idx="364">
                  <c:v>28.59</c:v>
                </c:pt>
                <c:pt idx="365">
                  <c:v>28.6</c:v>
                </c:pt>
                <c:pt idx="366">
                  <c:v>28.65</c:v>
                </c:pt>
                <c:pt idx="367">
                  <c:v>28.6</c:v>
                </c:pt>
                <c:pt idx="368">
                  <c:v>28.63</c:v>
                </c:pt>
                <c:pt idx="369">
                  <c:v>28.62</c:v>
                </c:pt>
                <c:pt idx="370">
                  <c:v>28.58</c:v>
                </c:pt>
                <c:pt idx="371">
                  <c:v>28.57</c:v>
                </c:pt>
                <c:pt idx="372">
                  <c:v>28.62</c:v>
                </c:pt>
                <c:pt idx="373">
                  <c:v>28.7</c:v>
                </c:pt>
                <c:pt idx="374">
                  <c:v>28.71</c:v>
                </c:pt>
                <c:pt idx="375">
                  <c:v>28.7</c:v>
                </c:pt>
                <c:pt idx="376">
                  <c:v>28.68</c:v>
                </c:pt>
                <c:pt idx="377">
                  <c:v>28.61</c:v>
                </c:pt>
                <c:pt idx="378">
                  <c:v>28.54</c:v>
                </c:pt>
                <c:pt idx="379">
                  <c:v>28.53</c:v>
                </c:pt>
                <c:pt idx="380">
                  <c:v>28.56</c:v>
                </c:pt>
                <c:pt idx="381">
                  <c:v>28.57</c:v>
                </c:pt>
                <c:pt idx="382">
                  <c:v>28.59</c:v>
                </c:pt>
                <c:pt idx="383">
                  <c:v>28.58</c:v>
                </c:pt>
                <c:pt idx="384">
                  <c:v>28.59</c:v>
                </c:pt>
                <c:pt idx="385">
                  <c:v>28.59</c:v>
                </c:pt>
                <c:pt idx="386">
                  <c:v>28.55</c:v>
                </c:pt>
                <c:pt idx="387">
                  <c:v>28.57</c:v>
                </c:pt>
                <c:pt idx="388">
                  <c:v>28.63</c:v>
                </c:pt>
                <c:pt idx="389">
                  <c:v>28.66</c:v>
                </c:pt>
                <c:pt idx="390">
                  <c:v>28.64</c:v>
                </c:pt>
                <c:pt idx="391">
                  <c:v>28.62</c:v>
                </c:pt>
                <c:pt idx="392">
                  <c:v>28.57</c:v>
                </c:pt>
                <c:pt idx="393">
                  <c:v>28.5</c:v>
                </c:pt>
                <c:pt idx="394">
                  <c:v>28.52</c:v>
                </c:pt>
                <c:pt idx="395">
                  <c:v>28.57</c:v>
                </c:pt>
                <c:pt idx="396">
                  <c:v>28.58</c:v>
                </c:pt>
                <c:pt idx="397">
                  <c:v>28.59</c:v>
                </c:pt>
                <c:pt idx="398">
                  <c:v>28.64</c:v>
                </c:pt>
                <c:pt idx="399">
                  <c:v>28.62</c:v>
                </c:pt>
                <c:pt idx="400">
                  <c:v>28.6</c:v>
                </c:pt>
                <c:pt idx="401">
                  <c:v>28.58</c:v>
                </c:pt>
                <c:pt idx="402">
                  <c:v>28.55</c:v>
                </c:pt>
                <c:pt idx="403">
                  <c:v>28.54</c:v>
                </c:pt>
                <c:pt idx="404">
                  <c:v>28.54</c:v>
                </c:pt>
                <c:pt idx="405">
                  <c:v>28.54</c:v>
                </c:pt>
                <c:pt idx="406">
                  <c:v>28.53</c:v>
                </c:pt>
                <c:pt idx="407">
                  <c:v>28.51</c:v>
                </c:pt>
                <c:pt idx="408">
                  <c:v>28.54</c:v>
                </c:pt>
                <c:pt idx="409">
                  <c:v>28.53</c:v>
                </c:pt>
                <c:pt idx="410">
                  <c:v>28.49</c:v>
                </c:pt>
                <c:pt idx="411">
                  <c:v>28.47</c:v>
                </c:pt>
                <c:pt idx="412">
                  <c:v>28.5</c:v>
                </c:pt>
                <c:pt idx="413">
                  <c:v>28.52</c:v>
                </c:pt>
                <c:pt idx="414">
                  <c:v>28.52</c:v>
                </c:pt>
                <c:pt idx="415">
                  <c:v>28.53</c:v>
                </c:pt>
                <c:pt idx="416">
                  <c:v>28.56</c:v>
                </c:pt>
                <c:pt idx="417">
                  <c:v>28.54</c:v>
                </c:pt>
                <c:pt idx="418">
                  <c:v>28.6</c:v>
                </c:pt>
                <c:pt idx="419">
                  <c:v>28.6</c:v>
                </c:pt>
                <c:pt idx="420">
                  <c:v>28.46</c:v>
                </c:pt>
                <c:pt idx="421">
                  <c:v>28.49</c:v>
                </c:pt>
                <c:pt idx="422">
                  <c:v>28.48</c:v>
                </c:pt>
                <c:pt idx="423">
                  <c:v>28.51</c:v>
                </c:pt>
                <c:pt idx="424">
                  <c:v>28.54</c:v>
                </c:pt>
                <c:pt idx="425">
                  <c:v>28.53</c:v>
                </c:pt>
                <c:pt idx="426">
                  <c:v>28.52</c:v>
                </c:pt>
                <c:pt idx="427">
                  <c:v>28.49</c:v>
                </c:pt>
                <c:pt idx="428">
                  <c:v>28.48</c:v>
                </c:pt>
                <c:pt idx="429">
                  <c:v>28.51</c:v>
                </c:pt>
                <c:pt idx="430">
                  <c:v>28.53</c:v>
                </c:pt>
                <c:pt idx="431">
                  <c:v>28.53</c:v>
                </c:pt>
                <c:pt idx="432">
                  <c:v>28.49</c:v>
                </c:pt>
                <c:pt idx="433">
                  <c:v>28.47</c:v>
                </c:pt>
                <c:pt idx="434">
                  <c:v>28.49</c:v>
                </c:pt>
                <c:pt idx="435">
                  <c:v>28.51</c:v>
                </c:pt>
                <c:pt idx="436">
                  <c:v>28.5</c:v>
                </c:pt>
                <c:pt idx="437">
                  <c:v>28.48</c:v>
                </c:pt>
                <c:pt idx="438">
                  <c:v>28.48</c:v>
                </c:pt>
                <c:pt idx="439">
                  <c:v>28.47</c:v>
                </c:pt>
                <c:pt idx="440">
                  <c:v>28.47</c:v>
                </c:pt>
                <c:pt idx="441">
                  <c:v>28.47</c:v>
                </c:pt>
                <c:pt idx="442">
                  <c:v>28.45</c:v>
                </c:pt>
                <c:pt idx="443">
                  <c:v>28.44</c:v>
                </c:pt>
                <c:pt idx="444">
                  <c:v>28.45</c:v>
                </c:pt>
                <c:pt idx="445">
                  <c:v>28.46</c:v>
                </c:pt>
                <c:pt idx="446">
                  <c:v>28.45</c:v>
                </c:pt>
                <c:pt idx="447">
                  <c:v>28.45</c:v>
                </c:pt>
                <c:pt idx="448">
                  <c:v>28.45</c:v>
                </c:pt>
                <c:pt idx="449">
                  <c:v>28.44</c:v>
                </c:pt>
                <c:pt idx="450">
                  <c:v>28.43</c:v>
                </c:pt>
                <c:pt idx="451">
                  <c:v>28.43</c:v>
                </c:pt>
                <c:pt idx="452">
                  <c:v>28.4</c:v>
                </c:pt>
                <c:pt idx="453">
                  <c:v>28.41</c:v>
                </c:pt>
                <c:pt idx="454">
                  <c:v>28.39</c:v>
                </c:pt>
                <c:pt idx="455">
                  <c:v>28.39</c:v>
                </c:pt>
                <c:pt idx="456">
                  <c:v>28.38</c:v>
                </c:pt>
                <c:pt idx="457">
                  <c:v>28.37</c:v>
                </c:pt>
                <c:pt idx="458">
                  <c:v>28.36</c:v>
                </c:pt>
                <c:pt idx="459">
                  <c:v>28.35</c:v>
                </c:pt>
                <c:pt idx="460">
                  <c:v>28.34</c:v>
                </c:pt>
                <c:pt idx="461">
                  <c:v>28.35</c:v>
                </c:pt>
                <c:pt idx="462">
                  <c:v>28.35</c:v>
                </c:pt>
                <c:pt idx="463">
                  <c:v>28.29</c:v>
                </c:pt>
                <c:pt idx="464">
                  <c:v>28.3</c:v>
                </c:pt>
                <c:pt idx="465">
                  <c:v>28.31</c:v>
                </c:pt>
                <c:pt idx="466">
                  <c:v>28.31</c:v>
                </c:pt>
                <c:pt idx="467">
                  <c:v>28.32</c:v>
                </c:pt>
                <c:pt idx="468">
                  <c:v>28.3</c:v>
                </c:pt>
                <c:pt idx="469">
                  <c:v>28.31</c:v>
                </c:pt>
                <c:pt idx="470">
                  <c:v>28.29</c:v>
                </c:pt>
                <c:pt idx="471">
                  <c:v>28.28</c:v>
                </c:pt>
                <c:pt idx="472">
                  <c:v>28.24</c:v>
                </c:pt>
                <c:pt idx="473">
                  <c:v>28.21</c:v>
                </c:pt>
                <c:pt idx="474">
                  <c:v>28.22</c:v>
                </c:pt>
                <c:pt idx="475">
                  <c:v>28.2</c:v>
                </c:pt>
                <c:pt idx="476">
                  <c:v>28.2</c:v>
                </c:pt>
                <c:pt idx="477">
                  <c:v>28.2</c:v>
                </c:pt>
                <c:pt idx="478">
                  <c:v>28.17</c:v>
                </c:pt>
                <c:pt idx="479">
                  <c:v>28.18</c:v>
                </c:pt>
                <c:pt idx="480">
                  <c:v>28.18</c:v>
                </c:pt>
                <c:pt idx="481">
                  <c:v>28.18</c:v>
                </c:pt>
                <c:pt idx="482">
                  <c:v>28.19</c:v>
                </c:pt>
                <c:pt idx="483">
                  <c:v>28.12</c:v>
                </c:pt>
                <c:pt idx="484">
                  <c:v>28.1</c:v>
                </c:pt>
                <c:pt idx="485">
                  <c:v>28.1</c:v>
                </c:pt>
                <c:pt idx="486">
                  <c:v>28.06</c:v>
                </c:pt>
                <c:pt idx="487">
                  <c:v>28.07</c:v>
                </c:pt>
                <c:pt idx="488">
                  <c:v>28.07</c:v>
                </c:pt>
                <c:pt idx="489">
                  <c:v>28.07</c:v>
                </c:pt>
                <c:pt idx="490">
                  <c:v>28.08</c:v>
                </c:pt>
                <c:pt idx="491">
                  <c:v>28.09</c:v>
                </c:pt>
                <c:pt idx="492">
                  <c:v>28.03</c:v>
                </c:pt>
                <c:pt idx="493">
                  <c:v>28</c:v>
                </c:pt>
                <c:pt idx="494">
                  <c:v>27.99</c:v>
                </c:pt>
                <c:pt idx="495">
                  <c:v>27.98</c:v>
                </c:pt>
                <c:pt idx="496">
                  <c:v>28</c:v>
                </c:pt>
                <c:pt idx="497">
                  <c:v>28</c:v>
                </c:pt>
                <c:pt idx="498">
                  <c:v>27.98</c:v>
                </c:pt>
                <c:pt idx="499">
                  <c:v>27.98</c:v>
                </c:pt>
                <c:pt idx="500">
                  <c:v>27.98</c:v>
                </c:pt>
                <c:pt idx="501">
                  <c:v>27.96</c:v>
                </c:pt>
                <c:pt idx="502">
                  <c:v>27.93</c:v>
                </c:pt>
                <c:pt idx="503">
                  <c:v>27.94</c:v>
                </c:pt>
                <c:pt idx="504">
                  <c:v>27.94</c:v>
                </c:pt>
                <c:pt idx="505">
                  <c:v>27.92</c:v>
                </c:pt>
                <c:pt idx="506">
                  <c:v>27.89</c:v>
                </c:pt>
                <c:pt idx="507">
                  <c:v>27.88</c:v>
                </c:pt>
                <c:pt idx="508">
                  <c:v>27.88</c:v>
                </c:pt>
                <c:pt idx="509">
                  <c:v>27.86</c:v>
                </c:pt>
                <c:pt idx="510">
                  <c:v>27.85</c:v>
                </c:pt>
                <c:pt idx="511">
                  <c:v>27.86</c:v>
                </c:pt>
                <c:pt idx="512">
                  <c:v>27.86</c:v>
                </c:pt>
                <c:pt idx="513">
                  <c:v>27.91</c:v>
                </c:pt>
                <c:pt idx="514">
                  <c:v>27.91</c:v>
                </c:pt>
                <c:pt idx="515">
                  <c:v>27.84</c:v>
                </c:pt>
                <c:pt idx="516">
                  <c:v>27.79</c:v>
                </c:pt>
                <c:pt idx="517">
                  <c:v>27.81</c:v>
                </c:pt>
                <c:pt idx="518">
                  <c:v>27.81</c:v>
                </c:pt>
                <c:pt idx="519">
                  <c:v>27.83</c:v>
                </c:pt>
                <c:pt idx="520">
                  <c:v>27.83</c:v>
                </c:pt>
                <c:pt idx="521">
                  <c:v>27.84</c:v>
                </c:pt>
                <c:pt idx="522">
                  <c:v>27.84</c:v>
                </c:pt>
                <c:pt idx="523">
                  <c:v>27.82</c:v>
                </c:pt>
                <c:pt idx="524">
                  <c:v>27.84</c:v>
                </c:pt>
                <c:pt idx="525">
                  <c:v>27.87</c:v>
                </c:pt>
                <c:pt idx="526">
                  <c:v>27.87</c:v>
                </c:pt>
                <c:pt idx="527">
                  <c:v>27.81</c:v>
                </c:pt>
                <c:pt idx="528">
                  <c:v>27.84</c:v>
                </c:pt>
                <c:pt idx="529">
                  <c:v>27.82</c:v>
                </c:pt>
                <c:pt idx="530">
                  <c:v>27.8</c:v>
                </c:pt>
                <c:pt idx="531">
                  <c:v>27.8</c:v>
                </c:pt>
                <c:pt idx="532">
                  <c:v>27.79</c:v>
                </c:pt>
                <c:pt idx="533">
                  <c:v>27.82</c:v>
                </c:pt>
                <c:pt idx="534">
                  <c:v>27.8</c:v>
                </c:pt>
                <c:pt idx="535">
                  <c:v>27.82</c:v>
                </c:pt>
                <c:pt idx="536">
                  <c:v>27.8</c:v>
                </c:pt>
                <c:pt idx="537">
                  <c:v>27.77</c:v>
                </c:pt>
                <c:pt idx="538">
                  <c:v>27.78</c:v>
                </c:pt>
                <c:pt idx="539">
                  <c:v>27.77</c:v>
                </c:pt>
                <c:pt idx="540">
                  <c:v>27.76</c:v>
                </c:pt>
                <c:pt idx="541">
                  <c:v>27.75</c:v>
                </c:pt>
                <c:pt idx="542">
                  <c:v>27.77</c:v>
                </c:pt>
                <c:pt idx="543">
                  <c:v>27.76</c:v>
                </c:pt>
                <c:pt idx="544">
                  <c:v>27.73</c:v>
                </c:pt>
                <c:pt idx="545">
                  <c:v>27.77</c:v>
                </c:pt>
                <c:pt idx="546">
                  <c:v>27.8</c:v>
                </c:pt>
                <c:pt idx="547">
                  <c:v>27.81</c:v>
                </c:pt>
                <c:pt idx="548">
                  <c:v>27.82</c:v>
                </c:pt>
                <c:pt idx="549">
                  <c:v>27.79</c:v>
                </c:pt>
                <c:pt idx="550">
                  <c:v>27.78</c:v>
                </c:pt>
                <c:pt idx="551">
                  <c:v>27.78</c:v>
                </c:pt>
                <c:pt idx="552">
                  <c:v>27.79</c:v>
                </c:pt>
                <c:pt idx="553">
                  <c:v>27.83</c:v>
                </c:pt>
                <c:pt idx="554">
                  <c:v>27.84</c:v>
                </c:pt>
                <c:pt idx="555">
                  <c:v>27.77</c:v>
                </c:pt>
                <c:pt idx="556">
                  <c:v>27.79</c:v>
                </c:pt>
                <c:pt idx="557">
                  <c:v>27.83</c:v>
                </c:pt>
                <c:pt idx="558">
                  <c:v>27.83</c:v>
                </c:pt>
                <c:pt idx="559">
                  <c:v>27.75</c:v>
                </c:pt>
                <c:pt idx="560">
                  <c:v>27.77</c:v>
                </c:pt>
                <c:pt idx="561">
                  <c:v>27.76</c:v>
                </c:pt>
                <c:pt idx="562">
                  <c:v>27.78</c:v>
                </c:pt>
                <c:pt idx="563">
                  <c:v>27.78</c:v>
                </c:pt>
                <c:pt idx="564">
                  <c:v>27.76</c:v>
                </c:pt>
                <c:pt idx="565">
                  <c:v>27.75</c:v>
                </c:pt>
                <c:pt idx="566">
                  <c:v>27.83</c:v>
                </c:pt>
                <c:pt idx="567">
                  <c:v>27.91</c:v>
                </c:pt>
                <c:pt idx="568">
                  <c:v>27.97</c:v>
                </c:pt>
                <c:pt idx="569">
                  <c:v>27.91</c:v>
                </c:pt>
                <c:pt idx="570">
                  <c:v>27.91</c:v>
                </c:pt>
                <c:pt idx="571">
                  <c:v>27.88</c:v>
                </c:pt>
                <c:pt idx="572">
                  <c:v>27.9</c:v>
                </c:pt>
                <c:pt idx="573">
                  <c:v>27.93</c:v>
                </c:pt>
                <c:pt idx="574">
                  <c:v>27.91</c:v>
                </c:pt>
                <c:pt idx="575">
                  <c:v>27.89</c:v>
                </c:pt>
                <c:pt idx="576">
                  <c:v>27.91</c:v>
                </c:pt>
                <c:pt idx="577">
                  <c:v>27.94</c:v>
                </c:pt>
                <c:pt idx="578">
                  <c:v>28</c:v>
                </c:pt>
                <c:pt idx="579">
                  <c:v>28.04</c:v>
                </c:pt>
                <c:pt idx="580">
                  <c:v>28.03</c:v>
                </c:pt>
                <c:pt idx="581">
                  <c:v>28.02</c:v>
                </c:pt>
                <c:pt idx="582">
                  <c:v>28.02</c:v>
                </c:pt>
                <c:pt idx="583">
                  <c:v>28</c:v>
                </c:pt>
                <c:pt idx="584">
                  <c:v>28.01</c:v>
                </c:pt>
                <c:pt idx="585">
                  <c:v>28.08</c:v>
                </c:pt>
                <c:pt idx="586">
                  <c:v>28.11</c:v>
                </c:pt>
                <c:pt idx="587">
                  <c:v>28.23</c:v>
                </c:pt>
                <c:pt idx="588">
                  <c:v>28.24</c:v>
                </c:pt>
                <c:pt idx="589">
                  <c:v>28.13</c:v>
                </c:pt>
                <c:pt idx="590">
                  <c:v>28.14</c:v>
                </c:pt>
                <c:pt idx="591">
                  <c:v>28.23</c:v>
                </c:pt>
                <c:pt idx="592">
                  <c:v>28.21</c:v>
                </c:pt>
                <c:pt idx="593">
                  <c:v>28.19</c:v>
                </c:pt>
                <c:pt idx="594">
                  <c:v>28.17</c:v>
                </c:pt>
                <c:pt idx="595">
                  <c:v>28.21</c:v>
                </c:pt>
                <c:pt idx="596">
                  <c:v>28.22</c:v>
                </c:pt>
                <c:pt idx="597">
                  <c:v>28.19</c:v>
                </c:pt>
                <c:pt idx="598">
                  <c:v>28.21</c:v>
                </c:pt>
                <c:pt idx="599">
                  <c:v>28.25</c:v>
                </c:pt>
                <c:pt idx="600">
                  <c:v>28.23</c:v>
                </c:pt>
                <c:pt idx="601">
                  <c:v>28.25</c:v>
                </c:pt>
                <c:pt idx="602">
                  <c:v>28.26</c:v>
                </c:pt>
                <c:pt idx="603">
                  <c:v>28.3</c:v>
                </c:pt>
                <c:pt idx="604">
                  <c:v>28.3</c:v>
                </c:pt>
                <c:pt idx="605">
                  <c:v>28.3</c:v>
                </c:pt>
                <c:pt idx="606">
                  <c:v>28.36</c:v>
                </c:pt>
                <c:pt idx="607">
                  <c:v>28.48</c:v>
                </c:pt>
                <c:pt idx="608">
                  <c:v>28.49</c:v>
                </c:pt>
                <c:pt idx="609">
                  <c:v>28.44</c:v>
                </c:pt>
                <c:pt idx="610">
                  <c:v>28.46</c:v>
                </c:pt>
                <c:pt idx="611">
                  <c:v>28.53</c:v>
                </c:pt>
                <c:pt idx="612">
                  <c:v>28.53</c:v>
                </c:pt>
                <c:pt idx="613">
                  <c:v>28.47</c:v>
                </c:pt>
                <c:pt idx="614">
                  <c:v>28.58</c:v>
                </c:pt>
                <c:pt idx="615">
                  <c:v>28.62</c:v>
                </c:pt>
                <c:pt idx="616">
                  <c:v>28.62</c:v>
                </c:pt>
                <c:pt idx="617">
                  <c:v>28.6</c:v>
                </c:pt>
                <c:pt idx="618">
                  <c:v>28.46</c:v>
                </c:pt>
                <c:pt idx="619">
                  <c:v>28.45</c:v>
                </c:pt>
                <c:pt idx="620">
                  <c:v>28.47</c:v>
                </c:pt>
                <c:pt idx="621">
                  <c:v>28.46</c:v>
                </c:pt>
                <c:pt idx="622">
                  <c:v>28.43</c:v>
                </c:pt>
                <c:pt idx="623">
                  <c:v>28.44</c:v>
                </c:pt>
                <c:pt idx="624">
                  <c:v>28.45</c:v>
                </c:pt>
                <c:pt idx="625">
                  <c:v>28.47</c:v>
                </c:pt>
                <c:pt idx="626">
                  <c:v>28.47</c:v>
                </c:pt>
                <c:pt idx="627">
                  <c:v>28.49</c:v>
                </c:pt>
                <c:pt idx="628">
                  <c:v>28.52</c:v>
                </c:pt>
                <c:pt idx="629">
                  <c:v>28.51</c:v>
                </c:pt>
                <c:pt idx="630">
                  <c:v>28.48</c:v>
                </c:pt>
                <c:pt idx="631">
                  <c:v>28.51</c:v>
                </c:pt>
                <c:pt idx="632">
                  <c:v>28.54</c:v>
                </c:pt>
                <c:pt idx="633">
                  <c:v>28.52</c:v>
                </c:pt>
                <c:pt idx="634">
                  <c:v>28.55</c:v>
                </c:pt>
                <c:pt idx="635">
                  <c:v>28.62</c:v>
                </c:pt>
                <c:pt idx="636">
                  <c:v>28.58</c:v>
                </c:pt>
                <c:pt idx="637">
                  <c:v>28.55</c:v>
                </c:pt>
                <c:pt idx="638">
                  <c:v>28.57</c:v>
                </c:pt>
                <c:pt idx="639">
                  <c:v>28.65</c:v>
                </c:pt>
                <c:pt idx="640">
                  <c:v>28.66</c:v>
                </c:pt>
                <c:pt idx="641">
                  <c:v>28.65</c:v>
                </c:pt>
                <c:pt idx="642">
                  <c:v>28.64</c:v>
                </c:pt>
                <c:pt idx="643">
                  <c:v>28.63</c:v>
                </c:pt>
                <c:pt idx="644">
                  <c:v>28.63</c:v>
                </c:pt>
                <c:pt idx="645">
                  <c:v>28.6</c:v>
                </c:pt>
                <c:pt idx="646">
                  <c:v>28.55</c:v>
                </c:pt>
                <c:pt idx="647">
                  <c:v>28.57</c:v>
                </c:pt>
                <c:pt idx="648">
                  <c:v>28.66</c:v>
                </c:pt>
                <c:pt idx="649">
                  <c:v>28.68</c:v>
                </c:pt>
                <c:pt idx="650">
                  <c:v>28.68</c:v>
                </c:pt>
                <c:pt idx="651">
                  <c:v>28.69</c:v>
                </c:pt>
                <c:pt idx="652">
                  <c:v>28.69</c:v>
                </c:pt>
                <c:pt idx="653">
                  <c:v>28.74</c:v>
                </c:pt>
                <c:pt idx="654">
                  <c:v>28.74</c:v>
                </c:pt>
                <c:pt idx="655">
                  <c:v>28.7</c:v>
                </c:pt>
                <c:pt idx="656">
                  <c:v>28.72</c:v>
                </c:pt>
                <c:pt idx="657">
                  <c:v>28.72</c:v>
                </c:pt>
                <c:pt idx="658">
                  <c:v>28.73</c:v>
                </c:pt>
                <c:pt idx="659">
                  <c:v>28.7</c:v>
                </c:pt>
                <c:pt idx="660">
                  <c:v>28.7</c:v>
                </c:pt>
                <c:pt idx="661">
                  <c:v>28.67</c:v>
                </c:pt>
                <c:pt idx="662">
                  <c:v>28.65</c:v>
                </c:pt>
                <c:pt idx="663">
                  <c:v>28.71</c:v>
                </c:pt>
                <c:pt idx="664">
                  <c:v>28.72</c:v>
                </c:pt>
                <c:pt idx="665">
                  <c:v>28.73</c:v>
                </c:pt>
                <c:pt idx="666">
                  <c:v>28.73</c:v>
                </c:pt>
                <c:pt idx="667">
                  <c:v>28.71</c:v>
                </c:pt>
                <c:pt idx="668">
                  <c:v>28.71</c:v>
                </c:pt>
                <c:pt idx="669">
                  <c:v>28.74</c:v>
                </c:pt>
                <c:pt idx="670">
                  <c:v>28.76</c:v>
                </c:pt>
                <c:pt idx="671">
                  <c:v>28.72</c:v>
                </c:pt>
                <c:pt idx="672">
                  <c:v>28.74</c:v>
                </c:pt>
                <c:pt idx="673">
                  <c:v>28.76</c:v>
                </c:pt>
                <c:pt idx="674">
                  <c:v>28.75</c:v>
                </c:pt>
                <c:pt idx="675">
                  <c:v>28.67</c:v>
                </c:pt>
                <c:pt idx="676">
                  <c:v>28.7</c:v>
                </c:pt>
                <c:pt idx="677">
                  <c:v>28.73</c:v>
                </c:pt>
                <c:pt idx="678">
                  <c:v>28.69</c:v>
                </c:pt>
                <c:pt idx="679">
                  <c:v>28.69</c:v>
                </c:pt>
                <c:pt idx="680">
                  <c:v>28.68</c:v>
                </c:pt>
                <c:pt idx="681">
                  <c:v>28.75</c:v>
                </c:pt>
                <c:pt idx="682">
                  <c:v>28.79</c:v>
                </c:pt>
                <c:pt idx="683">
                  <c:v>28.78</c:v>
                </c:pt>
                <c:pt idx="684">
                  <c:v>28.84</c:v>
                </c:pt>
                <c:pt idx="685">
                  <c:v>28.82</c:v>
                </c:pt>
                <c:pt idx="686">
                  <c:v>28.88</c:v>
                </c:pt>
                <c:pt idx="687">
                  <c:v>28.88</c:v>
                </c:pt>
                <c:pt idx="688">
                  <c:v>28.95</c:v>
                </c:pt>
                <c:pt idx="689">
                  <c:v>28.9</c:v>
                </c:pt>
                <c:pt idx="690">
                  <c:v>28.82</c:v>
                </c:pt>
                <c:pt idx="691">
                  <c:v>28.9</c:v>
                </c:pt>
                <c:pt idx="692">
                  <c:v>28.88</c:v>
                </c:pt>
                <c:pt idx="693">
                  <c:v>28.77</c:v>
                </c:pt>
                <c:pt idx="694">
                  <c:v>28.8</c:v>
                </c:pt>
                <c:pt idx="695">
                  <c:v>28.78</c:v>
                </c:pt>
                <c:pt idx="696">
                  <c:v>28.78</c:v>
                </c:pt>
                <c:pt idx="697">
                  <c:v>28.8</c:v>
                </c:pt>
                <c:pt idx="698">
                  <c:v>28.79</c:v>
                </c:pt>
                <c:pt idx="699">
                  <c:v>28.79</c:v>
                </c:pt>
                <c:pt idx="700">
                  <c:v>28.8</c:v>
                </c:pt>
                <c:pt idx="701">
                  <c:v>28.86</c:v>
                </c:pt>
                <c:pt idx="702">
                  <c:v>28.86</c:v>
                </c:pt>
                <c:pt idx="703">
                  <c:v>28.79</c:v>
                </c:pt>
                <c:pt idx="704">
                  <c:v>28.8</c:v>
                </c:pt>
                <c:pt idx="705">
                  <c:v>28.84</c:v>
                </c:pt>
                <c:pt idx="706">
                  <c:v>28.86</c:v>
                </c:pt>
                <c:pt idx="707">
                  <c:v>28.88</c:v>
                </c:pt>
                <c:pt idx="708">
                  <c:v>28.87</c:v>
                </c:pt>
                <c:pt idx="709">
                  <c:v>28.85</c:v>
                </c:pt>
                <c:pt idx="710">
                  <c:v>28.85</c:v>
                </c:pt>
                <c:pt idx="711">
                  <c:v>28.86</c:v>
                </c:pt>
                <c:pt idx="712">
                  <c:v>28.87</c:v>
                </c:pt>
                <c:pt idx="713">
                  <c:v>28.86</c:v>
                </c:pt>
                <c:pt idx="714">
                  <c:v>28.84</c:v>
                </c:pt>
                <c:pt idx="715">
                  <c:v>28.82</c:v>
                </c:pt>
                <c:pt idx="716">
                  <c:v>28.83</c:v>
                </c:pt>
                <c:pt idx="717">
                  <c:v>28.85</c:v>
                </c:pt>
                <c:pt idx="718">
                  <c:v>28.86</c:v>
                </c:pt>
                <c:pt idx="719">
                  <c:v>28.86</c:v>
                </c:pt>
                <c:pt idx="720">
                  <c:v>28.83</c:v>
                </c:pt>
                <c:pt idx="721">
                  <c:v>28.85</c:v>
                </c:pt>
                <c:pt idx="722">
                  <c:v>28.86</c:v>
                </c:pt>
                <c:pt idx="723">
                  <c:v>28.83</c:v>
                </c:pt>
                <c:pt idx="724">
                  <c:v>28.8</c:v>
                </c:pt>
                <c:pt idx="725">
                  <c:v>28.81</c:v>
                </c:pt>
                <c:pt idx="726">
                  <c:v>28.82</c:v>
                </c:pt>
                <c:pt idx="727">
                  <c:v>28.82</c:v>
                </c:pt>
                <c:pt idx="728">
                  <c:v>28.81</c:v>
                </c:pt>
                <c:pt idx="729">
                  <c:v>28.85</c:v>
                </c:pt>
                <c:pt idx="730">
                  <c:v>28.86</c:v>
                </c:pt>
                <c:pt idx="731">
                  <c:v>28.83</c:v>
                </c:pt>
                <c:pt idx="732">
                  <c:v>28.83</c:v>
                </c:pt>
                <c:pt idx="733">
                  <c:v>28.83</c:v>
                </c:pt>
                <c:pt idx="734">
                  <c:v>28.83</c:v>
                </c:pt>
                <c:pt idx="735">
                  <c:v>28.81</c:v>
                </c:pt>
                <c:pt idx="736">
                  <c:v>28.84</c:v>
                </c:pt>
                <c:pt idx="737">
                  <c:v>28.84</c:v>
                </c:pt>
                <c:pt idx="738">
                  <c:v>28.84</c:v>
                </c:pt>
                <c:pt idx="739">
                  <c:v>28.81</c:v>
                </c:pt>
                <c:pt idx="740">
                  <c:v>28.78</c:v>
                </c:pt>
                <c:pt idx="741">
                  <c:v>28.81</c:v>
                </c:pt>
                <c:pt idx="742">
                  <c:v>28.82</c:v>
                </c:pt>
                <c:pt idx="743">
                  <c:v>28.82</c:v>
                </c:pt>
                <c:pt idx="744">
                  <c:v>28.82</c:v>
                </c:pt>
                <c:pt idx="745">
                  <c:v>28.81</c:v>
                </c:pt>
                <c:pt idx="746">
                  <c:v>28.79</c:v>
                </c:pt>
                <c:pt idx="747">
                  <c:v>28.81</c:v>
                </c:pt>
                <c:pt idx="748">
                  <c:v>28.84</c:v>
                </c:pt>
                <c:pt idx="749">
                  <c:v>28.81</c:v>
                </c:pt>
                <c:pt idx="750">
                  <c:v>28.79</c:v>
                </c:pt>
                <c:pt idx="751">
                  <c:v>28.86</c:v>
                </c:pt>
                <c:pt idx="752">
                  <c:v>28.82</c:v>
                </c:pt>
                <c:pt idx="753">
                  <c:v>28.78</c:v>
                </c:pt>
                <c:pt idx="754">
                  <c:v>28.81</c:v>
                </c:pt>
                <c:pt idx="755">
                  <c:v>28.83</c:v>
                </c:pt>
                <c:pt idx="756">
                  <c:v>28.86</c:v>
                </c:pt>
                <c:pt idx="757">
                  <c:v>28.92</c:v>
                </c:pt>
                <c:pt idx="758">
                  <c:v>28.94</c:v>
                </c:pt>
                <c:pt idx="759">
                  <c:v>28.87</c:v>
                </c:pt>
                <c:pt idx="760">
                  <c:v>28.9</c:v>
                </c:pt>
                <c:pt idx="761">
                  <c:v>28.89</c:v>
                </c:pt>
                <c:pt idx="762">
                  <c:v>28.86</c:v>
                </c:pt>
                <c:pt idx="763">
                  <c:v>28.82</c:v>
                </c:pt>
                <c:pt idx="764">
                  <c:v>28.8</c:v>
                </c:pt>
                <c:pt idx="765">
                  <c:v>28.8</c:v>
                </c:pt>
                <c:pt idx="766">
                  <c:v>28.83</c:v>
                </c:pt>
                <c:pt idx="767">
                  <c:v>28.85</c:v>
                </c:pt>
                <c:pt idx="768">
                  <c:v>28.84</c:v>
                </c:pt>
                <c:pt idx="769">
                  <c:v>28.83</c:v>
                </c:pt>
                <c:pt idx="770">
                  <c:v>28.8</c:v>
                </c:pt>
                <c:pt idx="771">
                  <c:v>28.78</c:v>
                </c:pt>
                <c:pt idx="772">
                  <c:v>28.79</c:v>
                </c:pt>
                <c:pt idx="773">
                  <c:v>28.79</c:v>
                </c:pt>
                <c:pt idx="774">
                  <c:v>28.8</c:v>
                </c:pt>
                <c:pt idx="775">
                  <c:v>28.83</c:v>
                </c:pt>
                <c:pt idx="776">
                  <c:v>28.86</c:v>
                </c:pt>
                <c:pt idx="777">
                  <c:v>28.87</c:v>
                </c:pt>
                <c:pt idx="778">
                  <c:v>28.88</c:v>
                </c:pt>
                <c:pt idx="779">
                  <c:v>28.87</c:v>
                </c:pt>
                <c:pt idx="780">
                  <c:v>28.86</c:v>
                </c:pt>
                <c:pt idx="781">
                  <c:v>28.9</c:v>
                </c:pt>
                <c:pt idx="782">
                  <c:v>28.91</c:v>
                </c:pt>
                <c:pt idx="783">
                  <c:v>28.86</c:v>
                </c:pt>
                <c:pt idx="784">
                  <c:v>28.85</c:v>
                </c:pt>
                <c:pt idx="785">
                  <c:v>28.85</c:v>
                </c:pt>
                <c:pt idx="786">
                  <c:v>28.82</c:v>
                </c:pt>
                <c:pt idx="787">
                  <c:v>28.79</c:v>
                </c:pt>
                <c:pt idx="788">
                  <c:v>28.81</c:v>
                </c:pt>
                <c:pt idx="789">
                  <c:v>28.87</c:v>
                </c:pt>
                <c:pt idx="790">
                  <c:v>28.89</c:v>
                </c:pt>
                <c:pt idx="791">
                  <c:v>28.85</c:v>
                </c:pt>
                <c:pt idx="792">
                  <c:v>28.78</c:v>
                </c:pt>
                <c:pt idx="793">
                  <c:v>28.76</c:v>
                </c:pt>
                <c:pt idx="794">
                  <c:v>28.78</c:v>
                </c:pt>
                <c:pt idx="795">
                  <c:v>28.78</c:v>
                </c:pt>
                <c:pt idx="796">
                  <c:v>28.78</c:v>
                </c:pt>
                <c:pt idx="797">
                  <c:v>28.75</c:v>
                </c:pt>
                <c:pt idx="798">
                  <c:v>28.73</c:v>
                </c:pt>
                <c:pt idx="799">
                  <c:v>28.72</c:v>
                </c:pt>
                <c:pt idx="800">
                  <c:v>28.72</c:v>
                </c:pt>
                <c:pt idx="801">
                  <c:v>28.76</c:v>
                </c:pt>
                <c:pt idx="802">
                  <c:v>28.77</c:v>
                </c:pt>
                <c:pt idx="803">
                  <c:v>28.76</c:v>
                </c:pt>
                <c:pt idx="804">
                  <c:v>28.75</c:v>
                </c:pt>
                <c:pt idx="805">
                  <c:v>28.75</c:v>
                </c:pt>
                <c:pt idx="806">
                  <c:v>28.72</c:v>
                </c:pt>
                <c:pt idx="807">
                  <c:v>28.71</c:v>
                </c:pt>
                <c:pt idx="808">
                  <c:v>28.73</c:v>
                </c:pt>
                <c:pt idx="809">
                  <c:v>28.73</c:v>
                </c:pt>
                <c:pt idx="810">
                  <c:v>28.7</c:v>
                </c:pt>
                <c:pt idx="811">
                  <c:v>28.65</c:v>
                </c:pt>
                <c:pt idx="812">
                  <c:v>28.64</c:v>
                </c:pt>
                <c:pt idx="813">
                  <c:v>28.64</c:v>
                </c:pt>
                <c:pt idx="814">
                  <c:v>28.63</c:v>
                </c:pt>
                <c:pt idx="815">
                  <c:v>28.63</c:v>
                </c:pt>
                <c:pt idx="816">
                  <c:v>28.64</c:v>
                </c:pt>
                <c:pt idx="817">
                  <c:v>28.64</c:v>
                </c:pt>
                <c:pt idx="818">
                  <c:v>28.62</c:v>
                </c:pt>
                <c:pt idx="819">
                  <c:v>28.6</c:v>
                </c:pt>
                <c:pt idx="820">
                  <c:v>28.59</c:v>
                </c:pt>
                <c:pt idx="821">
                  <c:v>28.57</c:v>
                </c:pt>
                <c:pt idx="822">
                  <c:v>28.57</c:v>
                </c:pt>
                <c:pt idx="823">
                  <c:v>28.57</c:v>
                </c:pt>
                <c:pt idx="824">
                  <c:v>28.54</c:v>
                </c:pt>
                <c:pt idx="825">
                  <c:v>28.53</c:v>
                </c:pt>
                <c:pt idx="826">
                  <c:v>28.55</c:v>
                </c:pt>
                <c:pt idx="827">
                  <c:v>28.55</c:v>
                </c:pt>
                <c:pt idx="828">
                  <c:v>28.54</c:v>
                </c:pt>
                <c:pt idx="829">
                  <c:v>28.51</c:v>
                </c:pt>
                <c:pt idx="830">
                  <c:v>28.5</c:v>
                </c:pt>
                <c:pt idx="831">
                  <c:v>28.49</c:v>
                </c:pt>
                <c:pt idx="832">
                  <c:v>28.49</c:v>
                </c:pt>
                <c:pt idx="833">
                  <c:v>28.47</c:v>
                </c:pt>
                <c:pt idx="834">
                  <c:v>28.47</c:v>
                </c:pt>
                <c:pt idx="835">
                  <c:v>28.46</c:v>
                </c:pt>
                <c:pt idx="836">
                  <c:v>28.44</c:v>
                </c:pt>
                <c:pt idx="837">
                  <c:v>28.43</c:v>
                </c:pt>
                <c:pt idx="838">
                  <c:v>28.45</c:v>
                </c:pt>
                <c:pt idx="839">
                  <c:v>28.44</c:v>
                </c:pt>
                <c:pt idx="840">
                  <c:v>28.38</c:v>
                </c:pt>
                <c:pt idx="841">
                  <c:v>28.36</c:v>
                </c:pt>
                <c:pt idx="842">
                  <c:v>28.36</c:v>
                </c:pt>
                <c:pt idx="843">
                  <c:v>28.35</c:v>
                </c:pt>
                <c:pt idx="844">
                  <c:v>28.35</c:v>
                </c:pt>
                <c:pt idx="845">
                  <c:v>28.34</c:v>
                </c:pt>
                <c:pt idx="846">
                  <c:v>28.34</c:v>
                </c:pt>
                <c:pt idx="847">
                  <c:v>28.3</c:v>
                </c:pt>
                <c:pt idx="848">
                  <c:v>28.31</c:v>
                </c:pt>
                <c:pt idx="849">
                  <c:v>28.31</c:v>
                </c:pt>
                <c:pt idx="850">
                  <c:v>28.29</c:v>
                </c:pt>
                <c:pt idx="851">
                  <c:v>28.3</c:v>
                </c:pt>
                <c:pt idx="852">
                  <c:v>28.3</c:v>
                </c:pt>
                <c:pt idx="853">
                  <c:v>28.27</c:v>
                </c:pt>
                <c:pt idx="854">
                  <c:v>28.29</c:v>
                </c:pt>
                <c:pt idx="855">
                  <c:v>28.27</c:v>
                </c:pt>
                <c:pt idx="856">
                  <c:v>28.25</c:v>
                </c:pt>
                <c:pt idx="857">
                  <c:v>28.24</c:v>
                </c:pt>
                <c:pt idx="858">
                  <c:v>28.28</c:v>
                </c:pt>
                <c:pt idx="859">
                  <c:v>28.28</c:v>
                </c:pt>
                <c:pt idx="860">
                  <c:v>28.24</c:v>
                </c:pt>
                <c:pt idx="861">
                  <c:v>28.16</c:v>
                </c:pt>
                <c:pt idx="862">
                  <c:v>28.13</c:v>
                </c:pt>
                <c:pt idx="863">
                  <c:v>28.16</c:v>
                </c:pt>
                <c:pt idx="864">
                  <c:v>28.17</c:v>
                </c:pt>
                <c:pt idx="865">
                  <c:v>28.14</c:v>
                </c:pt>
                <c:pt idx="866">
                  <c:v>28.15</c:v>
                </c:pt>
                <c:pt idx="867">
                  <c:v>28.18</c:v>
                </c:pt>
                <c:pt idx="868">
                  <c:v>28.19</c:v>
                </c:pt>
                <c:pt idx="869">
                  <c:v>28.15</c:v>
                </c:pt>
                <c:pt idx="870">
                  <c:v>28.11</c:v>
                </c:pt>
                <c:pt idx="871">
                  <c:v>28.11</c:v>
                </c:pt>
                <c:pt idx="872">
                  <c:v>28.1</c:v>
                </c:pt>
                <c:pt idx="873">
                  <c:v>28.07</c:v>
                </c:pt>
                <c:pt idx="874">
                  <c:v>28.07</c:v>
                </c:pt>
                <c:pt idx="875">
                  <c:v>28.07</c:v>
                </c:pt>
                <c:pt idx="876">
                  <c:v>28.04</c:v>
                </c:pt>
                <c:pt idx="877">
                  <c:v>28.03</c:v>
                </c:pt>
                <c:pt idx="878">
                  <c:v>28.02</c:v>
                </c:pt>
                <c:pt idx="879">
                  <c:v>28.03</c:v>
                </c:pt>
                <c:pt idx="880">
                  <c:v>28.04</c:v>
                </c:pt>
                <c:pt idx="881">
                  <c:v>28.04</c:v>
                </c:pt>
                <c:pt idx="882">
                  <c:v>28.03</c:v>
                </c:pt>
                <c:pt idx="883">
                  <c:v>28.02</c:v>
                </c:pt>
                <c:pt idx="884">
                  <c:v>28.03</c:v>
                </c:pt>
                <c:pt idx="885">
                  <c:v>28.01</c:v>
                </c:pt>
                <c:pt idx="886">
                  <c:v>28.01</c:v>
                </c:pt>
                <c:pt idx="887">
                  <c:v>28.04</c:v>
                </c:pt>
                <c:pt idx="888">
                  <c:v>28.04</c:v>
                </c:pt>
                <c:pt idx="889">
                  <c:v>28.04</c:v>
                </c:pt>
                <c:pt idx="890">
                  <c:v>28.02</c:v>
                </c:pt>
                <c:pt idx="891">
                  <c:v>28</c:v>
                </c:pt>
                <c:pt idx="892">
                  <c:v>28.01</c:v>
                </c:pt>
                <c:pt idx="893">
                  <c:v>28.04</c:v>
                </c:pt>
                <c:pt idx="894">
                  <c:v>28.04</c:v>
                </c:pt>
                <c:pt idx="895">
                  <c:v>28.03</c:v>
                </c:pt>
                <c:pt idx="896">
                  <c:v>28.04</c:v>
                </c:pt>
                <c:pt idx="897">
                  <c:v>28</c:v>
                </c:pt>
                <c:pt idx="898">
                  <c:v>27.99</c:v>
                </c:pt>
                <c:pt idx="899">
                  <c:v>27.97</c:v>
                </c:pt>
                <c:pt idx="900">
                  <c:v>28.02</c:v>
                </c:pt>
                <c:pt idx="901">
                  <c:v>28.1</c:v>
                </c:pt>
                <c:pt idx="902">
                  <c:v>28.16</c:v>
                </c:pt>
                <c:pt idx="903">
                  <c:v>28.18</c:v>
                </c:pt>
                <c:pt idx="904">
                  <c:v>28.1</c:v>
                </c:pt>
                <c:pt idx="905">
                  <c:v>28.05</c:v>
                </c:pt>
                <c:pt idx="906">
                  <c:v>28.02</c:v>
                </c:pt>
                <c:pt idx="907">
                  <c:v>27.99</c:v>
                </c:pt>
                <c:pt idx="908">
                  <c:v>27.98</c:v>
                </c:pt>
                <c:pt idx="909">
                  <c:v>27.98</c:v>
                </c:pt>
                <c:pt idx="910">
                  <c:v>27.97</c:v>
                </c:pt>
                <c:pt idx="911">
                  <c:v>27.98</c:v>
                </c:pt>
                <c:pt idx="912">
                  <c:v>28.04</c:v>
                </c:pt>
                <c:pt idx="913">
                  <c:v>28.08</c:v>
                </c:pt>
                <c:pt idx="914">
                  <c:v>28.1</c:v>
                </c:pt>
                <c:pt idx="915">
                  <c:v>28.06</c:v>
                </c:pt>
                <c:pt idx="916">
                  <c:v>28.06</c:v>
                </c:pt>
                <c:pt idx="917">
                  <c:v>28.08</c:v>
                </c:pt>
                <c:pt idx="918">
                  <c:v>28.07</c:v>
                </c:pt>
                <c:pt idx="919">
                  <c:v>28.14</c:v>
                </c:pt>
                <c:pt idx="920">
                  <c:v>28.21</c:v>
                </c:pt>
                <c:pt idx="921">
                  <c:v>28.22</c:v>
                </c:pt>
                <c:pt idx="922">
                  <c:v>28.16</c:v>
                </c:pt>
                <c:pt idx="923">
                  <c:v>28.15</c:v>
                </c:pt>
                <c:pt idx="924">
                  <c:v>28.16</c:v>
                </c:pt>
                <c:pt idx="925">
                  <c:v>28.21</c:v>
                </c:pt>
                <c:pt idx="926">
                  <c:v>28.2</c:v>
                </c:pt>
                <c:pt idx="927">
                  <c:v>28.2</c:v>
                </c:pt>
                <c:pt idx="928">
                  <c:v>28.19</c:v>
                </c:pt>
                <c:pt idx="929">
                  <c:v>28.14</c:v>
                </c:pt>
                <c:pt idx="930">
                  <c:v>28.16</c:v>
                </c:pt>
                <c:pt idx="931">
                  <c:v>28.18</c:v>
                </c:pt>
                <c:pt idx="932">
                  <c:v>28.2</c:v>
                </c:pt>
                <c:pt idx="933">
                  <c:v>28.21</c:v>
                </c:pt>
                <c:pt idx="934">
                  <c:v>28.16</c:v>
                </c:pt>
                <c:pt idx="935">
                  <c:v>28.17</c:v>
                </c:pt>
                <c:pt idx="936">
                  <c:v>28.2</c:v>
                </c:pt>
                <c:pt idx="937">
                  <c:v>28.25</c:v>
                </c:pt>
                <c:pt idx="938">
                  <c:v>28.27</c:v>
                </c:pt>
                <c:pt idx="939">
                  <c:v>28.26</c:v>
                </c:pt>
                <c:pt idx="940">
                  <c:v>28.26</c:v>
                </c:pt>
                <c:pt idx="941">
                  <c:v>28.22</c:v>
                </c:pt>
                <c:pt idx="942">
                  <c:v>28.27</c:v>
                </c:pt>
                <c:pt idx="943">
                  <c:v>28.27</c:v>
                </c:pt>
                <c:pt idx="944">
                  <c:v>28.29</c:v>
                </c:pt>
                <c:pt idx="945">
                  <c:v>28.3</c:v>
                </c:pt>
                <c:pt idx="946">
                  <c:v>28.33</c:v>
                </c:pt>
                <c:pt idx="947">
                  <c:v>28.28</c:v>
                </c:pt>
                <c:pt idx="948">
                  <c:v>28.27</c:v>
                </c:pt>
                <c:pt idx="949">
                  <c:v>28.28</c:v>
                </c:pt>
                <c:pt idx="950">
                  <c:v>28.25</c:v>
                </c:pt>
                <c:pt idx="951">
                  <c:v>28.22</c:v>
                </c:pt>
                <c:pt idx="952">
                  <c:v>28.26</c:v>
                </c:pt>
                <c:pt idx="953">
                  <c:v>28.28</c:v>
                </c:pt>
                <c:pt idx="954">
                  <c:v>28.27</c:v>
                </c:pt>
                <c:pt idx="955">
                  <c:v>28.34</c:v>
                </c:pt>
                <c:pt idx="956">
                  <c:v>28.36</c:v>
                </c:pt>
                <c:pt idx="957">
                  <c:v>28.36</c:v>
                </c:pt>
                <c:pt idx="958">
                  <c:v>28.37</c:v>
                </c:pt>
                <c:pt idx="959">
                  <c:v>28.4</c:v>
                </c:pt>
                <c:pt idx="960">
                  <c:v>28.36</c:v>
                </c:pt>
                <c:pt idx="961">
                  <c:v>28.31</c:v>
                </c:pt>
                <c:pt idx="962">
                  <c:v>28.32</c:v>
                </c:pt>
                <c:pt idx="963">
                  <c:v>28.34</c:v>
                </c:pt>
                <c:pt idx="964">
                  <c:v>28.53</c:v>
                </c:pt>
                <c:pt idx="965">
                  <c:v>28.55</c:v>
                </c:pt>
                <c:pt idx="966">
                  <c:v>28.51</c:v>
                </c:pt>
                <c:pt idx="967">
                  <c:v>28.49</c:v>
                </c:pt>
                <c:pt idx="968">
                  <c:v>28.54</c:v>
                </c:pt>
                <c:pt idx="969">
                  <c:v>28.54</c:v>
                </c:pt>
                <c:pt idx="970">
                  <c:v>28.43</c:v>
                </c:pt>
                <c:pt idx="971">
                  <c:v>28.5</c:v>
                </c:pt>
                <c:pt idx="972">
                  <c:v>28.53</c:v>
                </c:pt>
                <c:pt idx="973">
                  <c:v>28.51</c:v>
                </c:pt>
                <c:pt idx="974">
                  <c:v>28.48</c:v>
                </c:pt>
                <c:pt idx="975">
                  <c:v>28.5</c:v>
                </c:pt>
                <c:pt idx="976">
                  <c:v>28.48</c:v>
                </c:pt>
                <c:pt idx="977">
                  <c:v>28.5</c:v>
                </c:pt>
                <c:pt idx="978">
                  <c:v>28.44</c:v>
                </c:pt>
                <c:pt idx="979">
                  <c:v>28.49</c:v>
                </c:pt>
                <c:pt idx="980">
                  <c:v>28.49</c:v>
                </c:pt>
                <c:pt idx="981">
                  <c:v>28.47</c:v>
                </c:pt>
                <c:pt idx="982">
                  <c:v>28.47</c:v>
                </c:pt>
                <c:pt idx="983">
                  <c:v>28.49</c:v>
                </c:pt>
                <c:pt idx="984">
                  <c:v>28.52</c:v>
                </c:pt>
                <c:pt idx="985">
                  <c:v>28.5</c:v>
                </c:pt>
                <c:pt idx="986">
                  <c:v>28.46</c:v>
                </c:pt>
                <c:pt idx="987">
                  <c:v>28.5</c:v>
                </c:pt>
                <c:pt idx="988">
                  <c:v>28.73</c:v>
                </c:pt>
                <c:pt idx="989">
                  <c:v>28.75</c:v>
                </c:pt>
                <c:pt idx="990">
                  <c:v>28.7</c:v>
                </c:pt>
                <c:pt idx="991">
                  <c:v>28.64</c:v>
                </c:pt>
                <c:pt idx="992">
                  <c:v>28.66</c:v>
                </c:pt>
                <c:pt idx="993">
                  <c:v>28.66</c:v>
                </c:pt>
                <c:pt idx="994">
                  <c:v>28.63</c:v>
                </c:pt>
                <c:pt idx="995">
                  <c:v>28.65</c:v>
                </c:pt>
                <c:pt idx="996">
                  <c:v>28.66</c:v>
                </c:pt>
                <c:pt idx="997">
                  <c:v>28.65</c:v>
                </c:pt>
                <c:pt idx="998">
                  <c:v>28.64</c:v>
                </c:pt>
                <c:pt idx="999">
                  <c:v>28.64</c:v>
                </c:pt>
                <c:pt idx="1000">
                  <c:v>28.65</c:v>
                </c:pt>
                <c:pt idx="1001">
                  <c:v>28.66</c:v>
                </c:pt>
                <c:pt idx="1002">
                  <c:v>28.65</c:v>
                </c:pt>
                <c:pt idx="1003">
                  <c:v>28.61</c:v>
                </c:pt>
                <c:pt idx="1004">
                  <c:v>28.61</c:v>
                </c:pt>
                <c:pt idx="1005">
                  <c:v>28.61</c:v>
                </c:pt>
                <c:pt idx="1006">
                  <c:v>28.64</c:v>
                </c:pt>
                <c:pt idx="1007">
                  <c:v>28.63</c:v>
                </c:pt>
                <c:pt idx="1008">
                  <c:v>28.64</c:v>
                </c:pt>
                <c:pt idx="1009">
                  <c:v>28.65</c:v>
                </c:pt>
                <c:pt idx="1010">
                  <c:v>28.65</c:v>
                </c:pt>
                <c:pt idx="1011">
                  <c:v>28.73</c:v>
                </c:pt>
                <c:pt idx="1012">
                  <c:v>28.82</c:v>
                </c:pt>
                <c:pt idx="1013">
                  <c:v>28.8</c:v>
                </c:pt>
                <c:pt idx="1014">
                  <c:v>28.85</c:v>
                </c:pt>
                <c:pt idx="1015">
                  <c:v>28.81</c:v>
                </c:pt>
                <c:pt idx="1016">
                  <c:v>28.79</c:v>
                </c:pt>
                <c:pt idx="1017">
                  <c:v>28.78</c:v>
                </c:pt>
                <c:pt idx="1018">
                  <c:v>28.7</c:v>
                </c:pt>
                <c:pt idx="1019">
                  <c:v>28.71</c:v>
                </c:pt>
                <c:pt idx="1020">
                  <c:v>28.74</c:v>
                </c:pt>
                <c:pt idx="1021">
                  <c:v>28.77</c:v>
                </c:pt>
                <c:pt idx="1022">
                  <c:v>28.85</c:v>
                </c:pt>
                <c:pt idx="1023">
                  <c:v>28.87</c:v>
                </c:pt>
                <c:pt idx="1024">
                  <c:v>28.86</c:v>
                </c:pt>
                <c:pt idx="1025">
                  <c:v>28.81</c:v>
                </c:pt>
                <c:pt idx="1026">
                  <c:v>28.83</c:v>
                </c:pt>
                <c:pt idx="1027">
                  <c:v>28.81</c:v>
                </c:pt>
                <c:pt idx="1028">
                  <c:v>28.82</c:v>
                </c:pt>
                <c:pt idx="1029">
                  <c:v>28.87</c:v>
                </c:pt>
                <c:pt idx="1030">
                  <c:v>28.86</c:v>
                </c:pt>
                <c:pt idx="1031">
                  <c:v>28.91</c:v>
                </c:pt>
                <c:pt idx="1032">
                  <c:v>28.92</c:v>
                </c:pt>
                <c:pt idx="1033">
                  <c:v>28.89</c:v>
                </c:pt>
                <c:pt idx="1034">
                  <c:v>28.8</c:v>
                </c:pt>
                <c:pt idx="1035">
                  <c:v>28.84</c:v>
                </c:pt>
                <c:pt idx="1036">
                  <c:v>28.76</c:v>
                </c:pt>
                <c:pt idx="1037">
                  <c:v>28.76</c:v>
                </c:pt>
                <c:pt idx="1038">
                  <c:v>28.78</c:v>
                </c:pt>
                <c:pt idx="1039">
                  <c:v>28.81</c:v>
                </c:pt>
                <c:pt idx="1040">
                  <c:v>28.84</c:v>
                </c:pt>
                <c:pt idx="1041">
                  <c:v>28.87</c:v>
                </c:pt>
                <c:pt idx="1042">
                  <c:v>28.86</c:v>
                </c:pt>
                <c:pt idx="1043">
                  <c:v>28.89</c:v>
                </c:pt>
                <c:pt idx="1044">
                  <c:v>28.9</c:v>
                </c:pt>
                <c:pt idx="1045">
                  <c:v>28.87</c:v>
                </c:pt>
                <c:pt idx="1046">
                  <c:v>28.78</c:v>
                </c:pt>
                <c:pt idx="1047">
                  <c:v>28.79</c:v>
                </c:pt>
                <c:pt idx="1048">
                  <c:v>28.8</c:v>
                </c:pt>
                <c:pt idx="1049">
                  <c:v>28.76</c:v>
                </c:pt>
                <c:pt idx="1050">
                  <c:v>28.78</c:v>
                </c:pt>
                <c:pt idx="1051">
                  <c:v>28.82</c:v>
                </c:pt>
                <c:pt idx="1052">
                  <c:v>28.82</c:v>
                </c:pt>
                <c:pt idx="1053">
                  <c:v>28.82</c:v>
                </c:pt>
                <c:pt idx="1054">
                  <c:v>28.8</c:v>
                </c:pt>
                <c:pt idx="1055">
                  <c:v>28.83</c:v>
                </c:pt>
                <c:pt idx="1056">
                  <c:v>28.84</c:v>
                </c:pt>
                <c:pt idx="1057">
                  <c:v>28.82</c:v>
                </c:pt>
                <c:pt idx="1058">
                  <c:v>28.83</c:v>
                </c:pt>
                <c:pt idx="1059">
                  <c:v>28.85</c:v>
                </c:pt>
                <c:pt idx="1060">
                  <c:v>28.83</c:v>
                </c:pt>
                <c:pt idx="1061">
                  <c:v>28.83</c:v>
                </c:pt>
                <c:pt idx="1062">
                  <c:v>28.85</c:v>
                </c:pt>
                <c:pt idx="1063">
                  <c:v>28.83</c:v>
                </c:pt>
                <c:pt idx="1064">
                  <c:v>28.84</c:v>
                </c:pt>
                <c:pt idx="1065">
                  <c:v>28.82</c:v>
                </c:pt>
                <c:pt idx="1066">
                  <c:v>28.78</c:v>
                </c:pt>
                <c:pt idx="1067">
                  <c:v>28.77</c:v>
                </c:pt>
                <c:pt idx="1068">
                  <c:v>28.77</c:v>
                </c:pt>
                <c:pt idx="1069">
                  <c:v>28.79</c:v>
                </c:pt>
                <c:pt idx="1070">
                  <c:v>28.83</c:v>
                </c:pt>
                <c:pt idx="1071">
                  <c:v>28.79</c:v>
                </c:pt>
                <c:pt idx="1072">
                  <c:v>28.78</c:v>
                </c:pt>
                <c:pt idx="1073">
                  <c:v>28.79</c:v>
                </c:pt>
                <c:pt idx="1074">
                  <c:v>28.79</c:v>
                </c:pt>
                <c:pt idx="1075">
                  <c:v>28.79</c:v>
                </c:pt>
                <c:pt idx="1076">
                  <c:v>28.79</c:v>
                </c:pt>
                <c:pt idx="1077">
                  <c:v>28.81</c:v>
                </c:pt>
                <c:pt idx="1078">
                  <c:v>28.76</c:v>
                </c:pt>
                <c:pt idx="1079">
                  <c:v>28.76</c:v>
                </c:pt>
                <c:pt idx="1080">
                  <c:v>28.76</c:v>
                </c:pt>
                <c:pt idx="1081">
                  <c:v>28.78</c:v>
                </c:pt>
                <c:pt idx="1082">
                  <c:v>28.81</c:v>
                </c:pt>
                <c:pt idx="1083">
                  <c:v>28.81</c:v>
                </c:pt>
                <c:pt idx="1084">
                  <c:v>28.82</c:v>
                </c:pt>
                <c:pt idx="1085">
                  <c:v>28.8</c:v>
                </c:pt>
                <c:pt idx="1086">
                  <c:v>28.77</c:v>
                </c:pt>
                <c:pt idx="1087">
                  <c:v>28.77</c:v>
                </c:pt>
                <c:pt idx="1088">
                  <c:v>28.77</c:v>
                </c:pt>
                <c:pt idx="1089">
                  <c:v>28.74</c:v>
                </c:pt>
                <c:pt idx="1090">
                  <c:v>28.77</c:v>
                </c:pt>
                <c:pt idx="1091">
                  <c:v>28.78</c:v>
                </c:pt>
                <c:pt idx="1092">
                  <c:v>28.81</c:v>
                </c:pt>
                <c:pt idx="1093">
                  <c:v>28.79</c:v>
                </c:pt>
                <c:pt idx="1094">
                  <c:v>28.7</c:v>
                </c:pt>
                <c:pt idx="1095">
                  <c:v>28.7</c:v>
                </c:pt>
                <c:pt idx="1096">
                  <c:v>28.71</c:v>
                </c:pt>
                <c:pt idx="1097">
                  <c:v>28.71</c:v>
                </c:pt>
                <c:pt idx="1098">
                  <c:v>28.71</c:v>
                </c:pt>
                <c:pt idx="1099">
                  <c:v>28.7</c:v>
                </c:pt>
                <c:pt idx="1100">
                  <c:v>28.7</c:v>
                </c:pt>
                <c:pt idx="1101">
                  <c:v>28.72</c:v>
                </c:pt>
                <c:pt idx="1102">
                  <c:v>28.74</c:v>
                </c:pt>
                <c:pt idx="1103">
                  <c:v>28.74</c:v>
                </c:pt>
                <c:pt idx="1104">
                  <c:v>28.73</c:v>
                </c:pt>
                <c:pt idx="1105">
                  <c:v>28.71</c:v>
                </c:pt>
                <c:pt idx="1106">
                  <c:v>28.72</c:v>
                </c:pt>
                <c:pt idx="1107">
                  <c:v>28.73</c:v>
                </c:pt>
                <c:pt idx="1108">
                  <c:v>28.75</c:v>
                </c:pt>
                <c:pt idx="1109">
                  <c:v>28.75</c:v>
                </c:pt>
                <c:pt idx="1110">
                  <c:v>28.74</c:v>
                </c:pt>
                <c:pt idx="1111">
                  <c:v>28.72</c:v>
                </c:pt>
                <c:pt idx="1112">
                  <c:v>28.7</c:v>
                </c:pt>
                <c:pt idx="1113">
                  <c:v>28.69</c:v>
                </c:pt>
                <c:pt idx="1114">
                  <c:v>28.64</c:v>
                </c:pt>
                <c:pt idx="1115">
                  <c:v>28.62</c:v>
                </c:pt>
                <c:pt idx="1116">
                  <c:v>28.64</c:v>
                </c:pt>
                <c:pt idx="1117">
                  <c:v>28.65</c:v>
                </c:pt>
                <c:pt idx="1118">
                  <c:v>28.66</c:v>
                </c:pt>
                <c:pt idx="1119">
                  <c:v>28.63</c:v>
                </c:pt>
                <c:pt idx="1120">
                  <c:v>28.69</c:v>
                </c:pt>
                <c:pt idx="1121">
                  <c:v>28.71</c:v>
                </c:pt>
                <c:pt idx="1122">
                  <c:v>28.67</c:v>
                </c:pt>
                <c:pt idx="1123">
                  <c:v>28.65</c:v>
                </c:pt>
                <c:pt idx="1124">
                  <c:v>28.64</c:v>
                </c:pt>
                <c:pt idx="1125">
                  <c:v>28.63</c:v>
                </c:pt>
                <c:pt idx="1126">
                  <c:v>28.63</c:v>
                </c:pt>
                <c:pt idx="1127">
                  <c:v>28.64</c:v>
                </c:pt>
                <c:pt idx="1128">
                  <c:v>28.65</c:v>
                </c:pt>
                <c:pt idx="1129">
                  <c:v>28.61</c:v>
                </c:pt>
                <c:pt idx="1130">
                  <c:v>28.59</c:v>
                </c:pt>
                <c:pt idx="1131">
                  <c:v>28.55</c:v>
                </c:pt>
                <c:pt idx="1132">
                  <c:v>28.57</c:v>
                </c:pt>
                <c:pt idx="1133">
                  <c:v>28.6</c:v>
                </c:pt>
                <c:pt idx="1134">
                  <c:v>28.61</c:v>
                </c:pt>
                <c:pt idx="1135">
                  <c:v>28.59</c:v>
                </c:pt>
                <c:pt idx="1136">
                  <c:v>28.6</c:v>
                </c:pt>
                <c:pt idx="1137">
                  <c:v>28.54</c:v>
                </c:pt>
                <c:pt idx="1138">
                  <c:v>28.57</c:v>
                </c:pt>
                <c:pt idx="1139">
                  <c:v>28.58</c:v>
                </c:pt>
                <c:pt idx="1140">
                  <c:v>28.58</c:v>
                </c:pt>
                <c:pt idx="1141">
                  <c:v>28.57</c:v>
                </c:pt>
                <c:pt idx="1142">
                  <c:v>28.56</c:v>
                </c:pt>
                <c:pt idx="1143">
                  <c:v>28.6</c:v>
                </c:pt>
                <c:pt idx="1144">
                  <c:v>28.61</c:v>
                </c:pt>
                <c:pt idx="1145">
                  <c:v>28.59</c:v>
                </c:pt>
                <c:pt idx="1146">
                  <c:v>28.56</c:v>
                </c:pt>
                <c:pt idx="1147">
                  <c:v>28.52</c:v>
                </c:pt>
                <c:pt idx="1148">
                  <c:v>28.51</c:v>
                </c:pt>
                <c:pt idx="1149">
                  <c:v>28.51</c:v>
                </c:pt>
                <c:pt idx="1150">
                  <c:v>28.51</c:v>
                </c:pt>
                <c:pt idx="1151">
                  <c:v>28.51</c:v>
                </c:pt>
                <c:pt idx="1152">
                  <c:v>28.5</c:v>
                </c:pt>
                <c:pt idx="1153">
                  <c:v>28.5</c:v>
                </c:pt>
                <c:pt idx="1154">
                  <c:v>28.5</c:v>
                </c:pt>
                <c:pt idx="1155">
                  <c:v>28.49</c:v>
                </c:pt>
                <c:pt idx="1156">
                  <c:v>28.49</c:v>
                </c:pt>
                <c:pt idx="1157">
                  <c:v>28.49</c:v>
                </c:pt>
                <c:pt idx="1158">
                  <c:v>28.49</c:v>
                </c:pt>
                <c:pt idx="1159">
                  <c:v>28.52</c:v>
                </c:pt>
                <c:pt idx="1160">
                  <c:v>28.53</c:v>
                </c:pt>
                <c:pt idx="1161">
                  <c:v>28.54</c:v>
                </c:pt>
                <c:pt idx="1162">
                  <c:v>28.52</c:v>
                </c:pt>
                <c:pt idx="1163">
                  <c:v>28.55</c:v>
                </c:pt>
                <c:pt idx="1164">
                  <c:v>28.54</c:v>
                </c:pt>
                <c:pt idx="1165">
                  <c:v>28.51</c:v>
                </c:pt>
                <c:pt idx="1166">
                  <c:v>28.46</c:v>
                </c:pt>
                <c:pt idx="1167">
                  <c:v>28.44</c:v>
                </c:pt>
                <c:pt idx="1168">
                  <c:v>28.45</c:v>
                </c:pt>
                <c:pt idx="1169">
                  <c:v>28.48</c:v>
                </c:pt>
                <c:pt idx="1170">
                  <c:v>28.48</c:v>
                </c:pt>
                <c:pt idx="1171">
                  <c:v>28.47</c:v>
                </c:pt>
                <c:pt idx="1172">
                  <c:v>28.48</c:v>
                </c:pt>
                <c:pt idx="1173">
                  <c:v>28.45</c:v>
                </c:pt>
                <c:pt idx="1174">
                  <c:v>28.45</c:v>
                </c:pt>
                <c:pt idx="1175">
                  <c:v>28.46</c:v>
                </c:pt>
                <c:pt idx="1176">
                  <c:v>28.46</c:v>
                </c:pt>
                <c:pt idx="1177">
                  <c:v>28.47</c:v>
                </c:pt>
                <c:pt idx="1178">
                  <c:v>28.51</c:v>
                </c:pt>
                <c:pt idx="1179">
                  <c:v>28.49</c:v>
                </c:pt>
                <c:pt idx="1180">
                  <c:v>28.45</c:v>
                </c:pt>
                <c:pt idx="1181">
                  <c:v>28.42</c:v>
                </c:pt>
                <c:pt idx="1182">
                  <c:v>28.43</c:v>
                </c:pt>
                <c:pt idx="1183">
                  <c:v>28.44</c:v>
                </c:pt>
                <c:pt idx="1184">
                  <c:v>28.48</c:v>
                </c:pt>
                <c:pt idx="1185">
                  <c:v>28.48</c:v>
                </c:pt>
                <c:pt idx="1186">
                  <c:v>28.45</c:v>
                </c:pt>
                <c:pt idx="1187">
                  <c:v>28.43</c:v>
                </c:pt>
                <c:pt idx="1188">
                  <c:v>28.41</c:v>
                </c:pt>
                <c:pt idx="1189">
                  <c:v>28.41</c:v>
                </c:pt>
                <c:pt idx="1190">
                  <c:v>28.42</c:v>
                </c:pt>
                <c:pt idx="1191">
                  <c:v>28.44</c:v>
                </c:pt>
                <c:pt idx="1192">
                  <c:v>28.46</c:v>
                </c:pt>
                <c:pt idx="1193">
                  <c:v>28.45</c:v>
                </c:pt>
                <c:pt idx="1194">
                  <c:v>28.42</c:v>
                </c:pt>
                <c:pt idx="1195">
                  <c:v>28.44</c:v>
                </c:pt>
                <c:pt idx="1196">
                  <c:v>28.45</c:v>
                </c:pt>
                <c:pt idx="1197">
                  <c:v>28.44</c:v>
                </c:pt>
                <c:pt idx="1198">
                  <c:v>28.43</c:v>
                </c:pt>
                <c:pt idx="1199">
                  <c:v>28.41</c:v>
                </c:pt>
                <c:pt idx="1200">
                  <c:v>28.4</c:v>
                </c:pt>
                <c:pt idx="1201">
                  <c:v>28.39</c:v>
                </c:pt>
                <c:pt idx="1202">
                  <c:v>28.38</c:v>
                </c:pt>
                <c:pt idx="1203">
                  <c:v>28.39</c:v>
                </c:pt>
                <c:pt idx="1204">
                  <c:v>28.37</c:v>
                </c:pt>
                <c:pt idx="1205">
                  <c:v>28.37</c:v>
                </c:pt>
                <c:pt idx="1206">
                  <c:v>28.36</c:v>
                </c:pt>
                <c:pt idx="1207">
                  <c:v>28.36</c:v>
                </c:pt>
                <c:pt idx="1208">
                  <c:v>28.37</c:v>
                </c:pt>
                <c:pt idx="1209">
                  <c:v>28.37</c:v>
                </c:pt>
                <c:pt idx="1210">
                  <c:v>28.37</c:v>
                </c:pt>
                <c:pt idx="1211">
                  <c:v>28.38</c:v>
                </c:pt>
                <c:pt idx="1212">
                  <c:v>28.33</c:v>
                </c:pt>
                <c:pt idx="1213">
                  <c:v>28.3</c:v>
                </c:pt>
                <c:pt idx="1214">
                  <c:v>28.3</c:v>
                </c:pt>
                <c:pt idx="1215">
                  <c:v>28.29</c:v>
                </c:pt>
                <c:pt idx="1216">
                  <c:v>28.29</c:v>
                </c:pt>
                <c:pt idx="1217">
                  <c:v>28.25</c:v>
                </c:pt>
                <c:pt idx="1218">
                  <c:v>28.27</c:v>
                </c:pt>
                <c:pt idx="1219">
                  <c:v>28.26</c:v>
                </c:pt>
                <c:pt idx="1220">
                  <c:v>28.24</c:v>
                </c:pt>
                <c:pt idx="1221">
                  <c:v>28.21</c:v>
                </c:pt>
                <c:pt idx="1222">
                  <c:v>28.23</c:v>
                </c:pt>
                <c:pt idx="1223">
                  <c:v>28.24</c:v>
                </c:pt>
                <c:pt idx="1224">
                  <c:v>28.25</c:v>
                </c:pt>
                <c:pt idx="1225">
                  <c:v>28.23</c:v>
                </c:pt>
                <c:pt idx="1226">
                  <c:v>28.19</c:v>
                </c:pt>
                <c:pt idx="1227">
                  <c:v>28.18</c:v>
                </c:pt>
                <c:pt idx="1228">
                  <c:v>28.19</c:v>
                </c:pt>
                <c:pt idx="1229">
                  <c:v>28.2</c:v>
                </c:pt>
                <c:pt idx="1230">
                  <c:v>28.2</c:v>
                </c:pt>
                <c:pt idx="1231">
                  <c:v>28.18</c:v>
                </c:pt>
                <c:pt idx="1232">
                  <c:v>28.16</c:v>
                </c:pt>
                <c:pt idx="1233">
                  <c:v>28.15</c:v>
                </c:pt>
                <c:pt idx="1234">
                  <c:v>28.15</c:v>
                </c:pt>
                <c:pt idx="1235">
                  <c:v>28.13</c:v>
                </c:pt>
                <c:pt idx="1236">
                  <c:v>28.13</c:v>
                </c:pt>
                <c:pt idx="1237">
                  <c:v>28.12</c:v>
                </c:pt>
                <c:pt idx="1238">
                  <c:v>28.12</c:v>
                </c:pt>
                <c:pt idx="1239">
                  <c:v>28.11</c:v>
                </c:pt>
                <c:pt idx="1240">
                  <c:v>28.1</c:v>
                </c:pt>
                <c:pt idx="1241">
                  <c:v>28.09</c:v>
                </c:pt>
                <c:pt idx="1242">
                  <c:v>28.11</c:v>
                </c:pt>
                <c:pt idx="1243">
                  <c:v>28.1</c:v>
                </c:pt>
                <c:pt idx="1244">
                  <c:v>28.08</c:v>
                </c:pt>
                <c:pt idx="1245">
                  <c:v>28.07</c:v>
                </c:pt>
                <c:pt idx="1246">
                  <c:v>28.04</c:v>
                </c:pt>
                <c:pt idx="1247">
                  <c:v>28.05</c:v>
                </c:pt>
                <c:pt idx="1248">
                  <c:v>28.07</c:v>
                </c:pt>
                <c:pt idx="1249">
                  <c:v>28.06</c:v>
                </c:pt>
                <c:pt idx="1250">
                  <c:v>28.05</c:v>
                </c:pt>
                <c:pt idx="1251">
                  <c:v>28.01</c:v>
                </c:pt>
                <c:pt idx="1252">
                  <c:v>28.03</c:v>
                </c:pt>
                <c:pt idx="1253">
                  <c:v>28.02</c:v>
                </c:pt>
                <c:pt idx="1254">
                  <c:v>28</c:v>
                </c:pt>
                <c:pt idx="1255">
                  <c:v>27.98</c:v>
                </c:pt>
                <c:pt idx="1256">
                  <c:v>27.94</c:v>
                </c:pt>
                <c:pt idx="1257">
                  <c:v>27.95</c:v>
                </c:pt>
                <c:pt idx="1258">
                  <c:v>27.95</c:v>
                </c:pt>
                <c:pt idx="1259">
                  <c:v>27.98</c:v>
                </c:pt>
                <c:pt idx="1260">
                  <c:v>27.99</c:v>
                </c:pt>
                <c:pt idx="1261">
                  <c:v>27.97</c:v>
                </c:pt>
                <c:pt idx="1262">
                  <c:v>27.95</c:v>
                </c:pt>
                <c:pt idx="1263">
                  <c:v>27.93</c:v>
                </c:pt>
                <c:pt idx="1264">
                  <c:v>27.92</c:v>
                </c:pt>
                <c:pt idx="1265">
                  <c:v>27.9</c:v>
                </c:pt>
                <c:pt idx="1266">
                  <c:v>27.93</c:v>
                </c:pt>
                <c:pt idx="1267">
                  <c:v>28.02</c:v>
                </c:pt>
                <c:pt idx="1268">
                  <c:v>28.04</c:v>
                </c:pt>
                <c:pt idx="1269">
                  <c:v>27.93</c:v>
                </c:pt>
                <c:pt idx="1270">
                  <c:v>27.97</c:v>
                </c:pt>
                <c:pt idx="1271">
                  <c:v>27.89</c:v>
                </c:pt>
                <c:pt idx="1272">
                  <c:v>27.88</c:v>
                </c:pt>
                <c:pt idx="1273">
                  <c:v>27.89</c:v>
                </c:pt>
                <c:pt idx="1274">
                  <c:v>27.89</c:v>
                </c:pt>
                <c:pt idx="1275">
                  <c:v>27.88</c:v>
                </c:pt>
                <c:pt idx="1276">
                  <c:v>27.87</c:v>
                </c:pt>
                <c:pt idx="1277">
                  <c:v>27.89</c:v>
                </c:pt>
                <c:pt idx="1278">
                  <c:v>27.87</c:v>
                </c:pt>
                <c:pt idx="1279">
                  <c:v>27.89</c:v>
                </c:pt>
                <c:pt idx="1280">
                  <c:v>27.9</c:v>
                </c:pt>
                <c:pt idx="1281">
                  <c:v>27.9</c:v>
                </c:pt>
                <c:pt idx="1282">
                  <c:v>27.91</c:v>
                </c:pt>
                <c:pt idx="1283">
                  <c:v>27.88</c:v>
                </c:pt>
                <c:pt idx="1284">
                  <c:v>27.88</c:v>
                </c:pt>
                <c:pt idx="1285">
                  <c:v>27.92</c:v>
                </c:pt>
                <c:pt idx="1286">
                  <c:v>27.9</c:v>
                </c:pt>
                <c:pt idx="1287">
                  <c:v>27.87</c:v>
                </c:pt>
                <c:pt idx="1288">
                  <c:v>27.85</c:v>
                </c:pt>
                <c:pt idx="1289">
                  <c:v>27.86</c:v>
                </c:pt>
                <c:pt idx="1290">
                  <c:v>27.86</c:v>
                </c:pt>
                <c:pt idx="1291">
                  <c:v>27.84</c:v>
                </c:pt>
                <c:pt idx="1292">
                  <c:v>27.87</c:v>
                </c:pt>
                <c:pt idx="1293">
                  <c:v>27.93</c:v>
                </c:pt>
                <c:pt idx="1294">
                  <c:v>27.96</c:v>
                </c:pt>
                <c:pt idx="1295">
                  <c:v>27.99</c:v>
                </c:pt>
                <c:pt idx="1296">
                  <c:v>27.95</c:v>
                </c:pt>
                <c:pt idx="1297">
                  <c:v>27.93</c:v>
                </c:pt>
                <c:pt idx="1298">
                  <c:v>27.98</c:v>
                </c:pt>
                <c:pt idx="1299">
                  <c:v>27.96</c:v>
                </c:pt>
                <c:pt idx="1300">
                  <c:v>27.91</c:v>
                </c:pt>
                <c:pt idx="1301">
                  <c:v>27.83</c:v>
                </c:pt>
                <c:pt idx="1302">
                  <c:v>27.79</c:v>
                </c:pt>
                <c:pt idx="1303">
                  <c:v>27.83</c:v>
                </c:pt>
                <c:pt idx="1304">
                  <c:v>27.84</c:v>
                </c:pt>
                <c:pt idx="1305">
                  <c:v>27.84</c:v>
                </c:pt>
                <c:pt idx="1306">
                  <c:v>27.85</c:v>
                </c:pt>
                <c:pt idx="1307">
                  <c:v>27.85</c:v>
                </c:pt>
                <c:pt idx="1308">
                  <c:v>27.86</c:v>
                </c:pt>
                <c:pt idx="1309">
                  <c:v>27.85</c:v>
                </c:pt>
                <c:pt idx="1310">
                  <c:v>27.85</c:v>
                </c:pt>
                <c:pt idx="1311">
                  <c:v>27.84</c:v>
                </c:pt>
                <c:pt idx="1312">
                  <c:v>27.83</c:v>
                </c:pt>
                <c:pt idx="1313">
                  <c:v>27.82</c:v>
                </c:pt>
                <c:pt idx="1314">
                  <c:v>27.79</c:v>
                </c:pt>
                <c:pt idx="1315">
                  <c:v>27.8</c:v>
                </c:pt>
                <c:pt idx="1316">
                  <c:v>27.84</c:v>
                </c:pt>
                <c:pt idx="1317">
                  <c:v>27.88</c:v>
                </c:pt>
                <c:pt idx="1318">
                  <c:v>27.88</c:v>
                </c:pt>
                <c:pt idx="1319">
                  <c:v>27.85</c:v>
                </c:pt>
                <c:pt idx="1320">
                  <c:v>27.89</c:v>
                </c:pt>
                <c:pt idx="1321">
                  <c:v>27.9</c:v>
                </c:pt>
                <c:pt idx="1322">
                  <c:v>27.94</c:v>
                </c:pt>
                <c:pt idx="1323">
                  <c:v>27.96</c:v>
                </c:pt>
                <c:pt idx="1324">
                  <c:v>27.91</c:v>
                </c:pt>
                <c:pt idx="1325">
                  <c:v>27.88</c:v>
                </c:pt>
                <c:pt idx="1326">
                  <c:v>27.81</c:v>
                </c:pt>
                <c:pt idx="1327">
                  <c:v>27.89</c:v>
                </c:pt>
                <c:pt idx="1328">
                  <c:v>27.9</c:v>
                </c:pt>
                <c:pt idx="1329">
                  <c:v>27.87</c:v>
                </c:pt>
                <c:pt idx="1330">
                  <c:v>27.91</c:v>
                </c:pt>
                <c:pt idx="1331">
                  <c:v>27.91</c:v>
                </c:pt>
                <c:pt idx="1332">
                  <c:v>27.87</c:v>
                </c:pt>
                <c:pt idx="1333">
                  <c:v>27.96</c:v>
                </c:pt>
                <c:pt idx="1334">
                  <c:v>27.96</c:v>
                </c:pt>
                <c:pt idx="1335">
                  <c:v>27.95</c:v>
                </c:pt>
                <c:pt idx="1336">
                  <c:v>27.97</c:v>
                </c:pt>
                <c:pt idx="1337">
                  <c:v>27.89</c:v>
                </c:pt>
                <c:pt idx="1338">
                  <c:v>27.85</c:v>
                </c:pt>
                <c:pt idx="1339">
                  <c:v>27.87</c:v>
                </c:pt>
                <c:pt idx="1340">
                  <c:v>27.86</c:v>
                </c:pt>
                <c:pt idx="1341">
                  <c:v>27.86</c:v>
                </c:pt>
                <c:pt idx="1342">
                  <c:v>27.86</c:v>
                </c:pt>
                <c:pt idx="1343">
                  <c:v>27.88</c:v>
                </c:pt>
                <c:pt idx="1344">
                  <c:v>27.89</c:v>
                </c:pt>
                <c:pt idx="1345">
                  <c:v>27.92</c:v>
                </c:pt>
                <c:pt idx="1346">
                  <c:v>27.95</c:v>
                </c:pt>
                <c:pt idx="1347">
                  <c:v>27.97</c:v>
                </c:pt>
                <c:pt idx="1348">
                  <c:v>27.99</c:v>
                </c:pt>
                <c:pt idx="1349">
                  <c:v>28.01</c:v>
                </c:pt>
                <c:pt idx="1350">
                  <c:v>28.07</c:v>
                </c:pt>
                <c:pt idx="1351">
                  <c:v>28.08</c:v>
                </c:pt>
                <c:pt idx="1352">
                  <c:v>28.08</c:v>
                </c:pt>
                <c:pt idx="1353">
                  <c:v>28.11</c:v>
                </c:pt>
                <c:pt idx="1354">
                  <c:v>28.08</c:v>
                </c:pt>
                <c:pt idx="1355">
                  <c:v>28.03</c:v>
                </c:pt>
                <c:pt idx="1356">
                  <c:v>28.02</c:v>
                </c:pt>
                <c:pt idx="1357">
                  <c:v>28.03</c:v>
                </c:pt>
                <c:pt idx="1358">
                  <c:v>28.02</c:v>
                </c:pt>
                <c:pt idx="1359">
                  <c:v>28.03</c:v>
                </c:pt>
                <c:pt idx="1360">
                  <c:v>28.1</c:v>
                </c:pt>
                <c:pt idx="1361">
                  <c:v>28.16</c:v>
                </c:pt>
                <c:pt idx="1362">
                  <c:v>28.1</c:v>
                </c:pt>
                <c:pt idx="1363">
                  <c:v>28.06</c:v>
                </c:pt>
                <c:pt idx="1364">
                  <c:v>28.06</c:v>
                </c:pt>
                <c:pt idx="1365">
                  <c:v>28.14</c:v>
                </c:pt>
                <c:pt idx="1366">
                  <c:v>28.15</c:v>
                </c:pt>
                <c:pt idx="1367">
                  <c:v>28.16</c:v>
                </c:pt>
                <c:pt idx="1368">
                  <c:v>28.09</c:v>
                </c:pt>
                <c:pt idx="1369">
                  <c:v>28.06</c:v>
                </c:pt>
                <c:pt idx="1370">
                  <c:v>28.07</c:v>
                </c:pt>
                <c:pt idx="1371">
                  <c:v>28.09</c:v>
                </c:pt>
                <c:pt idx="1372">
                  <c:v>28.13</c:v>
                </c:pt>
                <c:pt idx="1373">
                  <c:v>28.12</c:v>
                </c:pt>
                <c:pt idx="1374">
                  <c:v>28.1</c:v>
                </c:pt>
                <c:pt idx="1375">
                  <c:v>28.12</c:v>
                </c:pt>
                <c:pt idx="1376">
                  <c:v>28.1</c:v>
                </c:pt>
                <c:pt idx="1377">
                  <c:v>28.14</c:v>
                </c:pt>
                <c:pt idx="1378">
                  <c:v>28.13</c:v>
                </c:pt>
                <c:pt idx="1379">
                  <c:v>28.15</c:v>
                </c:pt>
                <c:pt idx="1380">
                  <c:v>28.18</c:v>
                </c:pt>
                <c:pt idx="1381">
                  <c:v>28.19</c:v>
                </c:pt>
                <c:pt idx="1382">
                  <c:v>28.17</c:v>
                </c:pt>
                <c:pt idx="1383">
                  <c:v>28.18</c:v>
                </c:pt>
                <c:pt idx="1384">
                  <c:v>28.18</c:v>
                </c:pt>
                <c:pt idx="1385">
                  <c:v>28.17</c:v>
                </c:pt>
                <c:pt idx="1386">
                  <c:v>28.16</c:v>
                </c:pt>
                <c:pt idx="1387">
                  <c:v>28.21</c:v>
                </c:pt>
                <c:pt idx="1388">
                  <c:v>28.22</c:v>
                </c:pt>
                <c:pt idx="1389">
                  <c:v>28.21</c:v>
                </c:pt>
                <c:pt idx="1390">
                  <c:v>28.26</c:v>
                </c:pt>
                <c:pt idx="1391">
                  <c:v>28.29</c:v>
                </c:pt>
                <c:pt idx="1392">
                  <c:v>28.29</c:v>
                </c:pt>
                <c:pt idx="1393">
                  <c:v>28.26</c:v>
                </c:pt>
                <c:pt idx="1394">
                  <c:v>28.25</c:v>
                </c:pt>
                <c:pt idx="1395">
                  <c:v>28.25</c:v>
                </c:pt>
                <c:pt idx="1396">
                  <c:v>28.25</c:v>
                </c:pt>
                <c:pt idx="1397">
                  <c:v>28.27</c:v>
                </c:pt>
                <c:pt idx="1398">
                  <c:v>28.28</c:v>
                </c:pt>
                <c:pt idx="1399">
                  <c:v>28.27</c:v>
                </c:pt>
                <c:pt idx="1400">
                  <c:v>28.31</c:v>
                </c:pt>
                <c:pt idx="1401">
                  <c:v>28.4</c:v>
                </c:pt>
                <c:pt idx="1402">
                  <c:v>28.38</c:v>
                </c:pt>
                <c:pt idx="1403">
                  <c:v>28.32</c:v>
                </c:pt>
                <c:pt idx="1404">
                  <c:v>28.35</c:v>
                </c:pt>
                <c:pt idx="1405">
                  <c:v>28.34</c:v>
                </c:pt>
                <c:pt idx="1406">
                  <c:v>28.37</c:v>
                </c:pt>
                <c:pt idx="1407">
                  <c:v>28.33</c:v>
                </c:pt>
                <c:pt idx="1408">
                  <c:v>28.32</c:v>
                </c:pt>
                <c:pt idx="1409">
                  <c:v>28.33</c:v>
                </c:pt>
                <c:pt idx="1410">
                  <c:v>28.3</c:v>
                </c:pt>
                <c:pt idx="1411">
                  <c:v>28.35</c:v>
                </c:pt>
                <c:pt idx="1412">
                  <c:v>28.38</c:v>
                </c:pt>
                <c:pt idx="1413">
                  <c:v>28.32</c:v>
                </c:pt>
                <c:pt idx="1414">
                  <c:v>28.38</c:v>
                </c:pt>
                <c:pt idx="1415">
                  <c:v>28.38</c:v>
                </c:pt>
                <c:pt idx="1416">
                  <c:v>28.36</c:v>
                </c:pt>
                <c:pt idx="1417">
                  <c:v>28.39</c:v>
                </c:pt>
                <c:pt idx="1418">
                  <c:v>28.4</c:v>
                </c:pt>
                <c:pt idx="1419">
                  <c:v>28.43</c:v>
                </c:pt>
                <c:pt idx="1420">
                  <c:v>28.42</c:v>
                </c:pt>
                <c:pt idx="1421">
                  <c:v>28.41</c:v>
                </c:pt>
                <c:pt idx="1422">
                  <c:v>28.41</c:v>
                </c:pt>
                <c:pt idx="1423">
                  <c:v>28.45</c:v>
                </c:pt>
                <c:pt idx="1424">
                  <c:v>28.46</c:v>
                </c:pt>
                <c:pt idx="1425">
                  <c:v>28.43</c:v>
                </c:pt>
                <c:pt idx="1426">
                  <c:v>28.45</c:v>
                </c:pt>
                <c:pt idx="1427">
                  <c:v>28.49</c:v>
                </c:pt>
                <c:pt idx="1428">
                  <c:v>28.48</c:v>
                </c:pt>
                <c:pt idx="1429">
                  <c:v>28.49</c:v>
                </c:pt>
                <c:pt idx="1430">
                  <c:v>28.44</c:v>
                </c:pt>
                <c:pt idx="1431">
                  <c:v>28.45</c:v>
                </c:pt>
                <c:pt idx="1432">
                  <c:v>28.45</c:v>
                </c:pt>
                <c:pt idx="1433">
                  <c:v>28.4</c:v>
                </c:pt>
                <c:pt idx="1434">
                  <c:v>28.39</c:v>
                </c:pt>
                <c:pt idx="1435">
                  <c:v>28.42</c:v>
                </c:pt>
                <c:pt idx="1436">
                  <c:v>28.43</c:v>
                </c:pt>
                <c:pt idx="1437">
                  <c:v>28.43</c:v>
                </c:pt>
                <c:pt idx="1438">
                  <c:v>28.43</c:v>
                </c:pt>
                <c:pt idx="1439">
                  <c:v>28.43</c:v>
                </c:pt>
                <c:pt idx="1440">
                  <c:v>28.43</c:v>
                </c:pt>
                <c:pt idx="1441">
                  <c:v>28.44</c:v>
                </c:pt>
                <c:pt idx="1442">
                  <c:v>28.45</c:v>
                </c:pt>
                <c:pt idx="1443">
                  <c:v>28.44</c:v>
                </c:pt>
                <c:pt idx="1444">
                  <c:v>28.48</c:v>
                </c:pt>
                <c:pt idx="1445">
                  <c:v>28.52</c:v>
                </c:pt>
                <c:pt idx="1446">
                  <c:v>28.55</c:v>
                </c:pt>
                <c:pt idx="1447">
                  <c:v>28.55</c:v>
                </c:pt>
                <c:pt idx="1448">
                  <c:v>28.5</c:v>
                </c:pt>
                <c:pt idx="1449">
                  <c:v>28.46</c:v>
                </c:pt>
                <c:pt idx="1450">
                  <c:v>28.44</c:v>
                </c:pt>
                <c:pt idx="1451">
                  <c:v>28.44</c:v>
                </c:pt>
                <c:pt idx="1452">
                  <c:v>28.47</c:v>
                </c:pt>
                <c:pt idx="1453">
                  <c:v>28.48</c:v>
                </c:pt>
                <c:pt idx="1454">
                  <c:v>28.49</c:v>
                </c:pt>
                <c:pt idx="1455">
                  <c:v>28.52</c:v>
                </c:pt>
                <c:pt idx="1456">
                  <c:v>28.47</c:v>
                </c:pt>
                <c:pt idx="1457">
                  <c:v>28.51</c:v>
                </c:pt>
                <c:pt idx="1458">
                  <c:v>28.54</c:v>
                </c:pt>
                <c:pt idx="1459">
                  <c:v>28.53</c:v>
                </c:pt>
                <c:pt idx="1460">
                  <c:v>28.49</c:v>
                </c:pt>
                <c:pt idx="1461">
                  <c:v>28.45</c:v>
                </c:pt>
                <c:pt idx="1462">
                  <c:v>28.43</c:v>
                </c:pt>
                <c:pt idx="1463">
                  <c:v>28.44</c:v>
                </c:pt>
                <c:pt idx="1464">
                  <c:v>28.45</c:v>
                </c:pt>
                <c:pt idx="1465">
                  <c:v>28.46</c:v>
                </c:pt>
                <c:pt idx="1466">
                  <c:v>28.49</c:v>
                </c:pt>
                <c:pt idx="1467">
                  <c:v>28.51</c:v>
                </c:pt>
                <c:pt idx="1468">
                  <c:v>28.54</c:v>
                </c:pt>
                <c:pt idx="1469">
                  <c:v>28.58</c:v>
                </c:pt>
                <c:pt idx="1470">
                  <c:v>28.62</c:v>
                </c:pt>
                <c:pt idx="1471">
                  <c:v>28.57</c:v>
                </c:pt>
                <c:pt idx="1472">
                  <c:v>28.5</c:v>
                </c:pt>
                <c:pt idx="1473">
                  <c:v>28.5</c:v>
                </c:pt>
                <c:pt idx="1474">
                  <c:v>28.49</c:v>
                </c:pt>
                <c:pt idx="1475">
                  <c:v>28.46</c:v>
                </c:pt>
                <c:pt idx="1476">
                  <c:v>28.43</c:v>
                </c:pt>
                <c:pt idx="1477">
                  <c:v>28.45</c:v>
                </c:pt>
                <c:pt idx="1478">
                  <c:v>28.48</c:v>
                </c:pt>
                <c:pt idx="1479">
                  <c:v>28.5</c:v>
                </c:pt>
                <c:pt idx="1480">
                  <c:v>28.5</c:v>
                </c:pt>
                <c:pt idx="1481">
                  <c:v>28.48</c:v>
                </c:pt>
                <c:pt idx="1482">
                  <c:v>28.45</c:v>
                </c:pt>
                <c:pt idx="1483">
                  <c:v>28.43</c:v>
                </c:pt>
                <c:pt idx="1484">
                  <c:v>28.44</c:v>
                </c:pt>
                <c:pt idx="1485">
                  <c:v>28.46</c:v>
                </c:pt>
                <c:pt idx="1486">
                  <c:v>28.46</c:v>
                </c:pt>
                <c:pt idx="1487">
                  <c:v>28.47</c:v>
                </c:pt>
                <c:pt idx="1488">
                  <c:v>28.48</c:v>
                </c:pt>
                <c:pt idx="1489">
                  <c:v>28.46</c:v>
                </c:pt>
                <c:pt idx="1490">
                  <c:v>28.45</c:v>
                </c:pt>
                <c:pt idx="1491">
                  <c:v>28.5</c:v>
                </c:pt>
                <c:pt idx="1492">
                  <c:v>28.5</c:v>
                </c:pt>
                <c:pt idx="1493">
                  <c:v>28.47</c:v>
                </c:pt>
                <c:pt idx="1494">
                  <c:v>28.46</c:v>
                </c:pt>
                <c:pt idx="1495">
                  <c:v>28.46</c:v>
                </c:pt>
                <c:pt idx="1496">
                  <c:v>28.46</c:v>
                </c:pt>
                <c:pt idx="1497">
                  <c:v>28.46</c:v>
                </c:pt>
                <c:pt idx="1498">
                  <c:v>28.45</c:v>
                </c:pt>
                <c:pt idx="1499">
                  <c:v>28.5</c:v>
                </c:pt>
                <c:pt idx="1500">
                  <c:v>28.49</c:v>
                </c:pt>
                <c:pt idx="1501">
                  <c:v>28.46</c:v>
                </c:pt>
                <c:pt idx="1502">
                  <c:v>28.42</c:v>
                </c:pt>
                <c:pt idx="1503">
                  <c:v>28.36</c:v>
                </c:pt>
                <c:pt idx="1504">
                  <c:v>28.38</c:v>
                </c:pt>
                <c:pt idx="1505">
                  <c:v>28.43</c:v>
                </c:pt>
                <c:pt idx="1506">
                  <c:v>28.45</c:v>
                </c:pt>
                <c:pt idx="1507">
                  <c:v>28.45</c:v>
                </c:pt>
                <c:pt idx="1508">
                  <c:v>28.42</c:v>
                </c:pt>
                <c:pt idx="1509">
                  <c:v>28.42</c:v>
                </c:pt>
                <c:pt idx="1510">
                  <c:v>28.41</c:v>
                </c:pt>
                <c:pt idx="1511">
                  <c:v>28.42</c:v>
                </c:pt>
                <c:pt idx="1512">
                  <c:v>28.4</c:v>
                </c:pt>
                <c:pt idx="1513">
                  <c:v>28.37</c:v>
                </c:pt>
                <c:pt idx="1514">
                  <c:v>28.35</c:v>
                </c:pt>
                <c:pt idx="1515">
                  <c:v>28.36</c:v>
                </c:pt>
                <c:pt idx="1516">
                  <c:v>28.38</c:v>
                </c:pt>
                <c:pt idx="1517">
                  <c:v>28.34</c:v>
                </c:pt>
                <c:pt idx="1518">
                  <c:v>28.33</c:v>
                </c:pt>
                <c:pt idx="1519">
                  <c:v>28.33</c:v>
                </c:pt>
                <c:pt idx="1520">
                  <c:v>28.34</c:v>
                </c:pt>
                <c:pt idx="1521">
                  <c:v>28.35</c:v>
                </c:pt>
                <c:pt idx="1522">
                  <c:v>28.38</c:v>
                </c:pt>
                <c:pt idx="1523">
                  <c:v>28.36</c:v>
                </c:pt>
                <c:pt idx="1524">
                  <c:v>28.33</c:v>
                </c:pt>
                <c:pt idx="1525">
                  <c:v>28.31</c:v>
                </c:pt>
                <c:pt idx="1526">
                  <c:v>28.37</c:v>
                </c:pt>
                <c:pt idx="1527">
                  <c:v>28.38</c:v>
                </c:pt>
                <c:pt idx="1528">
                  <c:v>28.34</c:v>
                </c:pt>
                <c:pt idx="1529">
                  <c:v>28.33</c:v>
                </c:pt>
                <c:pt idx="1530">
                  <c:v>28.34</c:v>
                </c:pt>
                <c:pt idx="1531">
                  <c:v>28.31</c:v>
                </c:pt>
                <c:pt idx="1532">
                  <c:v>28.3</c:v>
                </c:pt>
                <c:pt idx="1533">
                  <c:v>28.31</c:v>
                </c:pt>
                <c:pt idx="1534">
                  <c:v>28.28</c:v>
                </c:pt>
                <c:pt idx="1535">
                  <c:v>28.26</c:v>
                </c:pt>
                <c:pt idx="1536">
                  <c:v>28.25</c:v>
                </c:pt>
                <c:pt idx="1537">
                  <c:v>28.25</c:v>
                </c:pt>
                <c:pt idx="1538">
                  <c:v>28.26</c:v>
                </c:pt>
                <c:pt idx="1539">
                  <c:v>28.22</c:v>
                </c:pt>
                <c:pt idx="1540">
                  <c:v>28.21</c:v>
                </c:pt>
                <c:pt idx="1541">
                  <c:v>28.2</c:v>
                </c:pt>
                <c:pt idx="1542">
                  <c:v>28.2</c:v>
                </c:pt>
                <c:pt idx="1543">
                  <c:v>28.18</c:v>
                </c:pt>
                <c:pt idx="1544">
                  <c:v>28.16</c:v>
                </c:pt>
                <c:pt idx="1545">
                  <c:v>28.15</c:v>
                </c:pt>
                <c:pt idx="1546">
                  <c:v>28.14</c:v>
                </c:pt>
                <c:pt idx="1547">
                  <c:v>28.15</c:v>
                </c:pt>
                <c:pt idx="1548">
                  <c:v>28.17</c:v>
                </c:pt>
                <c:pt idx="1549">
                  <c:v>28.17</c:v>
                </c:pt>
                <c:pt idx="1550">
                  <c:v>28.15</c:v>
                </c:pt>
                <c:pt idx="1551">
                  <c:v>28.12</c:v>
                </c:pt>
                <c:pt idx="1552">
                  <c:v>28.12</c:v>
                </c:pt>
                <c:pt idx="1553">
                  <c:v>28.11</c:v>
                </c:pt>
                <c:pt idx="1554">
                  <c:v>28.11</c:v>
                </c:pt>
                <c:pt idx="1555">
                  <c:v>28.09</c:v>
                </c:pt>
                <c:pt idx="1556">
                  <c:v>28.1</c:v>
                </c:pt>
                <c:pt idx="1557">
                  <c:v>28.1</c:v>
                </c:pt>
                <c:pt idx="1558">
                  <c:v>28.05</c:v>
                </c:pt>
                <c:pt idx="1559">
                  <c:v>28.04</c:v>
                </c:pt>
                <c:pt idx="1560">
                  <c:v>28.04</c:v>
                </c:pt>
                <c:pt idx="1561">
                  <c:v>28.01</c:v>
                </c:pt>
                <c:pt idx="1562">
                  <c:v>28.05</c:v>
                </c:pt>
                <c:pt idx="1563">
                  <c:v>28.01</c:v>
                </c:pt>
                <c:pt idx="1564">
                  <c:v>27.99</c:v>
                </c:pt>
                <c:pt idx="1565">
                  <c:v>28</c:v>
                </c:pt>
                <c:pt idx="1566">
                  <c:v>28</c:v>
                </c:pt>
                <c:pt idx="1567">
                  <c:v>27.98</c:v>
                </c:pt>
                <c:pt idx="1568">
                  <c:v>27.95</c:v>
                </c:pt>
                <c:pt idx="1569">
                  <c:v>27.93</c:v>
                </c:pt>
                <c:pt idx="1570">
                  <c:v>27.94</c:v>
                </c:pt>
                <c:pt idx="1571">
                  <c:v>27.95</c:v>
                </c:pt>
                <c:pt idx="1572">
                  <c:v>27.96</c:v>
                </c:pt>
                <c:pt idx="1573">
                  <c:v>27.95</c:v>
                </c:pt>
                <c:pt idx="1574">
                  <c:v>27.92</c:v>
                </c:pt>
                <c:pt idx="1575">
                  <c:v>27.9</c:v>
                </c:pt>
                <c:pt idx="1576">
                  <c:v>27.91</c:v>
                </c:pt>
                <c:pt idx="1577">
                  <c:v>27.9</c:v>
                </c:pt>
                <c:pt idx="1578">
                  <c:v>27.88</c:v>
                </c:pt>
                <c:pt idx="1579">
                  <c:v>27.89</c:v>
                </c:pt>
                <c:pt idx="1580">
                  <c:v>27.89</c:v>
                </c:pt>
                <c:pt idx="1581">
                  <c:v>27.89</c:v>
                </c:pt>
                <c:pt idx="1582">
                  <c:v>27.88</c:v>
                </c:pt>
                <c:pt idx="1583">
                  <c:v>27.88</c:v>
                </c:pt>
                <c:pt idx="1584">
                  <c:v>27.87</c:v>
                </c:pt>
                <c:pt idx="1585">
                  <c:v>27.88</c:v>
                </c:pt>
                <c:pt idx="1586">
                  <c:v>27.86</c:v>
                </c:pt>
                <c:pt idx="1587">
                  <c:v>27.82</c:v>
                </c:pt>
                <c:pt idx="1588">
                  <c:v>27.77</c:v>
                </c:pt>
                <c:pt idx="1589">
                  <c:v>27.78</c:v>
                </c:pt>
                <c:pt idx="1590">
                  <c:v>27.77</c:v>
                </c:pt>
                <c:pt idx="1591">
                  <c:v>27.78</c:v>
                </c:pt>
                <c:pt idx="1592">
                  <c:v>27.77</c:v>
                </c:pt>
                <c:pt idx="1593">
                  <c:v>27.79</c:v>
                </c:pt>
                <c:pt idx="1594">
                  <c:v>27.77</c:v>
                </c:pt>
                <c:pt idx="1595">
                  <c:v>27.76</c:v>
                </c:pt>
                <c:pt idx="1596">
                  <c:v>27.76</c:v>
                </c:pt>
                <c:pt idx="1597">
                  <c:v>27.76</c:v>
                </c:pt>
                <c:pt idx="1598">
                  <c:v>27.75</c:v>
                </c:pt>
                <c:pt idx="1599">
                  <c:v>27.73</c:v>
                </c:pt>
                <c:pt idx="1600">
                  <c:v>27.71</c:v>
                </c:pt>
                <c:pt idx="1601">
                  <c:v>27.72</c:v>
                </c:pt>
                <c:pt idx="1602">
                  <c:v>27.72</c:v>
                </c:pt>
                <c:pt idx="1603">
                  <c:v>27.72</c:v>
                </c:pt>
                <c:pt idx="1604">
                  <c:v>27.71</c:v>
                </c:pt>
                <c:pt idx="1605">
                  <c:v>27.69</c:v>
                </c:pt>
                <c:pt idx="1606">
                  <c:v>27.69</c:v>
                </c:pt>
                <c:pt idx="1607">
                  <c:v>27.69</c:v>
                </c:pt>
                <c:pt idx="1608">
                  <c:v>27.69</c:v>
                </c:pt>
                <c:pt idx="1609">
                  <c:v>27.67</c:v>
                </c:pt>
                <c:pt idx="1610">
                  <c:v>27.66</c:v>
                </c:pt>
                <c:pt idx="1611">
                  <c:v>27.69</c:v>
                </c:pt>
                <c:pt idx="1612">
                  <c:v>27.7</c:v>
                </c:pt>
                <c:pt idx="1613">
                  <c:v>27.71</c:v>
                </c:pt>
                <c:pt idx="1614">
                  <c:v>27.7</c:v>
                </c:pt>
                <c:pt idx="1615">
                  <c:v>27.67</c:v>
                </c:pt>
                <c:pt idx="1616">
                  <c:v>27.64</c:v>
                </c:pt>
                <c:pt idx="1617">
                  <c:v>27.61</c:v>
                </c:pt>
                <c:pt idx="1618">
                  <c:v>27.61</c:v>
                </c:pt>
                <c:pt idx="1619">
                  <c:v>27.6</c:v>
                </c:pt>
                <c:pt idx="1620">
                  <c:v>27.59</c:v>
                </c:pt>
                <c:pt idx="1621">
                  <c:v>27.59</c:v>
                </c:pt>
                <c:pt idx="1622">
                  <c:v>27.6</c:v>
                </c:pt>
                <c:pt idx="1623">
                  <c:v>27.6</c:v>
                </c:pt>
                <c:pt idx="1624">
                  <c:v>27.61</c:v>
                </c:pt>
                <c:pt idx="1625">
                  <c:v>27.6</c:v>
                </c:pt>
                <c:pt idx="1626">
                  <c:v>27.62</c:v>
                </c:pt>
                <c:pt idx="1627">
                  <c:v>27.61</c:v>
                </c:pt>
                <c:pt idx="1628">
                  <c:v>27.64</c:v>
                </c:pt>
                <c:pt idx="1629">
                  <c:v>27.66</c:v>
                </c:pt>
                <c:pt idx="1630">
                  <c:v>27.62</c:v>
                </c:pt>
                <c:pt idx="1631">
                  <c:v>27.56</c:v>
                </c:pt>
                <c:pt idx="1632">
                  <c:v>27.53</c:v>
                </c:pt>
                <c:pt idx="1633">
                  <c:v>27.55</c:v>
                </c:pt>
                <c:pt idx="1634">
                  <c:v>27.55</c:v>
                </c:pt>
                <c:pt idx="1635">
                  <c:v>27.55</c:v>
                </c:pt>
                <c:pt idx="1636">
                  <c:v>27.5</c:v>
                </c:pt>
                <c:pt idx="1637">
                  <c:v>27.54</c:v>
                </c:pt>
                <c:pt idx="1638">
                  <c:v>27.53</c:v>
                </c:pt>
                <c:pt idx="1639">
                  <c:v>27.57</c:v>
                </c:pt>
                <c:pt idx="1640">
                  <c:v>27.55</c:v>
                </c:pt>
                <c:pt idx="1641">
                  <c:v>27.52</c:v>
                </c:pt>
                <c:pt idx="1642">
                  <c:v>27.5</c:v>
                </c:pt>
                <c:pt idx="1643">
                  <c:v>27.51</c:v>
                </c:pt>
                <c:pt idx="1644">
                  <c:v>27.52</c:v>
                </c:pt>
                <c:pt idx="1645">
                  <c:v>27.56</c:v>
                </c:pt>
                <c:pt idx="1646">
                  <c:v>27.56</c:v>
                </c:pt>
                <c:pt idx="1647">
                  <c:v>27.53</c:v>
                </c:pt>
                <c:pt idx="1648">
                  <c:v>27.52</c:v>
                </c:pt>
                <c:pt idx="1649">
                  <c:v>27.56</c:v>
                </c:pt>
                <c:pt idx="1650">
                  <c:v>27.59</c:v>
                </c:pt>
                <c:pt idx="1651">
                  <c:v>27.58</c:v>
                </c:pt>
                <c:pt idx="1652">
                  <c:v>27.58</c:v>
                </c:pt>
                <c:pt idx="1653">
                  <c:v>27.6</c:v>
                </c:pt>
                <c:pt idx="1654">
                  <c:v>27.55</c:v>
                </c:pt>
                <c:pt idx="1655">
                  <c:v>27.57</c:v>
                </c:pt>
                <c:pt idx="1656">
                  <c:v>27.53</c:v>
                </c:pt>
                <c:pt idx="1657">
                  <c:v>27.53</c:v>
                </c:pt>
                <c:pt idx="1658">
                  <c:v>27.52</c:v>
                </c:pt>
                <c:pt idx="1659">
                  <c:v>27.54</c:v>
                </c:pt>
                <c:pt idx="1660">
                  <c:v>27.53</c:v>
                </c:pt>
                <c:pt idx="1661">
                  <c:v>27.56</c:v>
                </c:pt>
                <c:pt idx="1662">
                  <c:v>27.52</c:v>
                </c:pt>
                <c:pt idx="1663">
                  <c:v>27.53</c:v>
                </c:pt>
                <c:pt idx="1664">
                  <c:v>27.58</c:v>
                </c:pt>
                <c:pt idx="1665">
                  <c:v>27.58</c:v>
                </c:pt>
                <c:pt idx="1666">
                  <c:v>27.54</c:v>
                </c:pt>
                <c:pt idx="1667">
                  <c:v>27.58</c:v>
                </c:pt>
                <c:pt idx="1668">
                  <c:v>27.59</c:v>
                </c:pt>
                <c:pt idx="1669">
                  <c:v>27.6</c:v>
                </c:pt>
                <c:pt idx="1670">
                  <c:v>27.58</c:v>
                </c:pt>
                <c:pt idx="1671">
                  <c:v>27.51</c:v>
                </c:pt>
                <c:pt idx="1672">
                  <c:v>27.51</c:v>
                </c:pt>
                <c:pt idx="1673">
                  <c:v>27.53</c:v>
                </c:pt>
                <c:pt idx="1674">
                  <c:v>27.58</c:v>
                </c:pt>
                <c:pt idx="1675">
                  <c:v>27.58</c:v>
                </c:pt>
                <c:pt idx="1676">
                  <c:v>27.65</c:v>
                </c:pt>
                <c:pt idx="1677">
                  <c:v>27.68</c:v>
                </c:pt>
                <c:pt idx="1678">
                  <c:v>27.67</c:v>
                </c:pt>
                <c:pt idx="1679">
                  <c:v>27.63</c:v>
                </c:pt>
                <c:pt idx="1680">
                  <c:v>27.61</c:v>
                </c:pt>
                <c:pt idx="1681">
                  <c:v>27.6</c:v>
                </c:pt>
                <c:pt idx="1682">
                  <c:v>27.69</c:v>
                </c:pt>
                <c:pt idx="1683">
                  <c:v>27.69</c:v>
                </c:pt>
                <c:pt idx="1684">
                  <c:v>27.71</c:v>
                </c:pt>
                <c:pt idx="1685">
                  <c:v>27.64</c:v>
                </c:pt>
                <c:pt idx="1686">
                  <c:v>27.62</c:v>
                </c:pt>
                <c:pt idx="1687">
                  <c:v>27.59</c:v>
                </c:pt>
                <c:pt idx="1688">
                  <c:v>27.65</c:v>
                </c:pt>
                <c:pt idx="1689">
                  <c:v>27.65</c:v>
                </c:pt>
                <c:pt idx="1690">
                  <c:v>27.64</c:v>
                </c:pt>
                <c:pt idx="1691">
                  <c:v>27.66</c:v>
                </c:pt>
                <c:pt idx="1692">
                  <c:v>27.65</c:v>
                </c:pt>
                <c:pt idx="1693">
                  <c:v>27.69</c:v>
                </c:pt>
                <c:pt idx="1694">
                  <c:v>27.74</c:v>
                </c:pt>
                <c:pt idx="1695">
                  <c:v>27.74</c:v>
                </c:pt>
                <c:pt idx="1696">
                  <c:v>27.7</c:v>
                </c:pt>
                <c:pt idx="1697">
                  <c:v>27.71</c:v>
                </c:pt>
                <c:pt idx="1698">
                  <c:v>27.73</c:v>
                </c:pt>
                <c:pt idx="1699">
                  <c:v>27.81</c:v>
                </c:pt>
                <c:pt idx="1700">
                  <c:v>27.83</c:v>
                </c:pt>
                <c:pt idx="1701">
                  <c:v>27.77</c:v>
                </c:pt>
                <c:pt idx="1702">
                  <c:v>27.8</c:v>
                </c:pt>
                <c:pt idx="1703">
                  <c:v>27.87</c:v>
                </c:pt>
                <c:pt idx="1704">
                  <c:v>27.87</c:v>
                </c:pt>
                <c:pt idx="1705">
                  <c:v>27.86</c:v>
                </c:pt>
                <c:pt idx="1706">
                  <c:v>27.89</c:v>
                </c:pt>
                <c:pt idx="1707">
                  <c:v>27.86</c:v>
                </c:pt>
                <c:pt idx="1708">
                  <c:v>27.78</c:v>
                </c:pt>
                <c:pt idx="1709">
                  <c:v>27.78</c:v>
                </c:pt>
                <c:pt idx="1710">
                  <c:v>27.79</c:v>
                </c:pt>
                <c:pt idx="1711">
                  <c:v>27.83</c:v>
                </c:pt>
                <c:pt idx="1712">
                  <c:v>27.82</c:v>
                </c:pt>
                <c:pt idx="1713">
                  <c:v>27.82</c:v>
                </c:pt>
                <c:pt idx="1714">
                  <c:v>27.84</c:v>
                </c:pt>
                <c:pt idx="1715">
                  <c:v>27.85</c:v>
                </c:pt>
                <c:pt idx="1716">
                  <c:v>27.88</c:v>
                </c:pt>
                <c:pt idx="1717">
                  <c:v>27.83</c:v>
                </c:pt>
                <c:pt idx="1718">
                  <c:v>27.81</c:v>
                </c:pt>
                <c:pt idx="1719">
                  <c:v>27.88</c:v>
                </c:pt>
                <c:pt idx="1720">
                  <c:v>27.89</c:v>
                </c:pt>
                <c:pt idx="1721">
                  <c:v>27.92</c:v>
                </c:pt>
                <c:pt idx="1722">
                  <c:v>27.9</c:v>
                </c:pt>
                <c:pt idx="1723">
                  <c:v>27.92</c:v>
                </c:pt>
                <c:pt idx="1724">
                  <c:v>27.9</c:v>
                </c:pt>
                <c:pt idx="1725">
                  <c:v>27.84</c:v>
                </c:pt>
                <c:pt idx="1726">
                  <c:v>27.84</c:v>
                </c:pt>
                <c:pt idx="1727">
                  <c:v>27.88</c:v>
                </c:pt>
                <c:pt idx="1728">
                  <c:v>27.92</c:v>
                </c:pt>
                <c:pt idx="1729">
                  <c:v>27.98</c:v>
                </c:pt>
                <c:pt idx="1730">
                  <c:v>28.04</c:v>
                </c:pt>
                <c:pt idx="1731">
                  <c:v>28</c:v>
                </c:pt>
                <c:pt idx="1732">
                  <c:v>27.96</c:v>
                </c:pt>
                <c:pt idx="1733">
                  <c:v>27.96</c:v>
                </c:pt>
                <c:pt idx="1734">
                  <c:v>27.96</c:v>
                </c:pt>
                <c:pt idx="1735">
                  <c:v>27.97</c:v>
                </c:pt>
                <c:pt idx="1736">
                  <c:v>28.03</c:v>
                </c:pt>
                <c:pt idx="1737">
                  <c:v>28.06</c:v>
                </c:pt>
                <c:pt idx="1738">
                  <c:v>28.18</c:v>
                </c:pt>
                <c:pt idx="1739">
                  <c:v>28.23</c:v>
                </c:pt>
                <c:pt idx="1740">
                  <c:v>28.19</c:v>
                </c:pt>
                <c:pt idx="1741">
                  <c:v>28.2</c:v>
                </c:pt>
                <c:pt idx="1742">
                  <c:v>28.09</c:v>
                </c:pt>
                <c:pt idx="1743">
                  <c:v>28.06</c:v>
                </c:pt>
                <c:pt idx="1744">
                  <c:v>28.04</c:v>
                </c:pt>
                <c:pt idx="1745">
                  <c:v>28.06</c:v>
                </c:pt>
                <c:pt idx="1746">
                  <c:v>28.06</c:v>
                </c:pt>
                <c:pt idx="1747">
                  <c:v>28.09</c:v>
                </c:pt>
                <c:pt idx="1748">
                  <c:v>28.13</c:v>
                </c:pt>
                <c:pt idx="1749">
                  <c:v>28.15</c:v>
                </c:pt>
                <c:pt idx="1750">
                  <c:v>28.14</c:v>
                </c:pt>
                <c:pt idx="1751">
                  <c:v>28.13</c:v>
                </c:pt>
                <c:pt idx="1752">
                  <c:v>28.13</c:v>
                </c:pt>
                <c:pt idx="1753">
                  <c:v>28.14</c:v>
                </c:pt>
                <c:pt idx="1754">
                  <c:v>28.14</c:v>
                </c:pt>
                <c:pt idx="1755">
                  <c:v>28.14</c:v>
                </c:pt>
                <c:pt idx="1756">
                  <c:v>28.14</c:v>
                </c:pt>
                <c:pt idx="1757">
                  <c:v>28.15</c:v>
                </c:pt>
                <c:pt idx="1758">
                  <c:v>28.15</c:v>
                </c:pt>
                <c:pt idx="1759">
                  <c:v>28.21</c:v>
                </c:pt>
                <c:pt idx="1760">
                  <c:v>28.24</c:v>
                </c:pt>
                <c:pt idx="1761">
                  <c:v>28.22</c:v>
                </c:pt>
                <c:pt idx="1762">
                  <c:v>28.22</c:v>
                </c:pt>
                <c:pt idx="1763">
                  <c:v>28.2</c:v>
                </c:pt>
                <c:pt idx="1764">
                  <c:v>28.23</c:v>
                </c:pt>
                <c:pt idx="1765">
                  <c:v>28.24</c:v>
                </c:pt>
                <c:pt idx="1766">
                  <c:v>28.24</c:v>
                </c:pt>
                <c:pt idx="1767">
                  <c:v>28.28</c:v>
                </c:pt>
                <c:pt idx="1768">
                  <c:v>28.29</c:v>
                </c:pt>
                <c:pt idx="1769">
                  <c:v>28.28</c:v>
                </c:pt>
                <c:pt idx="1770">
                  <c:v>28.27</c:v>
                </c:pt>
                <c:pt idx="1771">
                  <c:v>28.29</c:v>
                </c:pt>
                <c:pt idx="1772">
                  <c:v>28.29</c:v>
                </c:pt>
                <c:pt idx="1773">
                  <c:v>28.36</c:v>
                </c:pt>
                <c:pt idx="1774">
                  <c:v>28.38</c:v>
                </c:pt>
                <c:pt idx="1775">
                  <c:v>28.39</c:v>
                </c:pt>
                <c:pt idx="1776" formatCode="0.00">
                  <c:v>28.43</c:v>
                </c:pt>
                <c:pt idx="1777" formatCode="0.00">
                  <c:v>28.46</c:v>
                </c:pt>
                <c:pt idx="1778" formatCode="0.00">
                  <c:v>28.46</c:v>
                </c:pt>
                <c:pt idx="1779" formatCode="0.00">
                  <c:v>28.43</c:v>
                </c:pt>
                <c:pt idx="1780" formatCode="0.00">
                  <c:v>28.41</c:v>
                </c:pt>
                <c:pt idx="1781" formatCode="0.00">
                  <c:v>28.37</c:v>
                </c:pt>
                <c:pt idx="1782" formatCode="0.00">
                  <c:v>28.39</c:v>
                </c:pt>
                <c:pt idx="1783" formatCode="0.00">
                  <c:v>28.41</c:v>
                </c:pt>
                <c:pt idx="1784" formatCode="0.00">
                  <c:v>28.41</c:v>
                </c:pt>
                <c:pt idx="1785" formatCode="0.00">
                  <c:v>28.41</c:v>
                </c:pt>
                <c:pt idx="1786" formatCode="0.00">
                  <c:v>28.47</c:v>
                </c:pt>
                <c:pt idx="1787" formatCode="0.00">
                  <c:v>28.48</c:v>
                </c:pt>
                <c:pt idx="1788" formatCode="0.00">
                  <c:v>28.52</c:v>
                </c:pt>
                <c:pt idx="1789" formatCode="0.00">
                  <c:v>28.55</c:v>
                </c:pt>
                <c:pt idx="1790" formatCode="0.00">
                  <c:v>28.53</c:v>
                </c:pt>
                <c:pt idx="1791" formatCode="0.00">
                  <c:v>28.52</c:v>
                </c:pt>
                <c:pt idx="1792" formatCode="0.00">
                  <c:v>28.51</c:v>
                </c:pt>
                <c:pt idx="1793" formatCode="0.00">
                  <c:v>28.5</c:v>
                </c:pt>
                <c:pt idx="1794" formatCode="0.00">
                  <c:v>28.55</c:v>
                </c:pt>
                <c:pt idx="1795" formatCode="0.00">
                  <c:v>28.55</c:v>
                </c:pt>
                <c:pt idx="1796" formatCode="0.00">
                  <c:v>28.51</c:v>
                </c:pt>
                <c:pt idx="1797" formatCode="0.00">
                  <c:v>28.57</c:v>
                </c:pt>
                <c:pt idx="1798" formatCode="0.00">
                  <c:v>28.58</c:v>
                </c:pt>
                <c:pt idx="1799" formatCode="0.00">
                  <c:v>28.56</c:v>
                </c:pt>
                <c:pt idx="1800" formatCode="0.00">
                  <c:v>28.52</c:v>
                </c:pt>
                <c:pt idx="1801" formatCode="0.00">
                  <c:v>28.53</c:v>
                </c:pt>
                <c:pt idx="1802" formatCode="0.00">
                  <c:v>28.54</c:v>
                </c:pt>
                <c:pt idx="1803" formatCode="0.00">
                  <c:v>28.58</c:v>
                </c:pt>
                <c:pt idx="1804" formatCode="0.00">
                  <c:v>28.58</c:v>
                </c:pt>
                <c:pt idx="1805" formatCode="0.00">
                  <c:v>28.6</c:v>
                </c:pt>
                <c:pt idx="1806" formatCode="0.00">
                  <c:v>28.59</c:v>
                </c:pt>
                <c:pt idx="1807" formatCode="0.00">
                  <c:v>28.59</c:v>
                </c:pt>
                <c:pt idx="1808" formatCode="0.00">
                  <c:v>28.55</c:v>
                </c:pt>
                <c:pt idx="1809" formatCode="0.00">
                  <c:v>28.56</c:v>
                </c:pt>
                <c:pt idx="1810" formatCode="0.00">
                  <c:v>28.6</c:v>
                </c:pt>
                <c:pt idx="1811" formatCode="0.00">
                  <c:v>28.6</c:v>
                </c:pt>
                <c:pt idx="1812" formatCode="0.00">
                  <c:v>28.61</c:v>
                </c:pt>
                <c:pt idx="1813" formatCode="0.00">
                  <c:v>28.59</c:v>
                </c:pt>
                <c:pt idx="1814" formatCode="0.00">
                  <c:v>28.57</c:v>
                </c:pt>
                <c:pt idx="1815" formatCode="0.00">
                  <c:v>28.58</c:v>
                </c:pt>
                <c:pt idx="1816" formatCode="0.00">
                  <c:v>28.58</c:v>
                </c:pt>
                <c:pt idx="1817" formatCode="0.00">
                  <c:v>28.58</c:v>
                </c:pt>
                <c:pt idx="1818" formatCode="0.00">
                  <c:v>28.59</c:v>
                </c:pt>
                <c:pt idx="1819" formatCode="0.00">
                  <c:v>28.61</c:v>
                </c:pt>
                <c:pt idx="1820" formatCode="0.00">
                  <c:v>28.6</c:v>
                </c:pt>
                <c:pt idx="1821" formatCode="0.00">
                  <c:v>28.6</c:v>
                </c:pt>
                <c:pt idx="1822" formatCode="0.00">
                  <c:v>28.59</c:v>
                </c:pt>
                <c:pt idx="1823" formatCode="0.00">
                  <c:v>28.61</c:v>
                </c:pt>
                <c:pt idx="1824" formatCode="0.00">
                  <c:v>28.65</c:v>
                </c:pt>
                <c:pt idx="1825" formatCode="0.00">
                  <c:v>28.63</c:v>
                </c:pt>
                <c:pt idx="1826" formatCode="0.00">
                  <c:v>28.66</c:v>
                </c:pt>
                <c:pt idx="1827" formatCode="0.00">
                  <c:v>28.62</c:v>
                </c:pt>
                <c:pt idx="1828" formatCode="0.00">
                  <c:v>28.57</c:v>
                </c:pt>
                <c:pt idx="1829" formatCode="0.00">
                  <c:v>28.6</c:v>
                </c:pt>
                <c:pt idx="1830" formatCode="0.00">
                  <c:v>28.62</c:v>
                </c:pt>
                <c:pt idx="1831" formatCode="0.00">
                  <c:v>28.64</c:v>
                </c:pt>
                <c:pt idx="1832" formatCode="0.00">
                  <c:v>28.66</c:v>
                </c:pt>
                <c:pt idx="1833" formatCode="0.00">
                  <c:v>28.69</c:v>
                </c:pt>
                <c:pt idx="1834" formatCode="0.00">
                  <c:v>28.68</c:v>
                </c:pt>
                <c:pt idx="1835" formatCode="0.00">
                  <c:v>28.64</c:v>
                </c:pt>
                <c:pt idx="1836" formatCode="0.00">
                  <c:v>28.61</c:v>
                </c:pt>
                <c:pt idx="1837" formatCode="0.00">
                  <c:v>28.61</c:v>
                </c:pt>
                <c:pt idx="1838" formatCode="0.00">
                  <c:v>28.6</c:v>
                </c:pt>
                <c:pt idx="1839" formatCode="0.00">
                  <c:v>28.6</c:v>
                </c:pt>
                <c:pt idx="1840" formatCode="0.00">
                  <c:v>28.61</c:v>
                </c:pt>
                <c:pt idx="1841" formatCode="0.00">
                  <c:v>28.6</c:v>
                </c:pt>
                <c:pt idx="1842" formatCode="0.00">
                  <c:v>28.57</c:v>
                </c:pt>
                <c:pt idx="1843" formatCode="0.00">
                  <c:v>28.56</c:v>
                </c:pt>
                <c:pt idx="1844" formatCode="0.00">
                  <c:v>28.57</c:v>
                </c:pt>
                <c:pt idx="1845" formatCode="0.00">
                  <c:v>28.61</c:v>
                </c:pt>
                <c:pt idx="1846" formatCode="0.00">
                  <c:v>28.6</c:v>
                </c:pt>
                <c:pt idx="1847" formatCode="0.00">
                  <c:v>28.57</c:v>
                </c:pt>
                <c:pt idx="1848" formatCode="0.00">
                  <c:v>28.58</c:v>
                </c:pt>
                <c:pt idx="1849" formatCode="0.00">
                  <c:v>28.55</c:v>
                </c:pt>
                <c:pt idx="1850" formatCode="0.00">
                  <c:v>28.53</c:v>
                </c:pt>
                <c:pt idx="1851" formatCode="0.00">
                  <c:v>28.55</c:v>
                </c:pt>
                <c:pt idx="1852" formatCode="0.00">
                  <c:v>28.53</c:v>
                </c:pt>
                <c:pt idx="1853" formatCode="0.00">
                  <c:v>28.54</c:v>
                </c:pt>
                <c:pt idx="1854" formatCode="0.00">
                  <c:v>28.55</c:v>
                </c:pt>
                <c:pt idx="1855" formatCode="0.00">
                  <c:v>28.54</c:v>
                </c:pt>
                <c:pt idx="1856" formatCode="0.00">
                  <c:v>28.54</c:v>
                </c:pt>
                <c:pt idx="1857" formatCode="0.00">
                  <c:v>28.54</c:v>
                </c:pt>
                <c:pt idx="1858" formatCode="0.00">
                  <c:v>28.52</c:v>
                </c:pt>
                <c:pt idx="1859" formatCode="0.00">
                  <c:v>28.51</c:v>
                </c:pt>
                <c:pt idx="1860" formatCode="0.00">
                  <c:v>28.51</c:v>
                </c:pt>
                <c:pt idx="1861" formatCode="0.00">
                  <c:v>28.52</c:v>
                </c:pt>
                <c:pt idx="1862" formatCode="0.00">
                  <c:v>28.54</c:v>
                </c:pt>
                <c:pt idx="1863" formatCode="0.00">
                  <c:v>28.54</c:v>
                </c:pt>
                <c:pt idx="1864" formatCode="0.00">
                  <c:v>28.54</c:v>
                </c:pt>
                <c:pt idx="1865" formatCode="0.00">
                  <c:v>28.53</c:v>
                </c:pt>
                <c:pt idx="1866">
                  <c:v>28.52</c:v>
                </c:pt>
                <c:pt idx="1867">
                  <c:v>28.51</c:v>
                </c:pt>
                <c:pt idx="1868">
                  <c:v>28.5</c:v>
                </c:pt>
                <c:pt idx="1869">
                  <c:v>28.51</c:v>
                </c:pt>
                <c:pt idx="1870">
                  <c:v>28.54</c:v>
                </c:pt>
                <c:pt idx="1871">
                  <c:v>28.52</c:v>
                </c:pt>
                <c:pt idx="1872">
                  <c:v>28.51</c:v>
                </c:pt>
                <c:pt idx="1873">
                  <c:v>28.51</c:v>
                </c:pt>
                <c:pt idx="1874">
                  <c:v>28.5</c:v>
                </c:pt>
                <c:pt idx="1875">
                  <c:v>28.5</c:v>
                </c:pt>
                <c:pt idx="1876">
                  <c:v>28.5</c:v>
                </c:pt>
                <c:pt idx="1877">
                  <c:v>28.48</c:v>
                </c:pt>
                <c:pt idx="1878">
                  <c:v>28.48</c:v>
                </c:pt>
                <c:pt idx="1879">
                  <c:v>28.48</c:v>
                </c:pt>
                <c:pt idx="1880">
                  <c:v>28.48</c:v>
                </c:pt>
                <c:pt idx="1881">
                  <c:v>28.49</c:v>
                </c:pt>
                <c:pt idx="1882">
                  <c:v>28.5</c:v>
                </c:pt>
                <c:pt idx="1883">
                  <c:v>28.49</c:v>
                </c:pt>
                <c:pt idx="1884">
                  <c:v>28.45</c:v>
                </c:pt>
                <c:pt idx="1885">
                  <c:v>28.46</c:v>
                </c:pt>
                <c:pt idx="1886">
                  <c:v>28.47</c:v>
                </c:pt>
                <c:pt idx="1887">
                  <c:v>28.45</c:v>
                </c:pt>
                <c:pt idx="1888">
                  <c:v>28.4</c:v>
                </c:pt>
                <c:pt idx="1889">
                  <c:v>28.41</c:v>
                </c:pt>
                <c:pt idx="1890">
                  <c:v>28.43</c:v>
                </c:pt>
                <c:pt idx="1891">
                  <c:v>28.44</c:v>
                </c:pt>
                <c:pt idx="1892">
                  <c:v>28.45</c:v>
                </c:pt>
                <c:pt idx="1893">
                  <c:v>28.44</c:v>
                </c:pt>
                <c:pt idx="1894">
                  <c:v>28.41</c:v>
                </c:pt>
                <c:pt idx="1895">
                  <c:v>28.41</c:v>
                </c:pt>
                <c:pt idx="1896">
                  <c:v>28.35</c:v>
                </c:pt>
                <c:pt idx="1897">
                  <c:v>28.38</c:v>
                </c:pt>
                <c:pt idx="1898">
                  <c:v>28.39</c:v>
                </c:pt>
                <c:pt idx="1899">
                  <c:v>28.34</c:v>
                </c:pt>
                <c:pt idx="1900">
                  <c:v>28.35</c:v>
                </c:pt>
                <c:pt idx="1901">
                  <c:v>28.36</c:v>
                </c:pt>
                <c:pt idx="1902">
                  <c:v>28.36</c:v>
                </c:pt>
                <c:pt idx="1903">
                  <c:v>28.35</c:v>
                </c:pt>
                <c:pt idx="1904">
                  <c:v>28.36</c:v>
                </c:pt>
                <c:pt idx="1905">
                  <c:v>28.35</c:v>
                </c:pt>
                <c:pt idx="1906">
                  <c:v>28.34</c:v>
                </c:pt>
                <c:pt idx="1907">
                  <c:v>28.34</c:v>
                </c:pt>
                <c:pt idx="1908">
                  <c:v>28.34</c:v>
                </c:pt>
                <c:pt idx="1909">
                  <c:v>28.35</c:v>
                </c:pt>
                <c:pt idx="1910">
                  <c:v>28.37</c:v>
                </c:pt>
                <c:pt idx="1911">
                  <c:v>28.36</c:v>
                </c:pt>
                <c:pt idx="1912">
                  <c:v>28.32</c:v>
                </c:pt>
                <c:pt idx="1913">
                  <c:v>28.31</c:v>
                </c:pt>
                <c:pt idx="1914">
                  <c:v>28.32</c:v>
                </c:pt>
                <c:pt idx="1915">
                  <c:v>28.31</c:v>
                </c:pt>
                <c:pt idx="1916">
                  <c:v>28.29</c:v>
                </c:pt>
                <c:pt idx="1917">
                  <c:v>28.34</c:v>
                </c:pt>
                <c:pt idx="1918">
                  <c:v>28.32</c:v>
                </c:pt>
                <c:pt idx="1919">
                  <c:v>28.28</c:v>
                </c:pt>
                <c:pt idx="1920">
                  <c:v>28.26</c:v>
                </c:pt>
                <c:pt idx="1921">
                  <c:v>28.28</c:v>
                </c:pt>
                <c:pt idx="1922">
                  <c:v>28.24</c:v>
                </c:pt>
                <c:pt idx="1923">
                  <c:v>28.26</c:v>
                </c:pt>
                <c:pt idx="1924">
                  <c:v>28.25</c:v>
                </c:pt>
                <c:pt idx="1925">
                  <c:v>28.23</c:v>
                </c:pt>
                <c:pt idx="1926">
                  <c:v>28.25</c:v>
                </c:pt>
                <c:pt idx="1927">
                  <c:v>28.26</c:v>
                </c:pt>
                <c:pt idx="1928">
                  <c:v>28.24</c:v>
                </c:pt>
                <c:pt idx="1929">
                  <c:v>28.19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582-43CA-AF39-C6CB90F1A0BB}"/>
            </c:ext>
          </c:extLst>
        </c:ser>
        <c:ser>
          <c:idx val="5"/>
          <c:order val="5"/>
          <c:tx>
            <c:v>Annuel_SP2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E7418C"/>
              </a:solidFill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PZ!$AJ$17:$AJ$22</c:f>
              <c:numCache>
                <c:formatCode>m/d/yyyy</c:formatCode>
                <c:ptCount val="6"/>
                <c:pt idx="0">
                  <c:v>43367</c:v>
                </c:pt>
                <c:pt idx="1">
                  <c:v>43732</c:v>
                </c:pt>
                <c:pt idx="2">
                  <c:v>44098</c:v>
                </c:pt>
                <c:pt idx="3">
                  <c:v>44463</c:v>
                </c:pt>
                <c:pt idx="4">
                  <c:v>44828</c:v>
                </c:pt>
                <c:pt idx="5">
                  <c:v>45193</c:v>
                </c:pt>
              </c:numCache>
            </c:numRef>
          </c:xVal>
          <c:yVal>
            <c:numRef>
              <c:f>PZ!$AK$17:$AK$22</c:f>
              <c:numCache>
                <c:formatCode>0.00</c:formatCode>
                <c:ptCount val="6"/>
                <c:pt idx="0">
                  <c:v>27.85</c:v>
                </c:pt>
                <c:pt idx="1">
                  <c:v>27.84</c:v>
                </c:pt>
                <c:pt idx="2">
                  <c:v>28.04</c:v>
                </c:pt>
                <c:pt idx="3">
                  <c:v>27.98</c:v>
                </c:pt>
                <c:pt idx="4">
                  <c:v>27.61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582-43CA-AF39-C6CB90F1A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301039"/>
        <c:axId val="1212302287"/>
        <c:extLst>
          <c:ext xmlns:c15="http://schemas.microsoft.com/office/drawing/2012/chart" uri="{02D57815-91ED-43cb-92C2-25804820EDAC}">
            <c15:filteredScatterSeries>
              <c15:ser>
                <c:idx val="6"/>
                <c:order val="6"/>
                <c:tx>
                  <c:v>SP1</c:v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PZ!$A$3:$A$1829</c15:sqref>
                        </c15:formulaRef>
                      </c:ext>
                    </c:extLst>
                    <c:numCache>
                      <c:formatCode>m/d/yyyy</c:formatCode>
                      <c:ptCount val="1827"/>
                      <c:pt idx="0">
                        <c:v>43204</c:v>
                      </c:pt>
                      <c:pt idx="1">
                        <c:v>43205</c:v>
                      </c:pt>
                      <c:pt idx="2">
                        <c:v>43206</c:v>
                      </c:pt>
                      <c:pt idx="3">
                        <c:v>43207</c:v>
                      </c:pt>
                      <c:pt idx="4">
                        <c:v>43208</c:v>
                      </c:pt>
                      <c:pt idx="5">
                        <c:v>43209</c:v>
                      </c:pt>
                      <c:pt idx="6">
                        <c:v>43210</c:v>
                      </c:pt>
                      <c:pt idx="7">
                        <c:v>43211</c:v>
                      </c:pt>
                      <c:pt idx="8">
                        <c:v>43212</c:v>
                      </c:pt>
                      <c:pt idx="9">
                        <c:v>43213</c:v>
                      </c:pt>
                      <c:pt idx="10">
                        <c:v>43214</c:v>
                      </c:pt>
                      <c:pt idx="11">
                        <c:v>43215</c:v>
                      </c:pt>
                      <c:pt idx="12">
                        <c:v>43216</c:v>
                      </c:pt>
                      <c:pt idx="13">
                        <c:v>43217</c:v>
                      </c:pt>
                      <c:pt idx="14">
                        <c:v>43218</c:v>
                      </c:pt>
                      <c:pt idx="15">
                        <c:v>43219</c:v>
                      </c:pt>
                      <c:pt idx="16">
                        <c:v>43220</c:v>
                      </c:pt>
                      <c:pt idx="17">
                        <c:v>43221</c:v>
                      </c:pt>
                      <c:pt idx="18">
                        <c:v>43222</c:v>
                      </c:pt>
                      <c:pt idx="19">
                        <c:v>43223</c:v>
                      </c:pt>
                      <c:pt idx="20">
                        <c:v>43224</c:v>
                      </c:pt>
                      <c:pt idx="21">
                        <c:v>43225</c:v>
                      </c:pt>
                      <c:pt idx="22">
                        <c:v>43226</c:v>
                      </c:pt>
                      <c:pt idx="23">
                        <c:v>43227</c:v>
                      </c:pt>
                      <c:pt idx="24">
                        <c:v>43228</c:v>
                      </c:pt>
                      <c:pt idx="25">
                        <c:v>43229</c:v>
                      </c:pt>
                      <c:pt idx="26">
                        <c:v>43230</c:v>
                      </c:pt>
                      <c:pt idx="27">
                        <c:v>43231</c:v>
                      </c:pt>
                      <c:pt idx="28">
                        <c:v>43232</c:v>
                      </c:pt>
                      <c:pt idx="29">
                        <c:v>43233</c:v>
                      </c:pt>
                      <c:pt idx="30">
                        <c:v>43234</c:v>
                      </c:pt>
                      <c:pt idx="31">
                        <c:v>43235</c:v>
                      </c:pt>
                      <c:pt idx="32">
                        <c:v>43236</c:v>
                      </c:pt>
                      <c:pt idx="33">
                        <c:v>43237</c:v>
                      </c:pt>
                      <c:pt idx="34">
                        <c:v>43238</c:v>
                      </c:pt>
                      <c:pt idx="35">
                        <c:v>43239</c:v>
                      </c:pt>
                      <c:pt idx="36">
                        <c:v>43240</c:v>
                      </c:pt>
                      <c:pt idx="37">
                        <c:v>43241</c:v>
                      </c:pt>
                      <c:pt idx="38">
                        <c:v>43242</c:v>
                      </c:pt>
                      <c:pt idx="39">
                        <c:v>43243</c:v>
                      </c:pt>
                      <c:pt idx="40">
                        <c:v>43244</c:v>
                      </c:pt>
                      <c:pt idx="41">
                        <c:v>43245</c:v>
                      </c:pt>
                      <c:pt idx="42">
                        <c:v>43246</c:v>
                      </c:pt>
                      <c:pt idx="43">
                        <c:v>43247</c:v>
                      </c:pt>
                      <c:pt idx="44">
                        <c:v>43248</c:v>
                      </c:pt>
                      <c:pt idx="45">
                        <c:v>43249</c:v>
                      </c:pt>
                      <c:pt idx="46">
                        <c:v>43250</c:v>
                      </c:pt>
                      <c:pt idx="47">
                        <c:v>43251</c:v>
                      </c:pt>
                      <c:pt idx="48">
                        <c:v>43252</c:v>
                      </c:pt>
                      <c:pt idx="49">
                        <c:v>43253</c:v>
                      </c:pt>
                      <c:pt idx="50">
                        <c:v>43254</c:v>
                      </c:pt>
                      <c:pt idx="51">
                        <c:v>43255</c:v>
                      </c:pt>
                      <c:pt idx="52">
                        <c:v>43256</c:v>
                      </c:pt>
                      <c:pt idx="53">
                        <c:v>43257</c:v>
                      </c:pt>
                      <c:pt idx="54">
                        <c:v>43258</c:v>
                      </c:pt>
                      <c:pt idx="55">
                        <c:v>43259</c:v>
                      </c:pt>
                      <c:pt idx="56">
                        <c:v>43260</c:v>
                      </c:pt>
                      <c:pt idx="57">
                        <c:v>43261</c:v>
                      </c:pt>
                      <c:pt idx="58">
                        <c:v>43262</c:v>
                      </c:pt>
                      <c:pt idx="59">
                        <c:v>43263</c:v>
                      </c:pt>
                      <c:pt idx="60">
                        <c:v>43264</c:v>
                      </c:pt>
                      <c:pt idx="61">
                        <c:v>43265</c:v>
                      </c:pt>
                      <c:pt idx="62">
                        <c:v>43266</c:v>
                      </c:pt>
                      <c:pt idx="63">
                        <c:v>43267</c:v>
                      </c:pt>
                      <c:pt idx="64">
                        <c:v>43268</c:v>
                      </c:pt>
                      <c:pt idx="65">
                        <c:v>43269</c:v>
                      </c:pt>
                      <c:pt idx="66">
                        <c:v>43270</c:v>
                      </c:pt>
                      <c:pt idx="67">
                        <c:v>43271</c:v>
                      </c:pt>
                      <c:pt idx="68">
                        <c:v>43272</c:v>
                      </c:pt>
                      <c:pt idx="69">
                        <c:v>43273</c:v>
                      </c:pt>
                      <c:pt idx="70">
                        <c:v>43274</c:v>
                      </c:pt>
                      <c:pt idx="71">
                        <c:v>43275</c:v>
                      </c:pt>
                      <c:pt idx="72">
                        <c:v>43276</c:v>
                      </c:pt>
                      <c:pt idx="73">
                        <c:v>43277</c:v>
                      </c:pt>
                      <c:pt idx="74">
                        <c:v>43278</c:v>
                      </c:pt>
                      <c:pt idx="75">
                        <c:v>43279</c:v>
                      </c:pt>
                      <c:pt idx="76">
                        <c:v>43280</c:v>
                      </c:pt>
                      <c:pt idx="77">
                        <c:v>43281</c:v>
                      </c:pt>
                      <c:pt idx="78">
                        <c:v>43282</c:v>
                      </c:pt>
                      <c:pt idx="79">
                        <c:v>43283</c:v>
                      </c:pt>
                      <c:pt idx="80">
                        <c:v>43284</c:v>
                      </c:pt>
                      <c:pt idx="81">
                        <c:v>43285</c:v>
                      </c:pt>
                      <c:pt idx="82">
                        <c:v>43286</c:v>
                      </c:pt>
                      <c:pt idx="83">
                        <c:v>43287</c:v>
                      </c:pt>
                      <c:pt idx="84">
                        <c:v>43288</c:v>
                      </c:pt>
                      <c:pt idx="85">
                        <c:v>43289</c:v>
                      </c:pt>
                      <c:pt idx="86">
                        <c:v>43290</c:v>
                      </c:pt>
                      <c:pt idx="87">
                        <c:v>43291</c:v>
                      </c:pt>
                      <c:pt idx="88">
                        <c:v>43292</c:v>
                      </c:pt>
                      <c:pt idx="89">
                        <c:v>43293</c:v>
                      </c:pt>
                      <c:pt idx="90">
                        <c:v>43294</c:v>
                      </c:pt>
                      <c:pt idx="91">
                        <c:v>43295</c:v>
                      </c:pt>
                      <c:pt idx="92">
                        <c:v>43296</c:v>
                      </c:pt>
                      <c:pt idx="93">
                        <c:v>43297</c:v>
                      </c:pt>
                      <c:pt idx="94">
                        <c:v>43298</c:v>
                      </c:pt>
                      <c:pt idx="95">
                        <c:v>43299</c:v>
                      </c:pt>
                      <c:pt idx="96">
                        <c:v>43300</c:v>
                      </c:pt>
                      <c:pt idx="97">
                        <c:v>43301</c:v>
                      </c:pt>
                      <c:pt idx="98">
                        <c:v>43302</c:v>
                      </c:pt>
                      <c:pt idx="99">
                        <c:v>43303</c:v>
                      </c:pt>
                      <c:pt idx="100">
                        <c:v>43304</c:v>
                      </c:pt>
                      <c:pt idx="101">
                        <c:v>43305</c:v>
                      </c:pt>
                      <c:pt idx="102">
                        <c:v>43306</c:v>
                      </c:pt>
                      <c:pt idx="103">
                        <c:v>43307</c:v>
                      </c:pt>
                      <c:pt idx="104">
                        <c:v>43308</c:v>
                      </c:pt>
                      <c:pt idx="105">
                        <c:v>43309</c:v>
                      </c:pt>
                      <c:pt idx="106">
                        <c:v>43310</c:v>
                      </c:pt>
                      <c:pt idx="107">
                        <c:v>43311</c:v>
                      </c:pt>
                      <c:pt idx="108">
                        <c:v>43312</c:v>
                      </c:pt>
                      <c:pt idx="109">
                        <c:v>43313</c:v>
                      </c:pt>
                      <c:pt idx="110">
                        <c:v>43314</c:v>
                      </c:pt>
                      <c:pt idx="111">
                        <c:v>43315</c:v>
                      </c:pt>
                      <c:pt idx="112">
                        <c:v>43316</c:v>
                      </c:pt>
                      <c:pt idx="113">
                        <c:v>43317</c:v>
                      </c:pt>
                      <c:pt idx="114">
                        <c:v>43318</c:v>
                      </c:pt>
                      <c:pt idx="115">
                        <c:v>43319</c:v>
                      </c:pt>
                      <c:pt idx="116">
                        <c:v>43320</c:v>
                      </c:pt>
                      <c:pt idx="117">
                        <c:v>43321</c:v>
                      </c:pt>
                      <c:pt idx="118">
                        <c:v>43322</c:v>
                      </c:pt>
                      <c:pt idx="119">
                        <c:v>43323</c:v>
                      </c:pt>
                      <c:pt idx="120">
                        <c:v>43324</c:v>
                      </c:pt>
                      <c:pt idx="121">
                        <c:v>43325</c:v>
                      </c:pt>
                      <c:pt idx="122">
                        <c:v>43326</c:v>
                      </c:pt>
                      <c:pt idx="123">
                        <c:v>43327</c:v>
                      </c:pt>
                      <c:pt idx="124">
                        <c:v>43328</c:v>
                      </c:pt>
                      <c:pt idx="125">
                        <c:v>43329</c:v>
                      </c:pt>
                      <c:pt idx="126">
                        <c:v>43330</c:v>
                      </c:pt>
                      <c:pt idx="127">
                        <c:v>43331</c:v>
                      </c:pt>
                      <c:pt idx="128">
                        <c:v>43332</c:v>
                      </c:pt>
                      <c:pt idx="129">
                        <c:v>43333</c:v>
                      </c:pt>
                      <c:pt idx="130">
                        <c:v>43334</c:v>
                      </c:pt>
                      <c:pt idx="131">
                        <c:v>43335</c:v>
                      </c:pt>
                      <c:pt idx="132">
                        <c:v>43336</c:v>
                      </c:pt>
                      <c:pt idx="133">
                        <c:v>43337</c:v>
                      </c:pt>
                      <c:pt idx="134">
                        <c:v>43338</c:v>
                      </c:pt>
                      <c:pt idx="135">
                        <c:v>43339</c:v>
                      </c:pt>
                      <c:pt idx="136">
                        <c:v>43340</c:v>
                      </c:pt>
                      <c:pt idx="137">
                        <c:v>43341</c:v>
                      </c:pt>
                      <c:pt idx="138">
                        <c:v>43342</c:v>
                      </c:pt>
                      <c:pt idx="139">
                        <c:v>43343</c:v>
                      </c:pt>
                      <c:pt idx="140">
                        <c:v>43344</c:v>
                      </c:pt>
                      <c:pt idx="141">
                        <c:v>43345</c:v>
                      </c:pt>
                      <c:pt idx="142">
                        <c:v>43346</c:v>
                      </c:pt>
                      <c:pt idx="143">
                        <c:v>43347</c:v>
                      </c:pt>
                      <c:pt idx="144">
                        <c:v>43348</c:v>
                      </c:pt>
                      <c:pt idx="145">
                        <c:v>43349</c:v>
                      </c:pt>
                      <c:pt idx="146">
                        <c:v>43350</c:v>
                      </c:pt>
                      <c:pt idx="147">
                        <c:v>43351</c:v>
                      </c:pt>
                      <c:pt idx="148">
                        <c:v>43352</c:v>
                      </c:pt>
                      <c:pt idx="149">
                        <c:v>43353</c:v>
                      </c:pt>
                      <c:pt idx="150">
                        <c:v>43354</c:v>
                      </c:pt>
                      <c:pt idx="151">
                        <c:v>43355</c:v>
                      </c:pt>
                      <c:pt idx="152">
                        <c:v>43356</c:v>
                      </c:pt>
                      <c:pt idx="153">
                        <c:v>43357</c:v>
                      </c:pt>
                      <c:pt idx="154">
                        <c:v>43358</c:v>
                      </c:pt>
                      <c:pt idx="155">
                        <c:v>43359</c:v>
                      </c:pt>
                      <c:pt idx="156">
                        <c:v>43360</c:v>
                      </c:pt>
                      <c:pt idx="157">
                        <c:v>43361</c:v>
                      </c:pt>
                      <c:pt idx="158">
                        <c:v>43362</c:v>
                      </c:pt>
                      <c:pt idx="159">
                        <c:v>43363</c:v>
                      </c:pt>
                      <c:pt idx="160">
                        <c:v>43364</c:v>
                      </c:pt>
                      <c:pt idx="161">
                        <c:v>43365</c:v>
                      </c:pt>
                      <c:pt idx="162">
                        <c:v>43366</c:v>
                      </c:pt>
                      <c:pt idx="163">
                        <c:v>43367</c:v>
                      </c:pt>
                      <c:pt idx="164">
                        <c:v>43368</c:v>
                      </c:pt>
                      <c:pt idx="165">
                        <c:v>43369</c:v>
                      </c:pt>
                      <c:pt idx="166">
                        <c:v>43370</c:v>
                      </c:pt>
                      <c:pt idx="167">
                        <c:v>43371</c:v>
                      </c:pt>
                      <c:pt idx="168">
                        <c:v>43372</c:v>
                      </c:pt>
                      <c:pt idx="169">
                        <c:v>43373</c:v>
                      </c:pt>
                      <c:pt idx="170">
                        <c:v>43374</c:v>
                      </c:pt>
                      <c:pt idx="171">
                        <c:v>43375</c:v>
                      </c:pt>
                      <c:pt idx="172">
                        <c:v>43376</c:v>
                      </c:pt>
                      <c:pt idx="173">
                        <c:v>43377</c:v>
                      </c:pt>
                      <c:pt idx="174">
                        <c:v>43378</c:v>
                      </c:pt>
                      <c:pt idx="175">
                        <c:v>43379</c:v>
                      </c:pt>
                      <c:pt idx="176">
                        <c:v>43380</c:v>
                      </c:pt>
                      <c:pt idx="177">
                        <c:v>43381</c:v>
                      </c:pt>
                      <c:pt idx="178">
                        <c:v>43382</c:v>
                      </c:pt>
                      <c:pt idx="179">
                        <c:v>43383</c:v>
                      </c:pt>
                      <c:pt idx="180">
                        <c:v>43384</c:v>
                      </c:pt>
                      <c:pt idx="181">
                        <c:v>43385</c:v>
                      </c:pt>
                      <c:pt idx="182">
                        <c:v>43386</c:v>
                      </c:pt>
                      <c:pt idx="183">
                        <c:v>43387</c:v>
                      </c:pt>
                      <c:pt idx="184">
                        <c:v>43388</c:v>
                      </c:pt>
                      <c:pt idx="185">
                        <c:v>43389</c:v>
                      </c:pt>
                      <c:pt idx="186">
                        <c:v>43390</c:v>
                      </c:pt>
                      <c:pt idx="187">
                        <c:v>43391</c:v>
                      </c:pt>
                      <c:pt idx="188">
                        <c:v>43392</c:v>
                      </c:pt>
                      <c:pt idx="189">
                        <c:v>43393</c:v>
                      </c:pt>
                      <c:pt idx="190">
                        <c:v>43394</c:v>
                      </c:pt>
                      <c:pt idx="191">
                        <c:v>43395</c:v>
                      </c:pt>
                      <c:pt idx="192">
                        <c:v>43396</c:v>
                      </c:pt>
                      <c:pt idx="193">
                        <c:v>43397</c:v>
                      </c:pt>
                      <c:pt idx="194">
                        <c:v>43398</c:v>
                      </c:pt>
                      <c:pt idx="195">
                        <c:v>43399</c:v>
                      </c:pt>
                      <c:pt idx="196">
                        <c:v>43400</c:v>
                      </c:pt>
                      <c:pt idx="197">
                        <c:v>43401</c:v>
                      </c:pt>
                      <c:pt idx="198">
                        <c:v>43402</c:v>
                      </c:pt>
                      <c:pt idx="199">
                        <c:v>43403</c:v>
                      </c:pt>
                      <c:pt idx="200">
                        <c:v>43404</c:v>
                      </c:pt>
                      <c:pt idx="201">
                        <c:v>43405</c:v>
                      </c:pt>
                      <c:pt idx="202">
                        <c:v>43406</c:v>
                      </c:pt>
                      <c:pt idx="203">
                        <c:v>43407</c:v>
                      </c:pt>
                      <c:pt idx="204">
                        <c:v>43408</c:v>
                      </c:pt>
                      <c:pt idx="205">
                        <c:v>43409</c:v>
                      </c:pt>
                      <c:pt idx="206">
                        <c:v>43410</c:v>
                      </c:pt>
                      <c:pt idx="207">
                        <c:v>43411</c:v>
                      </c:pt>
                      <c:pt idx="208">
                        <c:v>43412</c:v>
                      </c:pt>
                      <c:pt idx="209">
                        <c:v>43413</c:v>
                      </c:pt>
                      <c:pt idx="210">
                        <c:v>43414</c:v>
                      </c:pt>
                      <c:pt idx="211">
                        <c:v>43415</c:v>
                      </c:pt>
                      <c:pt idx="212">
                        <c:v>43416</c:v>
                      </c:pt>
                      <c:pt idx="213">
                        <c:v>43417</c:v>
                      </c:pt>
                      <c:pt idx="214">
                        <c:v>43418</c:v>
                      </c:pt>
                      <c:pt idx="215">
                        <c:v>43419</c:v>
                      </c:pt>
                      <c:pt idx="216">
                        <c:v>43420</c:v>
                      </c:pt>
                      <c:pt idx="217">
                        <c:v>43421</c:v>
                      </c:pt>
                      <c:pt idx="218">
                        <c:v>43422</c:v>
                      </c:pt>
                      <c:pt idx="219">
                        <c:v>43423</c:v>
                      </c:pt>
                      <c:pt idx="220">
                        <c:v>43424</c:v>
                      </c:pt>
                      <c:pt idx="221">
                        <c:v>43425</c:v>
                      </c:pt>
                      <c:pt idx="222">
                        <c:v>43426</c:v>
                      </c:pt>
                      <c:pt idx="223">
                        <c:v>43427</c:v>
                      </c:pt>
                      <c:pt idx="224">
                        <c:v>43428</c:v>
                      </c:pt>
                      <c:pt idx="225">
                        <c:v>43429</c:v>
                      </c:pt>
                      <c:pt idx="226">
                        <c:v>43430</c:v>
                      </c:pt>
                      <c:pt idx="227">
                        <c:v>43431</c:v>
                      </c:pt>
                      <c:pt idx="228">
                        <c:v>43432</c:v>
                      </c:pt>
                      <c:pt idx="229">
                        <c:v>43433</c:v>
                      </c:pt>
                      <c:pt idx="230">
                        <c:v>43434</c:v>
                      </c:pt>
                      <c:pt idx="231">
                        <c:v>43435</c:v>
                      </c:pt>
                      <c:pt idx="232">
                        <c:v>43436</c:v>
                      </c:pt>
                      <c:pt idx="233">
                        <c:v>43437</c:v>
                      </c:pt>
                      <c:pt idx="234">
                        <c:v>43438</c:v>
                      </c:pt>
                      <c:pt idx="235">
                        <c:v>43439</c:v>
                      </c:pt>
                      <c:pt idx="236">
                        <c:v>43440</c:v>
                      </c:pt>
                      <c:pt idx="237">
                        <c:v>43441</c:v>
                      </c:pt>
                      <c:pt idx="238">
                        <c:v>43442</c:v>
                      </c:pt>
                      <c:pt idx="239">
                        <c:v>43443</c:v>
                      </c:pt>
                      <c:pt idx="240">
                        <c:v>43444</c:v>
                      </c:pt>
                      <c:pt idx="241">
                        <c:v>43445</c:v>
                      </c:pt>
                      <c:pt idx="242">
                        <c:v>43446</c:v>
                      </c:pt>
                      <c:pt idx="243">
                        <c:v>43447</c:v>
                      </c:pt>
                      <c:pt idx="244">
                        <c:v>43448</c:v>
                      </c:pt>
                      <c:pt idx="245">
                        <c:v>43449</c:v>
                      </c:pt>
                      <c:pt idx="246">
                        <c:v>43450</c:v>
                      </c:pt>
                      <c:pt idx="247">
                        <c:v>43451</c:v>
                      </c:pt>
                      <c:pt idx="248">
                        <c:v>43452</c:v>
                      </c:pt>
                      <c:pt idx="249">
                        <c:v>43453</c:v>
                      </c:pt>
                      <c:pt idx="250">
                        <c:v>43454</c:v>
                      </c:pt>
                      <c:pt idx="251">
                        <c:v>43455</c:v>
                      </c:pt>
                      <c:pt idx="252">
                        <c:v>43456</c:v>
                      </c:pt>
                      <c:pt idx="253">
                        <c:v>43457</c:v>
                      </c:pt>
                      <c:pt idx="254">
                        <c:v>43458</c:v>
                      </c:pt>
                      <c:pt idx="255">
                        <c:v>43459</c:v>
                      </c:pt>
                      <c:pt idx="256">
                        <c:v>43460</c:v>
                      </c:pt>
                      <c:pt idx="257">
                        <c:v>43461</c:v>
                      </c:pt>
                      <c:pt idx="258">
                        <c:v>43462</c:v>
                      </c:pt>
                      <c:pt idx="259">
                        <c:v>43463</c:v>
                      </c:pt>
                      <c:pt idx="260">
                        <c:v>43464</c:v>
                      </c:pt>
                      <c:pt idx="261">
                        <c:v>43465</c:v>
                      </c:pt>
                      <c:pt idx="262">
                        <c:v>43466</c:v>
                      </c:pt>
                      <c:pt idx="263">
                        <c:v>43467</c:v>
                      </c:pt>
                      <c:pt idx="264">
                        <c:v>43468</c:v>
                      </c:pt>
                      <c:pt idx="265">
                        <c:v>43469</c:v>
                      </c:pt>
                      <c:pt idx="266">
                        <c:v>43470</c:v>
                      </c:pt>
                      <c:pt idx="267">
                        <c:v>43471</c:v>
                      </c:pt>
                      <c:pt idx="268">
                        <c:v>43472</c:v>
                      </c:pt>
                      <c:pt idx="269">
                        <c:v>43473</c:v>
                      </c:pt>
                      <c:pt idx="270">
                        <c:v>43474</c:v>
                      </c:pt>
                      <c:pt idx="271">
                        <c:v>43475</c:v>
                      </c:pt>
                      <c:pt idx="272">
                        <c:v>43476</c:v>
                      </c:pt>
                      <c:pt idx="273">
                        <c:v>43477</c:v>
                      </c:pt>
                      <c:pt idx="274">
                        <c:v>43478</c:v>
                      </c:pt>
                      <c:pt idx="275">
                        <c:v>43479</c:v>
                      </c:pt>
                      <c:pt idx="276">
                        <c:v>43480</c:v>
                      </c:pt>
                      <c:pt idx="277">
                        <c:v>43481</c:v>
                      </c:pt>
                      <c:pt idx="278">
                        <c:v>43482</c:v>
                      </c:pt>
                      <c:pt idx="279">
                        <c:v>43483</c:v>
                      </c:pt>
                      <c:pt idx="280">
                        <c:v>43484</c:v>
                      </c:pt>
                      <c:pt idx="281">
                        <c:v>43485</c:v>
                      </c:pt>
                      <c:pt idx="282">
                        <c:v>43486</c:v>
                      </c:pt>
                      <c:pt idx="283">
                        <c:v>43487</c:v>
                      </c:pt>
                      <c:pt idx="284">
                        <c:v>43488</c:v>
                      </c:pt>
                      <c:pt idx="285">
                        <c:v>43489</c:v>
                      </c:pt>
                      <c:pt idx="286">
                        <c:v>43490</c:v>
                      </c:pt>
                      <c:pt idx="287">
                        <c:v>43491</c:v>
                      </c:pt>
                      <c:pt idx="288">
                        <c:v>43492</c:v>
                      </c:pt>
                      <c:pt idx="289">
                        <c:v>43493</c:v>
                      </c:pt>
                      <c:pt idx="290">
                        <c:v>43494</c:v>
                      </c:pt>
                      <c:pt idx="291">
                        <c:v>43495</c:v>
                      </c:pt>
                      <c:pt idx="292">
                        <c:v>43496</c:v>
                      </c:pt>
                      <c:pt idx="293">
                        <c:v>43497</c:v>
                      </c:pt>
                      <c:pt idx="294">
                        <c:v>43498</c:v>
                      </c:pt>
                      <c:pt idx="295">
                        <c:v>43499</c:v>
                      </c:pt>
                      <c:pt idx="296">
                        <c:v>43500</c:v>
                      </c:pt>
                      <c:pt idx="297">
                        <c:v>43501</c:v>
                      </c:pt>
                      <c:pt idx="298">
                        <c:v>43502</c:v>
                      </c:pt>
                      <c:pt idx="299">
                        <c:v>43503</c:v>
                      </c:pt>
                      <c:pt idx="300">
                        <c:v>43504</c:v>
                      </c:pt>
                      <c:pt idx="301">
                        <c:v>43505</c:v>
                      </c:pt>
                      <c:pt idx="302">
                        <c:v>43506</c:v>
                      </c:pt>
                      <c:pt idx="303">
                        <c:v>43507</c:v>
                      </c:pt>
                      <c:pt idx="304">
                        <c:v>43508</c:v>
                      </c:pt>
                      <c:pt idx="305">
                        <c:v>43509</c:v>
                      </c:pt>
                      <c:pt idx="306">
                        <c:v>43510</c:v>
                      </c:pt>
                      <c:pt idx="307">
                        <c:v>43511</c:v>
                      </c:pt>
                      <c:pt idx="308">
                        <c:v>43512</c:v>
                      </c:pt>
                      <c:pt idx="309">
                        <c:v>43513</c:v>
                      </c:pt>
                      <c:pt idx="310">
                        <c:v>43514</c:v>
                      </c:pt>
                      <c:pt idx="311">
                        <c:v>43515</c:v>
                      </c:pt>
                      <c:pt idx="312">
                        <c:v>43516</c:v>
                      </c:pt>
                      <c:pt idx="313">
                        <c:v>43517</c:v>
                      </c:pt>
                      <c:pt idx="314">
                        <c:v>43518</c:v>
                      </c:pt>
                      <c:pt idx="315">
                        <c:v>43519</c:v>
                      </c:pt>
                      <c:pt idx="316">
                        <c:v>43520</c:v>
                      </c:pt>
                      <c:pt idx="317">
                        <c:v>43521</c:v>
                      </c:pt>
                      <c:pt idx="318">
                        <c:v>43522</c:v>
                      </c:pt>
                      <c:pt idx="319">
                        <c:v>43523</c:v>
                      </c:pt>
                      <c:pt idx="320">
                        <c:v>43524</c:v>
                      </c:pt>
                      <c:pt idx="321">
                        <c:v>43525</c:v>
                      </c:pt>
                      <c:pt idx="322">
                        <c:v>43526</c:v>
                      </c:pt>
                      <c:pt idx="323">
                        <c:v>43527</c:v>
                      </c:pt>
                      <c:pt idx="324">
                        <c:v>43528</c:v>
                      </c:pt>
                      <c:pt idx="325">
                        <c:v>43529</c:v>
                      </c:pt>
                      <c:pt idx="326">
                        <c:v>43530</c:v>
                      </c:pt>
                      <c:pt idx="327">
                        <c:v>43531</c:v>
                      </c:pt>
                      <c:pt idx="328">
                        <c:v>43532</c:v>
                      </c:pt>
                      <c:pt idx="329">
                        <c:v>43533</c:v>
                      </c:pt>
                      <c:pt idx="330">
                        <c:v>43534</c:v>
                      </c:pt>
                      <c:pt idx="331">
                        <c:v>43535</c:v>
                      </c:pt>
                      <c:pt idx="332">
                        <c:v>43536</c:v>
                      </c:pt>
                      <c:pt idx="333">
                        <c:v>43537</c:v>
                      </c:pt>
                      <c:pt idx="334">
                        <c:v>43538</c:v>
                      </c:pt>
                      <c:pt idx="335">
                        <c:v>43539</c:v>
                      </c:pt>
                      <c:pt idx="336">
                        <c:v>43540</c:v>
                      </c:pt>
                      <c:pt idx="337">
                        <c:v>43541</c:v>
                      </c:pt>
                      <c:pt idx="338">
                        <c:v>43542</c:v>
                      </c:pt>
                      <c:pt idx="339">
                        <c:v>43543</c:v>
                      </c:pt>
                      <c:pt idx="340">
                        <c:v>43544</c:v>
                      </c:pt>
                      <c:pt idx="341">
                        <c:v>43545</c:v>
                      </c:pt>
                      <c:pt idx="342">
                        <c:v>43546</c:v>
                      </c:pt>
                      <c:pt idx="343">
                        <c:v>43547</c:v>
                      </c:pt>
                      <c:pt idx="344">
                        <c:v>43548</c:v>
                      </c:pt>
                      <c:pt idx="345">
                        <c:v>43549</c:v>
                      </c:pt>
                      <c:pt idx="346">
                        <c:v>43550</c:v>
                      </c:pt>
                      <c:pt idx="347">
                        <c:v>43551</c:v>
                      </c:pt>
                      <c:pt idx="348">
                        <c:v>43552</c:v>
                      </c:pt>
                      <c:pt idx="349">
                        <c:v>43553</c:v>
                      </c:pt>
                      <c:pt idx="350">
                        <c:v>43554</c:v>
                      </c:pt>
                      <c:pt idx="351">
                        <c:v>43555</c:v>
                      </c:pt>
                      <c:pt idx="352">
                        <c:v>43556</c:v>
                      </c:pt>
                      <c:pt idx="353">
                        <c:v>43557</c:v>
                      </c:pt>
                      <c:pt idx="354">
                        <c:v>43558</c:v>
                      </c:pt>
                      <c:pt idx="355">
                        <c:v>43559</c:v>
                      </c:pt>
                      <c:pt idx="356">
                        <c:v>43560</c:v>
                      </c:pt>
                      <c:pt idx="357">
                        <c:v>43561</c:v>
                      </c:pt>
                      <c:pt idx="358">
                        <c:v>43562</c:v>
                      </c:pt>
                      <c:pt idx="359">
                        <c:v>43563</c:v>
                      </c:pt>
                      <c:pt idx="360">
                        <c:v>43564</c:v>
                      </c:pt>
                      <c:pt idx="361">
                        <c:v>43565</c:v>
                      </c:pt>
                      <c:pt idx="362">
                        <c:v>43566</c:v>
                      </c:pt>
                      <c:pt idx="363">
                        <c:v>43567</c:v>
                      </c:pt>
                      <c:pt idx="364">
                        <c:v>43568</c:v>
                      </c:pt>
                      <c:pt idx="365">
                        <c:v>43569</c:v>
                      </c:pt>
                      <c:pt idx="366">
                        <c:v>43570</c:v>
                      </c:pt>
                      <c:pt idx="367">
                        <c:v>43571</c:v>
                      </c:pt>
                      <c:pt idx="368">
                        <c:v>43572</c:v>
                      </c:pt>
                      <c:pt idx="369">
                        <c:v>43573</c:v>
                      </c:pt>
                      <c:pt idx="370">
                        <c:v>43574</c:v>
                      </c:pt>
                      <c:pt idx="371">
                        <c:v>43575</c:v>
                      </c:pt>
                      <c:pt idx="372">
                        <c:v>43576</c:v>
                      </c:pt>
                      <c:pt idx="373">
                        <c:v>43577</c:v>
                      </c:pt>
                      <c:pt idx="374">
                        <c:v>43578</c:v>
                      </c:pt>
                      <c:pt idx="375">
                        <c:v>43579</c:v>
                      </c:pt>
                      <c:pt idx="376">
                        <c:v>43580</c:v>
                      </c:pt>
                      <c:pt idx="377">
                        <c:v>43581</c:v>
                      </c:pt>
                      <c:pt idx="378">
                        <c:v>43582</c:v>
                      </c:pt>
                      <c:pt idx="379">
                        <c:v>43583</c:v>
                      </c:pt>
                      <c:pt idx="380">
                        <c:v>43584</c:v>
                      </c:pt>
                      <c:pt idx="381">
                        <c:v>43585</c:v>
                      </c:pt>
                      <c:pt idx="382">
                        <c:v>43586</c:v>
                      </c:pt>
                      <c:pt idx="383">
                        <c:v>43587</c:v>
                      </c:pt>
                      <c:pt idx="384">
                        <c:v>43588</c:v>
                      </c:pt>
                      <c:pt idx="385">
                        <c:v>43589</c:v>
                      </c:pt>
                      <c:pt idx="386">
                        <c:v>43590</c:v>
                      </c:pt>
                      <c:pt idx="387">
                        <c:v>43591</c:v>
                      </c:pt>
                      <c:pt idx="388">
                        <c:v>43592</c:v>
                      </c:pt>
                      <c:pt idx="389">
                        <c:v>43593</c:v>
                      </c:pt>
                      <c:pt idx="390">
                        <c:v>43594</c:v>
                      </c:pt>
                      <c:pt idx="391">
                        <c:v>43595</c:v>
                      </c:pt>
                      <c:pt idx="392">
                        <c:v>43596</c:v>
                      </c:pt>
                      <c:pt idx="393">
                        <c:v>43597</c:v>
                      </c:pt>
                      <c:pt idx="394">
                        <c:v>43598</c:v>
                      </c:pt>
                      <c:pt idx="395">
                        <c:v>43599</c:v>
                      </c:pt>
                      <c:pt idx="396">
                        <c:v>43600</c:v>
                      </c:pt>
                      <c:pt idx="397">
                        <c:v>43601</c:v>
                      </c:pt>
                      <c:pt idx="398">
                        <c:v>43602</c:v>
                      </c:pt>
                      <c:pt idx="399">
                        <c:v>43603</c:v>
                      </c:pt>
                      <c:pt idx="400">
                        <c:v>43604</c:v>
                      </c:pt>
                      <c:pt idx="401">
                        <c:v>43605</c:v>
                      </c:pt>
                      <c:pt idx="402">
                        <c:v>43606</c:v>
                      </c:pt>
                      <c:pt idx="403">
                        <c:v>43607</c:v>
                      </c:pt>
                      <c:pt idx="404">
                        <c:v>43608</c:v>
                      </c:pt>
                      <c:pt idx="405">
                        <c:v>43609</c:v>
                      </c:pt>
                      <c:pt idx="406">
                        <c:v>43610</c:v>
                      </c:pt>
                      <c:pt idx="407">
                        <c:v>43611</c:v>
                      </c:pt>
                      <c:pt idx="408">
                        <c:v>43612</c:v>
                      </c:pt>
                      <c:pt idx="409">
                        <c:v>43613</c:v>
                      </c:pt>
                      <c:pt idx="410">
                        <c:v>43614</c:v>
                      </c:pt>
                      <c:pt idx="411">
                        <c:v>43615</c:v>
                      </c:pt>
                      <c:pt idx="412">
                        <c:v>43616</c:v>
                      </c:pt>
                      <c:pt idx="413">
                        <c:v>43617</c:v>
                      </c:pt>
                      <c:pt idx="414">
                        <c:v>43618</c:v>
                      </c:pt>
                      <c:pt idx="415">
                        <c:v>43619</c:v>
                      </c:pt>
                      <c:pt idx="416">
                        <c:v>43620</c:v>
                      </c:pt>
                      <c:pt idx="417">
                        <c:v>43621</c:v>
                      </c:pt>
                      <c:pt idx="418">
                        <c:v>43622</c:v>
                      </c:pt>
                      <c:pt idx="419">
                        <c:v>43623</c:v>
                      </c:pt>
                      <c:pt idx="420">
                        <c:v>43624</c:v>
                      </c:pt>
                      <c:pt idx="421">
                        <c:v>43625</c:v>
                      </c:pt>
                      <c:pt idx="422">
                        <c:v>43626</c:v>
                      </c:pt>
                      <c:pt idx="423">
                        <c:v>43627</c:v>
                      </c:pt>
                      <c:pt idx="424">
                        <c:v>43628</c:v>
                      </c:pt>
                      <c:pt idx="425">
                        <c:v>43629</c:v>
                      </c:pt>
                      <c:pt idx="426">
                        <c:v>43630</c:v>
                      </c:pt>
                      <c:pt idx="427">
                        <c:v>43631</c:v>
                      </c:pt>
                      <c:pt idx="428">
                        <c:v>43632</c:v>
                      </c:pt>
                      <c:pt idx="429">
                        <c:v>43633</c:v>
                      </c:pt>
                      <c:pt idx="430">
                        <c:v>43634</c:v>
                      </c:pt>
                      <c:pt idx="431">
                        <c:v>43635</c:v>
                      </c:pt>
                      <c:pt idx="432">
                        <c:v>43636</c:v>
                      </c:pt>
                      <c:pt idx="433">
                        <c:v>43637</c:v>
                      </c:pt>
                      <c:pt idx="434">
                        <c:v>43638</c:v>
                      </c:pt>
                      <c:pt idx="435">
                        <c:v>43639</c:v>
                      </c:pt>
                      <c:pt idx="436">
                        <c:v>43640</c:v>
                      </c:pt>
                      <c:pt idx="437">
                        <c:v>43641</c:v>
                      </c:pt>
                      <c:pt idx="438">
                        <c:v>43642</c:v>
                      </c:pt>
                      <c:pt idx="439">
                        <c:v>43643</c:v>
                      </c:pt>
                      <c:pt idx="440">
                        <c:v>43644</c:v>
                      </c:pt>
                      <c:pt idx="441">
                        <c:v>43645</c:v>
                      </c:pt>
                      <c:pt idx="442">
                        <c:v>43646</c:v>
                      </c:pt>
                      <c:pt idx="443">
                        <c:v>43647</c:v>
                      </c:pt>
                      <c:pt idx="444">
                        <c:v>43648</c:v>
                      </c:pt>
                      <c:pt idx="445">
                        <c:v>43649</c:v>
                      </c:pt>
                      <c:pt idx="446">
                        <c:v>43650</c:v>
                      </c:pt>
                      <c:pt idx="447">
                        <c:v>43651</c:v>
                      </c:pt>
                      <c:pt idx="448">
                        <c:v>43652</c:v>
                      </c:pt>
                      <c:pt idx="449">
                        <c:v>43653</c:v>
                      </c:pt>
                      <c:pt idx="450">
                        <c:v>43654</c:v>
                      </c:pt>
                      <c:pt idx="451">
                        <c:v>43655</c:v>
                      </c:pt>
                      <c:pt idx="452">
                        <c:v>43656</c:v>
                      </c:pt>
                      <c:pt idx="453">
                        <c:v>43657</c:v>
                      </c:pt>
                      <c:pt idx="454">
                        <c:v>43658</c:v>
                      </c:pt>
                      <c:pt idx="455">
                        <c:v>43659</c:v>
                      </c:pt>
                      <c:pt idx="456">
                        <c:v>43660</c:v>
                      </c:pt>
                      <c:pt idx="457">
                        <c:v>43661</c:v>
                      </c:pt>
                      <c:pt idx="458">
                        <c:v>43662</c:v>
                      </c:pt>
                      <c:pt idx="459">
                        <c:v>43663</c:v>
                      </c:pt>
                      <c:pt idx="460">
                        <c:v>43664</c:v>
                      </c:pt>
                      <c:pt idx="461">
                        <c:v>43665</c:v>
                      </c:pt>
                      <c:pt idx="462">
                        <c:v>43666</c:v>
                      </c:pt>
                      <c:pt idx="463">
                        <c:v>43667</c:v>
                      </c:pt>
                      <c:pt idx="464">
                        <c:v>43668</c:v>
                      </c:pt>
                      <c:pt idx="465">
                        <c:v>43669</c:v>
                      </c:pt>
                      <c:pt idx="466">
                        <c:v>43670</c:v>
                      </c:pt>
                      <c:pt idx="467">
                        <c:v>43671</c:v>
                      </c:pt>
                      <c:pt idx="468">
                        <c:v>43672</c:v>
                      </c:pt>
                      <c:pt idx="469">
                        <c:v>43673</c:v>
                      </c:pt>
                      <c:pt idx="470">
                        <c:v>43674</c:v>
                      </c:pt>
                      <c:pt idx="471">
                        <c:v>43675</c:v>
                      </c:pt>
                      <c:pt idx="472">
                        <c:v>43676</c:v>
                      </c:pt>
                      <c:pt idx="473">
                        <c:v>43677</c:v>
                      </c:pt>
                      <c:pt idx="474">
                        <c:v>43678</c:v>
                      </c:pt>
                      <c:pt idx="475">
                        <c:v>43679</c:v>
                      </c:pt>
                      <c:pt idx="476">
                        <c:v>43680</c:v>
                      </c:pt>
                      <c:pt idx="477">
                        <c:v>43681</c:v>
                      </c:pt>
                      <c:pt idx="478">
                        <c:v>43682</c:v>
                      </c:pt>
                      <c:pt idx="479">
                        <c:v>43683</c:v>
                      </c:pt>
                      <c:pt idx="480">
                        <c:v>43684</c:v>
                      </c:pt>
                      <c:pt idx="481">
                        <c:v>43685</c:v>
                      </c:pt>
                      <c:pt idx="482">
                        <c:v>43686</c:v>
                      </c:pt>
                      <c:pt idx="483">
                        <c:v>43687</c:v>
                      </c:pt>
                      <c:pt idx="484">
                        <c:v>43688</c:v>
                      </c:pt>
                      <c:pt idx="485">
                        <c:v>43689</c:v>
                      </c:pt>
                      <c:pt idx="486">
                        <c:v>43690</c:v>
                      </c:pt>
                      <c:pt idx="487">
                        <c:v>43691</c:v>
                      </c:pt>
                      <c:pt idx="488">
                        <c:v>43692</c:v>
                      </c:pt>
                      <c:pt idx="489">
                        <c:v>43693</c:v>
                      </c:pt>
                      <c:pt idx="490">
                        <c:v>43694</c:v>
                      </c:pt>
                      <c:pt idx="491">
                        <c:v>43695</c:v>
                      </c:pt>
                      <c:pt idx="492">
                        <c:v>43696</c:v>
                      </c:pt>
                      <c:pt idx="493">
                        <c:v>43697</c:v>
                      </c:pt>
                      <c:pt idx="494">
                        <c:v>43698</c:v>
                      </c:pt>
                      <c:pt idx="495">
                        <c:v>43699</c:v>
                      </c:pt>
                      <c:pt idx="496">
                        <c:v>43700</c:v>
                      </c:pt>
                      <c:pt idx="497">
                        <c:v>43701</c:v>
                      </c:pt>
                      <c:pt idx="498">
                        <c:v>43702</c:v>
                      </c:pt>
                      <c:pt idx="499">
                        <c:v>43703</c:v>
                      </c:pt>
                      <c:pt idx="500">
                        <c:v>43704</c:v>
                      </c:pt>
                      <c:pt idx="501">
                        <c:v>43705</c:v>
                      </c:pt>
                      <c:pt idx="502">
                        <c:v>43706</c:v>
                      </c:pt>
                      <c:pt idx="503">
                        <c:v>43707</c:v>
                      </c:pt>
                      <c:pt idx="504">
                        <c:v>43708</c:v>
                      </c:pt>
                      <c:pt idx="505">
                        <c:v>43709</c:v>
                      </c:pt>
                      <c:pt idx="506">
                        <c:v>43710</c:v>
                      </c:pt>
                      <c:pt idx="507">
                        <c:v>43711</c:v>
                      </c:pt>
                      <c:pt idx="508">
                        <c:v>43712</c:v>
                      </c:pt>
                      <c:pt idx="509">
                        <c:v>43713</c:v>
                      </c:pt>
                      <c:pt idx="510">
                        <c:v>43714</c:v>
                      </c:pt>
                      <c:pt idx="511">
                        <c:v>43715</c:v>
                      </c:pt>
                      <c:pt idx="512">
                        <c:v>43716</c:v>
                      </c:pt>
                      <c:pt idx="513">
                        <c:v>43717</c:v>
                      </c:pt>
                      <c:pt idx="514">
                        <c:v>43718</c:v>
                      </c:pt>
                      <c:pt idx="515">
                        <c:v>43719</c:v>
                      </c:pt>
                      <c:pt idx="516">
                        <c:v>43720</c:v>
                      </c:pt>
                      <c:pt idx="517">
                        <c:v>43721</c:v>
                      </c:pt>
                      <c:pt idx="518">
                        <c:v>43722</c:v>
                      </c:pt>
                      <c:pt idx="519">
                        <c:v>43723</c:v>
                      </c:pt>
                      <c:pt idx="520">
                        <c:v>43724</c:v>
                      </c:pt>
                      <c:pt idx="521">
                        <c:v>43725</c:v>
                      </c:pt>
                      <c:pt idx="522">
                        <c:v>43726</c:v>
                      </c:pt>
                      <c:pt idx="523">
                        <c:v>43727</c:v>
                      </c:pt>
                      <c:pt idx="524">
                        <c:v>43728</c:v>
                      </c:pt>
                      <c:pt idx="525">
                        <c:v>43729</c:v>
                      </c:pt>
                      <c:pt idx="526">
                        <c:v>43730</c:v>
                      </c:pt>
                      <c:pt idx="527">
                        <c:v>43731</c:v>
                      </c:pt>
                      <c:pt idx="528">
                        <c:v>43732</c:v>
                      </c:pt>
                      <c:pt idx="529">
                        <c:v>43733</c:v>
                      </c:pt>
                      <c:pt idx="530">
                        <c:v>43734</c:v>
                      </c:pt>
                      <c:pt idx="531">
                        <c:v>43735</c:v>
                      </c:pt>
                      <c:pt idx="532">
                        <c:v>43736</c:v>
                      </c:pt>
                      <c:pt idx="533">
                        <c:v>43737</c:v>
                      </c:pt>
                      <c:pt idx="534">
                        <c:v>43738</c:v>
                      </c:pt>
                      <c:pt idx="535">
                        <c:v>43739</c:v>
                      </c:pt>
                      <c:pt idx="536">
                        <c:v>43740</c:v>
                      </c:pt>
                      <c:pt idx="537">
                        <c:v>43741</c:v>
                      </c:pt>
                      <c:pt idx="538">
                        <c:v>43742</c:v>
                      </c:pt>
                      <c:pt idx="539">
                        <c:v>43743</c:v>
                      </c:pt>
                      <c:pt idx="540">
                        <c:v>43744</c:v>
                      </c:pt>
                      <c:pt idx="541">
                        <c:v>43745</c:v>
                      </c:pt>
                      <c:pt idx="542">
                        <c:v>43746</c:v>
                      </c:pt>
                      <c:pt idx="543">
                        <c:v>43747</c:v>
                      </c:pt>
                      <c:pt idx="544">
                        <c:v>43748</c:v>
                      </c:pt>
                      <c:pt idx="545">
                        <c:v>43749</c:v>
                      </c:pt>
                      <c:pt idx="546">
                        <c:v>43750</c:v>
                      </c:pt>
                      <c:pt idx="547">
                        <c:v>43751</c:v>
                      </c:pt>
                      <c:pt idx="548">
                        <c:v>43752</c:v>
                      </c:pt>
                      <c:pt idx="549">
                        <c:v>43753</c:v>
                      </c:pt>
                      <c:pt idx="550">
                        <c:v>43754</c:v>
                      </c:pt>
                      <c:pt idx="551">
                        <c:v>43755</c:v>
                      </c:pt>
                      <c:pt idx="552">
                        <c:v>43756</c:v>
                      </c:pt>
                      <c:pt idx="553">
                        <c:v>43757</c:v>
                      </c:pt>
                      <c:pt idx="554">
                        <c:v>43758</c:v>
                      </c:pt>
                      <c:pt idx="555">
                        <c:v>43759</c:v>
                      </c:pt>
                      <c:pt idx="556">
                        <c:v>43760</c:v>
                      </c:pt>
                      <c:pt idx="557">
                        <c:v>43761</c:v>
                      </c:pt>
                      <c:pt idx="558">
                        <c:v>43762</c:v>
                      </c:pt>
                      <c:pt idx="559">
                        <c:v>43763</c:v>
                      </c:pt>
                      <c:pt idx="560">
                        <c:v>43764</c:v>
                      </c:pt>
                      <c:pt idx="561">
                        <c:v>43765</c:v>
                      </c:pt>
                      <c:pt idx="562">
                        <c:v>43766</c:v>
                      </c:pt>
                      <c:pt idx="563">
                        <c:v>43767</c:v>
                      </c:pt>
                      <c:pt idx="564">
                        <c:v>43768</c:v>
                      </c:pt>
                      <c:pt idx="565">
                        <c:v>43769</c:v>
                      </c:pt>
                      <c:pt idx="566">
                        <c:v>43770</c:v>
                      </c:pt>
                      <c:pt idx="567">
                        <c:v>43771</c:v>
                      </c:pt>
                      <c:pt idx="568">
                        <c:v>43772</c:v>
                      </c:pt>
                      <c:pt idx="569">
                        <c:v>43773</c:v>
                      </c:pt>
                      <c:pt idx="570">
                        <c:v>43774</c:v>
                      </c:pt>
                      <c:pt idx="571">
                        <c:v>43775</c:v>
                      </c:pt>
                      <c:pt idx="572">
                        <c:v>43776</c:v>
                      </c:pt>
                      <c:pt idx="573">
                        <c:v>43777</c:v>
                      </c:pt>
                      <c:pt idx="574">
                        <c:v>43778</c:v>
                      </c:pt>
                      <c:pt idx="575">
                        <c:v>43779</c:v>
                      </c:pt>
                      <c:pt idx="576">
                        <c:v>43780</c:v>
                      </c:pt>
                      <c:pt idx="577">
                        <c:v>43781</c:v>
                      </c:pt>
                      <c:pt idx="578">
                        <c:v>43782</c:v>
                      </c:pt>
                      <c:pt idx="579">
                        <c:v>43783</c:v>
                      </c:pt>
                      <c:pt idx="580">
                        <c:v>43784</c:v>
                      </c:pt>
                      <c:pt idx="581">
                        <c:v>43785</c:v>
                      </c:pt>
                      <c:pt idx="582">
                        <c:v>43786</c:v>
                      </c:pt>
                      <c:pt idx="583">
                        <c:v>43787</c:v>
                      </c:pt>
                      <c:pt idx="584">
                        <c:v>43788</c:v>
                      </c:pt>
                      <c:pt idx="585">
                        <c:v>43789</c:v>
                      </c:pt>
                      <c:pt idx="586">
                        <c:v>43790</c:v>
                      </c:pt>
                      <c:pt idx="587">
                        <c:v>43791</c:v>
                      </c:pt>
                      <c:pt idx="588">
                        <c:v>43792</c:v>
                      </c:pt>
                      <c:pt idx="589">
                        <c:v>43793</c:v>
                      </c:pt>
                      <c:pt idx="590">
                        <c:v>43794</c:v>
                      </c:pt>
                      <c:pt idx="591">
                        <c:v>43795</c:v>
                      </c:pt>
                      <c:pt idx="592">
                        <c:v>43796</c:v>
                      </c:pt>
                      <c:pt idx="593">
                        <c:v>43797</c:v>
                      </c:pt>
                      <c:pt idx="594">
                        <c:v>43798</c:v>
                      </c:pt>
                      <c:pt idx="595">
                        <c:v>43799</c:v>
                      </c:pt>
                      <c:pt idx="596">
                        <c:v>43800</c:v>
                      </c:pt>
                      <c:pt idx="597">
                        <c:v>43801</c:v>
                      </c:pt>
                      <c:pt idx="598">
                        <c:v>43802</c:v>
                      </c:pt>
                      <c:pt idx="599">
                        <c:v>43803</c:v>
                      </c:pt>
                      <c:pt idx="600">
                        <c:v>43804</c:v>
                      </c:pt>
                      <c:pt idx="601">
                        <c:v>43805</c:v>
                      </c:pt>
                      <c:pt idx="602">
                        <c:v>43806</c:v>
                      </c:pt>
                      <c:pt idx="603">
                        <c:v>43807</c:v>
                      </c:pt>
                      <c:pt idx="604">
                        <c:v>43808</c:v>
                      </c:pt>
                      <c:pt idx="605">
                        <c:v>43809</c:v>
                      </c:pt>
                      <c:pt idx="606">
                        <c:v>43810</c:v>
                      </c:pt>
                      <c:pt idx="607">
                        <c:v>43811</c:v>
                      </c:pt>
                      <c:pt idx="608">
                        <c:v>43812</c:v>
                      </c:pt>
                      <c:pt idx="609">
                        <c:v>43813</c:v>
                      </c:pt>
                      <c:pt idx="610">
                        <c:v>43814</c:v>
                      </c:pt>
                      <c:pt idx="611">
                        <c:v>43815</c:v>
                      </c:pt>
                      <c:pt idx="612">
                        <c:v>43816</c:v>
                      </c:pt>
                      <c:pt idx="613">
                        <c:v>43817</c:v>
                      </c:pt>
                      <c:pt idx="614">
                        <c:v>43818</c:v>
                      </c:pt>
                      <c:pt idx="615">
                        <c:v>43819</c:v>
                      </c:pt>
                      <c:pt idx="616">
                        <c:v>43820</c:v>
                      </c:pt>
                      <c:pt idx="617">
                        <c:v>43821</c:v>
                      </c:pt>
                      <c:pt idx="618">
                        <c:v>43822</c:v>
                      </c:pt>
                      <c:pt idx="619">
                        <c:v>43823</c:v>
                      </c:pt>
                      <c:pt idx="620">
                        <c:v>43824</c:v>
                      </c:pt>
                      <c:pt idx="621">
                        <c:v>43825</c:v>
                      </c:pt>
                      <c:pt idx="622">
                        <c:v>43826</c:v>
                      </c:pt>
                      <c:pt idx="623">
                        <c:v>43827</c:v>
                      </c:pt>
                      <c:pt idx="624">
                        <c:v>43828</c:v>
                      </c:pt>
                      <c:pt idx="625">
                        <c:v>43829</c:v>
                      </c:pt>
                      <c:pt idx="626">
                        <c:v>43830</c:v>
                      </c:pt>
                      <c:pt idx="627">
                        <c:v>43831</c:v>
                      </c:pt>
                      <c:pt idx="628">
                        <c:v>43832</c:v>
                      </c:pt>
                      <c:pt idx="629">
                        <c:v>43833</c:v>
                      </c:pt>
                      <c:pt idx="630">
                        <c:v>43834</c:v>
                      </c:pt>
                      <c:pt idx="631">
                        <c:v>43835</c:v>
                      </c:pt>
                      <c:pt idx="632">
                        <c:v>43836</c:v>
                      </c:pt>
                      <c:pt idx="633">
                        <c:v>43837</c:v>
                      </c:pt>
                      <c:pt idx="634">
                        <c:v>43838</c:v>
                      </c:pt>
                      <c:pt idx="635">
                        <c:v>43839</c:v>
                      </c:pt>
                      <c:pt idx="636">
                        <c:v>43840</c:v>
                      </c:pt>
                      <c:pt idx="637">
                        <c:v>43841</c:v>
                      </c:pt>
                      <c:pt idx="638">
                        <c:v>43842</c:v>
                      </c:pt>
                      <c:pt idx="639">
                        <c:v>43843</c:v>
                      </c:pt>
                      <c:pt idx="640">
                        <c:v>43844</c:v>
                      </c:pt>
                      <c:pt idx="641">
                        <c:v>43845</c:v>
                      </c:pt>
                      <c:pt idx="642">
                        <c:v>43846</c:v>
                      </c:pt>
                      <c:pt idx="643">
                        <c:v>43847</c:v>
                      </c:pt>
                      <c:pt idx="644">
                        <c:v>43848</c:v>
                      </c:pt>
                      <c:pt idx="645">
                        <c:v>43849</c:v>
                      </c:pt>
                      <c:pt idx="646">
                        <c:v>43850</c:v>
                      </c:pt>
                      <c:pt idx="647">
                        <c:v>43851</c:v>
                      </c:pt>
                      <c:pt idx="648">
                        <c:v>43852</c:v>
                      </c:pt>
                      <c:pt idx="649">
                        <c:v>43853</c:v>
                      </c:pt>
                      <c:pt idx="650">
                        <c:v>43854</c:v>
                      </c:pt>
                      <c:pt idx="651">
                        <c:v>43855</c:v>
                      </c:pt>
                      <c:pt idx="652">
                        <c:v>43856</c:v>
                      </c:pt>
                      <c:pt idx="653">
                        <c:v>43857</c:v>
                      </c:pt>
                      <c:pt idx="654">
                        <c:v>43858</c:v>
                      </c:pt>
                      <c:pt idx="655">
                        <c:v>43859</c:v>
                      </c:pt>
                      <c:pt idx="656">
                        <c:v>43860</c:v>
                      </c:pt>
                      <c:pt idx="657">
                        <c:v>43861</c:v>
                      </c:pt>
                      <c:pt idx="658">
                        <c:v>43862</c:v>
                      </c:pt>
                      <c:pt idx="659">
                        <c:v>43863</c:v>
                      </c:pt>
                      <c:pt idx="660">
                        <c:v>43864</c:v>
                      </c:pt>
                      <c:pt idx="661">
                        <c:v>43865</c:v>
                      </c:pt>
                      <c:pt idx="662">
                        <c:v>43866</c:v>
                      </c:pt>
                      <c:pt idx="663">
                        <c:v>43867</c:v>
                      </c:pt>
                      <c:pt idx="664">
                        <c:v>43868</c:v>
                      </c:pt>
                      <c:pt idx="665">
                        <c:v>43869</c:v>
                      </c:pt>
                      <c:pt idx="666">
                        <c:v>43870</c:v>
                      </c:pt>
                      <c:pt idx="667">
                        <c:v>43871</c:v>
                      </c:pt>
                      <c:pt idx="668">
                        <c:v>43872</c:v>
                      </c:pt>
                      <c:pt idx="669">
                        <c:v>43873</c:v>
                      </c:pt>
                      <c:pt idx="670">
                        <c:v>43874</c:v>
                      </c:pt>
                      <c:pt idx="671">
                        <c:v>43875</c:v>
                      </c:pt>
                      <c:pt idx="672">
                        <c:v>43876</c:v>
                      </c:pt>
                      <c:pt idx="673">
                        <c:v>43877</c:v>
                      </c:pt>
                      <c:pt idx="674">
                        <c:v>43878</c:v>
                      </c:pt>
                      <c:pt idx="675">
                        <c:v>43879</c:v>
                      </c:pt>
                      <c:pt idx="676">
                        <c:v>43880</c:v>
                      </c:pt>
                      <c:pt idx="677">
                        <c:v>43881</c:v>
                      </c:pt>
                      <c:pt idx="678">
                        <c:v>43882</c:v>
                      </c:pt>
                      <c:pt idx="679">
                        <c:v>43883</c:v>
                      </c:pt>
                      <c:pt idx="680">
                        <c:v>43884</c:v>
                      </c:pt>
                      <c:pt idx="681">
                        <c:v>43885</c:v>
                      </c:pt>
                      <c:pt idx="682">
                        <c:v>43886</c:v>
                      </c:pt>
                      <c:pt idx="683">
                        <c:v>43887</c:v>
                      </c:pt>
                      <c:pt idx="684">
                        <c:v>43888</c:v>
                      </c:pt>
                      <c:pt idx="685">
                        <c:v>43889</c:v>
                      </c:pt>
                      <c:pt idx="686">
                        <c:v>43890</c:v>
                      </c:pt>
                      <c:pt idx="687">
                        <c:v>43891</c:v>
                      </c:pt>
                      <c:pt idx="688">
                        <c:v>43892</c:v>
                      </c:pt>
                      <c:pt idx="689">
                        <c:v>43893</c:v>
                      </c:pt>
                      <c:pt idx="690">
                        <c:v>43894</c:v>
                      </c:pt>
                      <c:pt idx="691">
                        <c:v>43895</c:v>
                      </c:pt>
                      <c:pt idx="692">
                        <c:v>43896</c:v>
                      </c:pt>
                      <c:pt idx="693">
                        <c:v>43897</c:v>
                      </c:pt>
                      <c:pt idx="694">
                        <c:v>43898</c:v>
                      </c:pt>
                      <c:pt idx="695">
                        <c:v>43899</c:v>
                      </c:pt>
                      <c:pt idx="696">
                        <c:v>43900</c:v>
                      </c:pt>
                      <c:pt idx="697">
                        <c:v>43901</c:v>
                      </c:pt>
                      <c:pt idx="698">
                        <c:v>43902</c:v>
                      </c:pt>
                      <c:pt idx="699">
                        <c:v>43903</c:v>
                      </c:pt>
                      <c:pt idx="700">
                        <c:v>43904</c:v>
                      </c:pt>
                      <c:pt idx="701">
                        <c:v>43905</c:v>
                      </c:pt>
                      <c:pt idx="702">
                        <c:v>43906</c:v>
                      </c:pt>
                      <c:pt idx="703">
                        <c:v>43907</c:v>
                      </c:pt>
                      <c:pt idx="704">
                        <c:v>43908</c:v>
                      </c:pt>
                      <c:pt idx="705">
                        <c:v>43909</c:v>
                      </c:pt>
                      <c:pt idx="706">
                        <c:v>43910</c:v>
                      </c:pt>
                      <c:pt idx="707">
                        <c:v>43911</c:v>
                      </c:pt>
                      <c:pt idx="708">
                        <c:v>43912</c:v>
                      </c:pt>
                      <c:pt idx="709">
                        <c:v>43913</c:v>
                      </c:pt>
                      <c:pt idx="710">
                        <c:v>43914</c:v>
                      </c:pt>
                      <c:pt idx="711">
                        <c:v>43915</c:v>
                      </c:pt>
                      <c:pt idx="712">
                        <c:v>43916</c:v>
                      </c:pt>
                      <c:pt idx="713">
                        <c:v>43917</c:v>
                      </c:pt>
                      <c:pt idx="714">
                        <c:v>43918</c:v>
                      </c:pt>
                      <c:pt idx="715">
                        <c:v>43919</c:v>
                      </c:pt>
                      <c:pt idx="716">
                        <c:v>43920</c:v>
                      </c:pt>
                      <c:pt idx="717">
                        <c:v>43921</c:v>
                      </c:pt>
                      <c:pt idx="718">
                        <c:v>43922</c:v>
                      </c:pt>
                      <c:pt idx="719">
                        <c:v>43923</c:v>
                      </c:pt>
                      <c:pt idx="720">
                        <c:v>43924</c:v>
                      </c:pt>
                      <c:pt idx="721">
                        <c:v>43925</c:v>
                      </c:pt>
                      <c:pt idx="722">
                        <c:v>43926</c:v>
                      </c:pt>
                      <c:pt idx="723">
                        <c:v>43927</c:v>
                      </c:pt>
                      <c:pt idx="724">
                        <c:v>43928</c:v>
                      </c:pt>
                      <c:pt idx="725">
                        <c:v>43929</c:v>
                      </c:pt>
                      <c:pt idx="726">
                        <c:v>43930</c:v>
                      </c:pt>
                      <c:pt idx="727">
                        <c:v>43931</c:v>
                      </c:pt>
                      <c:pt idx="728">
                        <c:v>43932</c:v>
                      </c:pt>
                      <c:pt idx="729">
                        <c:v>43933</c:v>
                      </c:pt>
                      <c:pt idx="730">
                        <c:v>43934</c:v>
                      </c:pt>
                      <c:pt idx="731">
                        <c:v>43935</c:v>
                      </c:pt>
                      <c:pt idx="732">
                        <c:v>43936</c:v>
                      </c:pt>
                      <c:pt idx="733">
                        <c:v>43937</c:v>
                      </c:pt>
                      <c:pt idx="734">
                        <c:v>43938</c:v>
                      </c:pt>
                      <c:pt idx="735">
                        <c:v>43939</c:v>
                      </c:pt>
                      <c:pt idx="736">
                        <c:v>43940</c:v>
                      </c:pt>
                      <c:pt idx="737">
                        <c:v>43941</c:v>
                      </c:pt>
                      <c:pt idx="738">
                        <c:v>43942</c:v>
                      </c:pt>
                      <c:pt idx="739">
                        <c:v>43943</c:v>
                      </c:pt>
                      <c:pt idx="740">
                        <c:v>43944</c:v>
                      </c:pt>
                      <c:pt idx="741">
                        <c:v>43945</c:v>
                      </c:pt>
                      <c:pt idx="742">
                        <c:v>43946</c:v>
                      </c:pt>
                      <c:pt idx="743">
                        <c:v>43947</c:v>
                      </c:pt>
                      <c:pt idx="744">
                        <c:v>43948</c:v>
                      </c:pt>
                      <c:pt idx="745">
                        <c:v>43949</c:v>
                      </c:pt>
                      <c:pt idx="746">
                        <c:v>43950</c:v>
                      </c:pt>
                      <c:pt idx="747">
                        <c:v>43951</c:v>
                      </c:pt>
                      <c:pt idx="748">
                        <c:v>43952</c:v>
                      </c:pt>
                      <c:pt idx="749">
                        <c:v>43953</c:v>
                      </c:pt>
                      <c:pt idx="750">
                        <c:v>43954</c:v>
                      </c:pt>
                      <c:pt idx="751">
                        <c:v>43955</c:v>
                      </c:pt>
                      <c:pt idx="752">
                        <c:v>43956</c:v>
                      </c:pt>
                      <c:pt idx="753">
                        <c:v>43957</c:v>
                      </c:pt>
                      <c:pt idx="754">
                        <c:v>43958</c:v>
                      </c:pt>
                      <c:pt idx="755">
                        <c:v>43959</c:v>
                      </c:pt>
                      <c:pt idx="756">
                        <c:v>43960</c:v>
                      </c:pt>
                      <c:pt idx="757">
                        <c:v>43961</c:v>
                      </c:pt>
                      <c:pt idx="758">
                        <c:v>43962</c:v>
                      </c:pt>
                      <c:pt idx="759">
                        <c:v>43963</c:v>
                      </c:pt>
                      <c:pt idx="760">
                        <c:v>43964</c:v>
                      </c:pt>
                      <c:pt idx="761">
                        <c:v>43965</c:v>
                      </c:pt>
                      <c:pt idx="762">
                        <c:v>43966</c:v>
                      </c:pt>
                      <c:pt idx="763">
                        <c:v>43967</c:v>
                      </c:pt>
                      <c:pt idx="764">
                        <c:v>43968</c:v>
                      </c:pt>
                      <c:pt idx="765">
                        <c:v>43969</c:v>
                      </c:pt>
                      <c:pt idx="766">
                        <c:v>43970</c:v>
                      </c:pt>
                      <c:pt idx="767">
                        <c:v>43971</c:v>
                      </c:pt>
                      <c:pt idx="768">
                        <c:v>43972</c:v>
                      </c:pt>
                      <c:pt idx="769">
                        <c:v>43973</c:v>
                      </c:pt>
                      <c:pt idx="770">
                        <c:v>43974</c:v>
                      </c:pt>
                      <c:pt idx="771">
                        <c:v>43975</c:v>
                      </c:pt>
                      <c:pt idx="772">
                        <c:v>43976</c:v>
                      </c:pt>
                      <c:pt idx="773">
                        <c:v>43977</c:v>
                      </c:pt>
                      <c:pt idx="774">
                        <c:v>43978</c:v>
                      </c:pt>
                      <c:pt idx="775">
                        <c:v>43979</c:v>
                      </c:pt>
                      <c:pt idx="776">
                        <c:v>43980</c:v>
                      </c:pt>
                      <c:pt idx="777">
                        <c:v>43981</c:v>
                      </c:pt>
                      <c:pt idx="778">
                        <c:v>43982</c:v>
                      </c:pt>
                      <c:pt idx="779">
                        <c:v>43983</c:v>
                      </c:pt>
                      <c:pt idx="780">
                        <c:v>43984</c:v>
                      </c:pt>
                      <c:pt idx="781">
                        <c:v>43985</c:v>
                      </c:pt>
                      <c:pt idx="782">
                        <c:v>43986</c:v>
                      </c:pt>
                      <c:pt idx="783">
                        <c:v>43987</c:v>
                      </c:pt>
                      <c:pt idx="784">
                        <c:v>43988</c:v>
                      </c:pt>
                      <c:pt idx="785">
                        <c:v>43989</c:v>
                      </c:pt>
                      <c:pt idx="786">
                        <c:v>43990</c:v>
                      </c:pt>
                      <c:pt idx="787">
                        <c:v>43991</c:v>
                      </c:pt>
                      <c:pt idx="788">
                        <c:v>43992</c:v>
                      </c:pt>
                      <c:pt idx="789">
                        <c:v>43993</c:v>
                      </c:pt>
                      <c:pt idx="790">
                        <c:v>43994</c:v>
                      </c:pt>
                      <c:pt idx="791">
                        <c:v>43995</c:v>
                      </c:pt>
                      <c:pt idx="792">
                        <c:v>43996</c:v>
                      </c:pt>
                      <c:pt idx="793">
                        <c:v>43997</c:v>
                      </c:pt>
                      <c:pt idx="794">
                        <c:v>43998</c:v>
                      </c:pt>
                      <c:pt idx="795">
                        <c:v>43999</c:v>
                      </c:pt>
                      <c:pt idx="796">
                        <c:v>44000</c:v>
                      </c:pt>
                      <c:pt idx="797">
                        <c:v>44001</c:v>
                      </c:pt>
                      <c:pt idx="798">
                        <c:v>44002</c:v>
                      </c:pt>
                      <c:pt idx="799">
                        <c:v>44003</c:v>
                      </c:pt>
                      <c:pt idx="800">
                        <c:v>44004</c:v>
                      </c:pt>
                      <c:pt idx="801">
                        <c:v>44005</c:v>
                      </c:pt>
                      <c:pt idx="802">
                        <c:v>44006</c:v>
                      </c:pt>
                      <c:pt idx="803">
                        <c:v>44007</c:v>
                      </c:pt>
                      <c:pt idx="804">
                        <c:v>44008</c:v>
                      </c:pt>
                      <c:pt idx="805">
                        <c:v>44009</c:v>
                      </c:pt>
                      <c:pt idx="806">
                        <c:v>44010</c:v>
                      </c:pt>
                      <c:pt idx="807">
                        <c:v>44011</c:v>
                      </c:pt>
                      <c:pt idx="808">
                        <c:v>44012</c:v>
                      </c:pt>
                      <c:pt idx="809">
                        <c:v>44013</c:v>
                      </c:pt>
                      <c:pt idx="810">
                        <c:v>44014</c:v>
                      </c:pt>
                      <c:pt idx="811">
                        <c:v>44015</c:v>
                      </c:pt>
                      <c:pt idx="812">
                        <c:v>44016</c:v>
                      </c:pt>
                      <c:pt idx="813">
                        <c:v>44017</c:v>
                      </c:pt>
                      <c:pt idx="814">
                        <c:v>44018</c:v>
                      </c:pt>
                      <c:pt idx="815">
                        <c:v>44019</c:v>
                      </c:pt>
                      <c:pt idx="816">
                        <c:v>44020</c:v>
                      </c:pt>
                      <c:pt idx="817">
                        <c:v>44021</c:v>
                      </c:pt>
                      <c:pt idx="818">
                        <c:v>44022</c:v>
                      </c:pt>
                      <c:pt idx="819">
                        <c:v>44023</c:v>
                      </c:pt>
                      <c:pt idx="820">
                        <c:v>44024</c:v>
                      </c:pt>
                      <c:pt idx="821">
                        <c:v>44025</c:v>
                      </c:pt>
                      <c:pt idx="822">
                        <c:v>44026</c:v>
                      </c:pt>
                      <c:pt idx="823">
                        <c:v>44027</c:v>
                      </c:pt>
                      <c:pt idx="824">
                        <c:v>44028</c:v>
                      </c:pt>
                      <c:pt idx="825">
                        <c:v>44029</c:v>
                      </c:pt>
                      <c:pt idx="826">
                        <c:v>44030</c:v>
                      </c:pt>
                      <c:pt idx="827">
                        <c:v>44031</c:v>
                      </c:pt>
                      <c:pt idx="828">
                        <c:v>44032</c:v>
                      </c:pt>
                      <c:pt idx="829">
                        <c:v>44033</c:v>
                      </c:pt>
                      <c:pt idx="830">
                        <c:v>44034</c:v>
                      </c:pt>
                      <c:pt idx="831">
                        <c:v>44035</c:v>
                      </c:pt>
                      <c:pt idx="832">
                        <c:v>44036</c:v>
                      </c:pt>
                      <c:pt idx="833">
                        <c:v>44037</c:v>
                      </c:pt>
                      <c:pt idx="834">
                        <c:v>44038</c:v>
                      </c:pt>
                      <c:pt idx="835">
                        <c:v>44039</c:v>
                      </c:pt>
                      <c:pt idx="836">
                        <c:v>44040</c:v>
                      </c:pt>
                      <c:pt idx="837">
                        <c:v>44041</c:v>
                      </c:pt>
                      <c:pt idx="838">
                        <c:v>44042</c:v>
                      </c:pt>
                      <c:pt idx="839">
                        <c:v>44043</c:v>
                      </c:pt>
                      <c:pt idx="840">
                        <c:v>44044</c:v>
                      </c:pt>
                      <c:pt idx="841">
                        <c:v>44045</c:v>
                      </c:pt>
                      <c:pt idx="842">
                        <c:v>44046</c:v>
                      </c:pt>
                      <c:pt idx="843">
                        <c:v>44047</c:v>
                      </c:pt>
                      <c:pt idx="844">
                        <c:v>44048</c:v>
                      </c:pt>
                      <c:pt idx="845">
                        <c:v>44049</c:v>
                      </c:pt>
                      <c:pt idx="846">
                        <c:v>44050</c:v>
                      </c:pt>
                      <c:pt idx="847">
                        <c:v>44051</c:v>
                      </c:pt>
                      <c:pt idx="848">
                        <c:v>44052</c:v>
                      </c:pt>
                      <c:pt idx="849">
                        <c:v>44053</c:v>
                      </c:pt>
                      <c:pt idx="850">
                        <c:v>44054</c:v>
                      </c:pt>
                      <c:pt idx="851">
                        <c:v>44055</c:v>
                      </c:pt>
                      <c:pt idx="852">
                        <c:v>44056</c:v>
                      </c:pt>
                      <c:pt idx="853">
                        <c:v>44057</c:v>
                      </c:pt>
                      <c:pt idx="854">
                        <c:v>44058</c:v>
                      </c:pt>
                      <c:pt idx="855">
                        <c:v>44059</c:v>
                      </c:pt>
                      <c:pt idx="856">
                        <c:v>44060</c:v>
                      </c:pt>
                      <c:pt idx="857">
                        <c:v>44061</c:v>
                      </c:pt>
                      <c:pt idx="858">
                        <c:v>44062</c:v>
                      </c:pt>
                      <c:pt idx="859">
                        <c:v>44063</c:v>
                      </c:pt>
                      <c:pt idx="860">
                        <c:v>44064</c:v>
                      </c:pt>
                      <c:pt idx="861">
                        <c:v>44065</c:v>
                      </c:pt>
                      <c:pt idx="862">
                        <c:v>44066</c:v>
                      </c:pt>
                      <c:pt idx="863">
                        <c:v>44067</c:v>
                      </c:pt>
                      <c:pt idx="864">
                        <c:v>44068</c:v>
                      </c:pt>
                      <c:pt idx="865">
                        <c:v>44069</c:v>
                      </c:pt>
                      <c:pt idx="866">
                        <c:v>44070</c:v>
                      </c:pt>
                      <c:pt idx="867">
                        <c:v>44071</c:v>
                      </c:pt>
                      <c:pt idx="868">
                        <c:v>44072</c:v>
                      </c:pt>
                      <c:pt idx="869">
                        <c:v>44073</c:v>
                      </c:pt>
                      <c:pt idx="870">
                        <c:v>44074</c:v>
                      </c:pt>
                      <c:pt idx="871">
                        <c:v>44075</c:v>
                      </c:pt>
                      <c:pt idx="872">
                        <c:v>44076</c:v>
                      </c:pt>
                      <c:pt idx="873">
                        <c:v>44077</c:v>
                      </c:pt>
                      <c:pt idx="874">
                        <c:v>44078</c:v>
                      </c:pt>
                      <c:pt idx="875">
                        <c:v>44079</c:v>
                      </c:pt>
                      <c:pt idx="876">
                        <c:v>44080</c:v>
                      </c:pt>
                      <c:pt idx="877">
                        <c:v>44081</c:v>
                      </c:pt>
                      <c:pt idx="878">
                        <c:v>44082</c:v>
                      </c:pt>
                      <c:pt idx="879">
                        <c:v>44083</c:v>
                      </c:pt>
                      <c:pt idx="880">
                        <c:v>44084</c:v>
                      </c:pt>
                      <c:pt idx="881">
                        <c:v>44085</c:v>
                      </c:pt>
                      <c:pt idx="882">
                        <c:v>44086</c:v>
                      </c:pt>
                      <c:pt idx="883">
                        <c:v>44087</c:v>
                      </c:pt>
                      <c:pt idx="884">
                        <c:v>44088</c:v>
                      </c:pt>
                      <c:pt idx="885">
                        <c:v>44089</c:v>
                      </c:pt>
                      <c:pt idx="886">
                        <c:v>44090</c:v>
                      </c:pt>
                      <c:pt idx="887">
                        <c:v>44091</c:v>
                      </c:pt>
                      <c:pt idx="888">
                        <c:v>44092</c:v>
                      </c:pt>
                      <c:pt idx="889">
                        <c:v>44093</c:v>
                      </c:pt>
                      <c:pt idx="890">
                        <c:v>44094</c:v>
                      </c:pt>
                      <c:pt idx="891">
                        <c:v>44095</c:v>
                      </c:pt>
                      <c:pt idx="892">
                        <c:v>44096</c:v>
                      </c:pt>
                      <c:pt idx="893">
                        <c:v>44097</c:v>
                      </c:pt>
                      <c:pt idx="894">
                        <c:v>44098</c:v>
                      </c:pt>
                      <c:pt idx="895">
                        <c:v>44099</c:v>
                      </c:pt>
                      <c:pt idx="896">
                        <c:v>44100</c:v>
                      </c:pt>
                      <c:pt idx="897">
                        <c:v>44101</c:v>
                      </c:pt>
                      <c:pt idx="898">
                        <c:v>44102</c:v>
                      </c:pt>
                      <c:pt idx="899">
                        <c:v>44103</c:v>
                      </c:pt>
                      <c:pt idx="900">
                        <c:v>44104</c:v>
                      </c:pt>
                      <c:pt idx="901">
                        <c:v>44105</c:v>
                      </c:pt>
                      <c:pt idx="902">
                        <c:v>44106</c:v>
                      </c:pt>
                      <c:pt idx="903">
                        <c:v>44107</c:v>
                      </c:pt>
                      <c:pt idx="904">
                        <c:v>44108</c:v>
                      </c:pt>
                      <c:pt idx="905">
                        <c:v>44109</c:v>
                      </c:pt>
                      <c:pt idx="906">
                        <c:v>44110</c:v>
                      </c:pt>
                      <c:pt idx="907">
                        <c:v>44111</c:v>
                      </c:pt>
                      <c:pt idx="908">
                        <c:v>44112</c:v>
                      </c:pt>
                      <c:pt idx="909">
                        <c:v>44113</c:v>
                      </c:pt>
                      <c:pt idx="910">
                        <c:v>44114</c:v>
                      </c:pt>
                      <c:pt idx="911">
                        <c:v>44115</c:v>
                      </c:pt>
                      <c:pt idx="912">
                        <c:v>44116</c:v>
                      </c:pt>
                      <c:pt idx="913">
                        <c:v>44117</c:v>
                      </c:pt>
                      <c:pt idx="914">
                        <c:v>44118</c:v>
                      </c:pt>
                      <c:pt idx="915">
                        <c:v>44119</c:v>
                      </c:pt>
                      <c:pt idx="916">
                        <c:v>44120</c:v>
                      </c:pt>
                      <c:pt idx="917">
                        <c:v>44121</c:v>
                      </c:pt>
                      <c:pt idx="918">
                        <c:v>44122</c:v>
                      </c:pt>
                      <c:pt idx="919">
                        <c:v>44123</c:v>
                      </c:pt>
                      <c:pt idx="920">
                        <c:v>44124</c:v>
                      </c:pt>
                      <c:pt idx="921">
                        <c:v>44125</c:v>
                      </c:pt>
                      <c:pt idx="922">
                        <c:v>44126</c:v>
                      </c:pt>
                      <c:pt idx="923">
                        <c:v>44127</c:v>
                      </c:pt>
                      <c:pt idx="924">
                        <c:v>44128</c:v>
                      </c:pt>
                      <c:pt idx="925">
                        <c:v>44129</c:v>
                      </c:pt>
                      <c:pt idx="926">
                        <c:v>44130</c:v>
                      </c:pt>
                      <c:pt idx="927">
                        <c:v>44131</c:v>
                      </c:pt>
                      <c:pt idx="928">
                        <c:v>44132</c:v>
                      </c:pt>
                      <c:pt idx="929">
                        <c:v>44133</c:v>
                      </c:pt>
                      <c:pt idx="930">
                        <c:v>44134</c:v>
                      </c:pt>
                      <c:pt idx="931">
                        <c:v>44135</c:v>
                      </c:pt>
                      <c:pt idx="932">
                        <c:v>44136</c:v>
                      </c:pt>
                      <c:pt idx="933">
                        <c:v>44137</c:v>
                      </c:pt>
                      <c:pt idx="934">
                        <c:v>44138</c:v>
                      </c:pt>
                      <c:pt idx="935">
                        <c:v>44139</c:v>
                      </c:pt>
                      <c:pt idx="936">
                        <c:v>44140</c:v>
                      </c:pt>
                      <c:pt idx="937">
                        <c:v>44141</c:v>
                      </c:pt>
                      <c:pt idx="938">
                        <c:v>44142</c:v>
                      </c:pt>
                      <c:pt idx="939">
                        <c:v>44143</c:v>
                      </c:pt>
                      <c:pt idx="940">
                        <c:v>44144</c:v>
                      </c:pt>
                      <c:pt idx="941">
                        <c:v>44145</c:v>
                      </c:pt>
                      <c:pt idx="942">
                        <c:v>44146</c:v>
                      </c:pt>
                      <c:pt idx="943">
                        <c:v>44147</c:v>
                      </c:pt>
                      <c:pt idx="944">
                        <c:v>44148</c:v>
                      </c:pt>
                      <c:pt idx="945">
                        <c:v>44149</c:v>
                      </c:pt>
                      <c:pt idx="946">
                        <c:v>44150</c:v>
                      </c:pt>
                      <c:pt idx="947">
                        <c:v>44151</c:v>
                      </c:pt>
                      <c:pt idx="948">
                        <c:v>44152</c:v>
                      </c:pt>
                      <c:pt idx="949">
                        <c:v>44153</c:v>
                      </c:pt>
                      <c:pt idx="950">
                        <c:v>44154</c:v>
                      </c:pt>
                      <c:pt idx="951">
                        <c:v>44155</c:v>
                      </c:pt>
                      <c:pt idx="952">
                        <c:v>44156</c:v>
                      </c:pt>
                      <c:pt idx="953">
                        <c:v>44157</c:v>
                      </c:pt>
                      <c:pt idx="954">
                        <c:v>44158</c:v>
                      </c:pt>
                      <c:pt idx="955">
                        <c:v>44159</c:v>
                      </c:pt>
                      <c:pt idx="956">
                        <c:v>44160</c:v>
                      </c:pt>
                      <c:pt idx="957">
                        <c:v>44161</c:v>
                      </c:pt>
                      <c:pt idx="958">
                        <c:v>44162</c:v>
                      </c:pt>
                      <c:pt idx="959">
                        <c:v>44163</c:v>
                      </c:pt>
                      <c:pt idx="960">
                        <c:v>44164</c:v>
                      </c:pt>
                      <c:pt idx="961">
                        <c:v>44165</c:v>
                      </c:pt>
                      <c:pt idx="962">
                        <c:v>44166</c:v>
                      </c:pt>
                      <c:pt idx="963">
                        <c:v>44167</c:v>
                      </c:pt>
                      <c:pt idx="964">
                        <c:v>44168</c:v>
                      </c:pt>
                      <c:pt idx="965">
                        <c:v>44169</c:v>
                      </c:pt>
                      <c:pt idx="966">
                        <c:v>44170</c:v>
                      </c:pt>
                      <c:pt idx="967">
                        <c:v>44171</c:v>
                      </c:pt>
                      <c:pt idx="968">
                        <c:v>44172</c:v>
                      </c:pt>
                      <c:pt idx="969">
                        <c:v>44173</c:v>
                      </c:pt>
                      <c:pt idx="970">
                        <c:v>44174</c:v>
                      </c:pt>
                      <c:pt idx="971">
                        <c:v>44175</c:v>
                      </c:pt>
                      <c:pt idx="972">
                        <c:v>44176</c:v>
                      </c:pt>
                      <c:pt idx="973">
                        <c:v>44177</c:v>
                      </c:pt>
                      <c:pt idx="974">
                        <c:v>44178</c:v>
                      </c:pt>
                      <c:pt idx="975">
                        <c:v>44179</c:v>
                      </c:pt>
                      <c:pt idx="976">
                        <c:v>44180</c:v>
                      </c:pt>
                      <c:pt idx="977">
                        <c:v>44181</c:v>
                      </c:pt>
                      <c:pt idx="978">
                        <c:v>44182</c:v>
                      </c:pt>
                      <c:pt idx="979">
                        <c:v>44183</c:v>
                      </c:pt>
                      <c:pt idx="980">
                        <c:v>44184</c:v>
                      </c:pt>
                      <c:pt idx="981">
                        <c:v>44185</c:v>
                      </c:pt>
                      <c:pt idx="982">
                        <c:v>44186</c:v>
                      </c:pt>
                      <c:pt idx="983">
                        <c:v>44187</c:v>
                      </c:pt>
                      <c:pt idx="984">
                        <c:v>44188</c:v>
                      </c:pt>
                      <c:pt idx="985">
                        <c:v>44189</c:v>
                      </c:pt>
                      <c:pt idx="986">
                        <c:v>44190</c:v>
                      </c:pt>
                      <c:pt idx="987">
                        <c:v>44191</c:v>
                      </c:pt>
                      <c:pt idx="988">
                        <c:v>44192</c:v>
                      </c:pt>
                      <c:pt idx="989">
                        <c:v>44193</c:v>
                      </c:pt>
                      <c:pt idx="990">
                        <c:v>44194</c:v>
                      </c:pt>
                      <c:pt idx="991">
                        <c:v>44195</c:v>
                      </c:pt>
                      <c:pt idx="992">
                        <c:v>44196</c:v>
                      </c:pt>
                      <c:pt idx="993">
                        <c:v>44197</c:v>
                      </c:pt>
                      <c:pt idx="994">
                        <c:v>44198</c:v>
                      </c:pt>
                      <c:pt idx="995">
                        <c:v>44199</c:v>
                      </c:pt>
                      <c:pt idx="996">
                        <c:v>44200</c:v>
                      </c:pt>
                      <c:pt idx="997">
                        <c:v>44201</c:v>
                      </c:pt>
                      <c:pt idx="998">
                        <c:v>44202</c:v>
                      </c:pt>
                      <c:pt idx="999">
                        <c:v>44203</c:v>
                      </c:pt>
                      <c:pt idx="1000">
                        <c:v>44204</c:v>
                      </c:pt>
                      <c:pt idx="1001">
                        <c:v>44205</c:v>
                      </c:pt>
                      <c:pt idx="1002">
                        <c:v>44206</c:v>
                      </c:pt>
                      <c:pt idx="1003">
                        <c:v>44207</c:v>
                      </c:pt>
                      <c:pt idx="1004">
                        <c:v>44208</c:v>
                      </c:pt>
                      <c:pt idx="1005">
                        <c:v>44209</c:v>
                      </c:pt>
                      <c:pt idx="1006">
                        <c:v>44210</c:v>
                      </c:pt>
                      <c:pt idx="1007">
                        <c:v>44211</c:v>
                      </c:pt>
                      <c:pt idx="1008">
                        <c:v>44212</c:v>
                      </c:pt>
                      <c:pt idx="1009">
                        <c:v>44213</c:v>
                      </c:pt>
                      <c:pt idx="1010">
                        <c:v>44214</c:v>
                      </c:pt>
                      <c:pt idx="1011">
                        <c:v>44215</c:v>
                      </c:pt>
                      <c:pt idx="1012">
                        <c:v>44216</c:v>
                      </c:pt>
                      <c:pt idx="1013">
                        <c:v>44217</c:v>
                      </c:pt>
                      <c:pt idx="1014">
                        <c:v>44218</c:v>
                      </c:pt>
                      <c:pt idx="1015">
                        <c:v>44219</c:v>
                      </c:pt>
                      <c:pt idx="1016">
                        <c:v>44220</c:v>
                      </c:pt>
                      <c:pt idx="1017">
                        <c:v>44221</c:v>
                      </c:pt>
                      <c:pt idx="1018">
                        <c:v>44222</c:v>
                      </c:pt>
                      <c:pt idx="1019">
                        <c:v>44223</c:v>
                      </c:pt>
                      <c:pt idx="1020">
                        <c:v>44224</c:v>
                      </c:pt>
                      <c:pt idx="1021">
                        <c:v>44225</c:v>
                      </c:pt>
                      <c:pt idx="1022">
                        <c:v>44226</c:v>
                      </c:pt>
                      <c:pt idx="1023">
                        <c:v>44227</c:v>
                      </c:pt>
                      <c:pt idx="1024">
                        <c:v>44228</c:v>
                      </c:pt>
                      <c:pt idx="1025">
                        <c:v>44229</c:v>
                      </c:pt>
                      <c:pt idx="1026">
                        <c:v>44230</c:v>
                      </c:pt>
                      <c:pt idx="1027">
                        <c:v>44231</c:v>
                      </c:pt>
                      <c:pt idx="1028">
                        <c:v>44232</c:v>
                      </c:pt>
                      <c:pt idx="1029">
                        <c:v>44233</c:v>
                      </c:pt>
                      <c:pt idx="1030">
                        <c:v>44234</c:v>
                      </c:pt>
                      <c:pt idx="1031">
                        <c:v>44235</c:v>
                      </c:pt>
                      <c:pt idx="1032">
                        <c:v>44236</c:v>
                      </c:pt>
                      <c:pt idx="1033">
                        <c:v>44237</c:v>
                      </c:pt>
                      <c:pt idx="1034">
                        <c:v>44238</c:v>
                      </c:pt>
                      <c:pt idx="1035">
                        <c:v>44239</c:v>
                      </c:pt>
                      <c:pt idx="1036">
                        <c:v>44240</c:v>
                      </c:pt>
                      <c:pt idx="1037">
                        <c:v>44241</c:v>
                      </c:pt>
                      <c:pt idx="1038">
                        <c:v>44242</c:v>
                      </c:pt>
                      <c:pt idx="1039">
                        <c:v>44243</c:v>
                      </c:pt>
                      <c:pt idx="1040">
                        <c:v>44244</c:v>
                      </c:pt>
                      <c:pt idx="1041">
                        <c:v>44245</c:v>
                      </c:pt>
                      <c:pt idx="1042">
                        <c:v>44246</c:v>
                      </c:pt>
                      <c:pt idx="1043">
                        <c:v>44247</c:v>
                      </c:pt>
                      <c:pt idx="1044">
                        <c:v>44248</c:v>
                      </c:pt>
                      <c:pt idx="1045">
                        <c:v>44249</c:v>
                      </c:pt>
                      <c:pt idx="1046">
                        <c:v>44250</c:v>
                      </c:pt>
                      <c:pt idx="1047">
                        <c:v>44251</c:v>
                      </c:pt>
                      <c:pt idx="1048">
                        <c:v>44252</c:v>
                      </c:pt>
                      <c:pt idx="1049">
                        <c:v>44253</c:v>
                      </c:pt>
                      <c:pt idx="1050">
                        <c:v>44254</c:v>
                      </c:pt>
                      <c:pt idx="1051">
                        <c:v>44255</c:v>
                      </c:pt>
                      <c:pt idx="1052">
                        <c:v>44256</c:v>
                      </c:pt>
                      <c:pt idx="1053">
                        <c:v>44257</c:v>
                      </c:pt>
                      <c:pt idx="1054">
                        <c:v>44258</c:v>
                      </c:pt>
                      <c:pt idx="1055">
                        <c:v>44259</c:v>
                      </c:pt>
                      <c:pt idx="1056">
                        <c:v>44260</c:v>
                      </c:pt>
                      <c:pt idx="1057">
                        <c:v>44261</c:v>
                      </c:pt>
                      <c:pt idx="1058">
                        <c:v>44262</c:v>
                      </c:pt>
                      <c:pt idx="1059">
                        <c:v>44263</c:v>
                      </c:pt>
                      <c:pt idx="1060">
                        <c:v>44264</c:v>
                      </c:pt>
                      <c:pt idx="1061">
                        <c:v>44265</c:v>
                      </c:pt>
                      <c:pt idx="1062">
                        <c:v>44266</c:v>
                      </c:pt>
                      <c:pt idx="1063">
                        <c:v>44267</c:v>
                      </c:pt>
                      <c:pt idx="1064">
                        <c:v>44268</c:v>
                      </c:pt>
                      <c:pt idx="1065">
                        <c:v>44269</c:v>
                      </c:pt>
                      <c:pt idx="1066">
                        <c:v>44270</c:v>
                      </c:pt>
                      <c:pt idx="1067">
                        <c:v>44271</c:v>
                      </c:pt>
                      <c:pt idx="1068">
                        <c:v>44272</c:v>
                      </c:pt>
                      <c:pt idx="1069">
                        <c:v>44273</c:v>
                      </c:pt>
                      <c:pt idx="1070">
                        <c:v>44274</c:v>
                      </c:pt>
                      <c:pt idx="1071">
                        <c:v>44275</c:v>
                      </c:pt>
                      <c:pt idx="1072">
                        <c:v>44276</c:v>
                      </c:pt>
                      <c:pt idx="1073">
                        <c:v>44277</c:v>
                      </c:pt>
                      <c:pt idx="1074">
                        <c:v>44278</c:v>
                      </c:pt>
                      <c:pt idx="1075">
                        <c:v>44279</c:v>
                      </c:pt>
                      <c:pt idx="1076">
                        <c:v>44280</c:v>
                      </c:pt>
                      <c:pt idx="1077">
                        <c:v>44281</c:v>
                      </c:pt>
                      <c:pt idx="1078">
                        <c:v>44282</c:v>
                      </c:pt>
                      <c:pt idx="1079">
                        <c:v>44283</c:v>
                      </c:pt>
                      <c:pt idx="1080">
                        <c:v>44284</c:v>
                      </c:pt>
                      <c:pt idx="1081">
                        <c:v>44285</c:v>
                      </c:pt>
                      <c:pt idx="1082">
                        <c:v>44286</c:v>
                      </c:pt>
                      <c:pt idx="1083">
                        <c:v>44287</c:v>
                      </c:pt>
                      <c:pt idx="1084">
                        <c:v>44288</c:v>
                      </c:pt>
                      <c:pt idx="1085">
                        <c:v>44289</c:v>
                      </c:pt>
                      <c:pt idx="1086">
                        <c:v>44290</c:v>
                      </c:pt>
                      <c:pt idx="1087">
                        <c:v>44291</c:v>
                      </c:pt>
                      <c:pt idx="1088">
                        <c:v>44292</c:v>
                      </c:pt>
                      <c:pt idx="1089">
                        <c:v>44293</c:v>
                      </c:pt>
                      <c:pt idx="1090">
                        <c:v>44294</c:v>
                      </c:pt>
                      <c:pt idx="1091">
                        <c:v>44295</c:v>
                      </c:pt>
                      <c:pt idx="1092">
                        <c:v>44296</c:v>
                      </c:pt>
                      <c:pt idx="1093">
                        <c:v>44297</c:v>
                      </c:pt>
                      <c:pt idx="1094">
                        <c:v>44298</c:v>
                      </c:pt>
                      <c:pt idx="1095">
                        <c:v>44299</c:v>
                      </c:pt>
                      <c:pt idx="1096">
                        <c:v>44300</c:v>
                      </c:pt>
                      <c:pt idx="1097">
                        <c:v>44301</c:v>
                      </c:pt>
                      <c:pt idx="1098">
                        <c:v>44302</c:v>
                      </c:pt>
                      <c:pt idx="1099">
                        <c:v>44303</c:v>
                      </c:pt>
                      <c:pt idx="1100">
                        <c:v>44304</c:v>
                      </c:pt>
                      <c:pt idx="1101">
                        <c:v>44305</c:v>
                      </c:pt>
                      <c:pt idx="1102">
                        <c:v>44306</c:v>
                      </c:pt>
                      <c:pt idx="1103">
                        <c:v>44307</c:v>
                      </c:pt>
                      <c:pt idx="1104">
                        <c:v>44308</c:v>
                      </c:pt>
                      <c:pt idx="1105">
                        <c:v>44309</c:v>
                      </c:pt>
                      <c:pt idx="1106">
                        <c:v>44310</c:v>
                      </c:pt>
                      <c:pt idx="1107">
                        <c:v>44311</c:v>
                      </c:pt>
                      <c:pt idx="1108">
                        <c:v>44312</c:v>
                      </c:pt>
                      <c:pt idx="1109">
                        <c:v>44313</c:v>
                      </c:pt>
                      <c:pt idx="1110">
                        <c:v>44314</c:v>
                      </c:pt>
                      <c:pt idx="1111">
                        <c:v>44315</c:v>
                      </c:pt>
                      <c:pt idx="1112">
                        <c:v>44316</c:v>
                      </c:pt>
                      <c:pt idx="1113">
                        <c:v>44317</c:v>
                      </c:pt>
                      <c:pt idx="1114">
                        <c:v>44318</c:v>
                      </c:pt>
                      <c:pt idx="1115">
                        <c:v>44319</c:v>
                      </c:pt>
                      <c:pt idx="1116">
                        <c:v>44320</c:v>
                      </c:pt>
                      <c:pt idx="1117">
                        <c:v>44321</c:v>
                      </c:pt>
                      <c:pt idx="1118">
                        <c:v>44322</c:v>
                      </c:pt>
                      <c:pt idx="1119">
                        <c:v>44323</c:v>
                      </c:pt>
                      <c:pt idx="1120">
                        <c:v>44324</c:v>
                      </c:pt>
                      <c:pt idx="1121">
                        <c:v>44325</c:v>
                      </c:pt>
                      <c:pt idx="1122">
                        <c:v>44326</c:v>
                      </c:pt>
                      <c:pt idx="1123">
                        <c:v>44327</c:v>
                      </c:pt>
                      <c:pt idx="1124">
                        <c:v>44328</c:v>
                      </c:pt>
                      <c:pt idx="1125">
                        <c:v>44329</c:v>
                      </c:pt>
                      <c:pt idx="1126">
                        <c:v>44330</c:v>
                      </c:pt>
                      <c:pt idx="1127">
                        <c:v>44331</c:v>
                      </c:pt>
                      <c:pt idx="1128">
                        <c:v>44332</c:v>
                      </c:pt>
                      <c:pt idx="1129">
                        <c:v>44333</c:v>
                      </c:pt>
                      <c:pt idx="1130">
                        <c:v>44334</c:v>
                      </c:pt>
                      <c:pt idx="1131">
                        <c:v>44335</c:v>
                      </c:pt>
                      <c:pt idx="1132">
                        <c:v>44336</c:v>
                      </c:pt>
                      <c:pt idx="1133">
                        <c:v>44337</c:v>
                      </c:pt>
                      <c:pt idx="1134">
                        <c:v>44338</c:v>
                      </c:pt>
                      <c:pt idx="1135">
                        <c:v>44339</c:v>
                      </c:pt>
                      <c:pt idx="1136">
                        <c:v>44340</c:v>
                      </c:pt>
                      <c:pt idx="1137">
                        <c:v>44341</c:v>
                      </c:pt>
                      <c:pt idx="1138">
                        <c:v>44342</c:v>
                      </c:pt>
                      <c:pt idx="1139">
                        <c:v>44343</c:v>
                      </c:pt>
                      <c:pt idx="1140">
                        <c:v>44344</c:v>
                      </c:pt>
                      <c:pt idx="1141">
                        <c:v>44345</c:v>
                      </c:pt>
                      <c:pt idx="1142">
                        <c:v>44346</c:v>
                      </c:pt>
                      <c:pt idx="1143">
                        <c:v>44347</c:v>
                      </c:pt>
                      <c:pt idx="1144">
                        <c:v>44348</c:v>
                      </c:pt>
                      <c:pt idx="1145">
                        <c:v>44349</c:v>
                      </c:pt>
                      <c:pt idx="1146">
                        <c:v>44350</c:v>
                      </c:pt>
                      <c:pt idx="1147">
                        <c:v>44351</c:v>
                      </c:pt>
                      <c:pt idx="1148">
                        <c:v>44352</c:v>
                      </c:pt>
                      <c:pt idx="1149">
                        <c:v>44353</c:v>
                      </c:pt>
                      <c:pt idx="1150">
                        <c:v>44354</c:v>
                      </c:pt>
                      <c:pt idx="1151">
                        <c:v>44355</c:v>
                      </c:pt>
                      <c:pt idx="1152">
                        <c:v>44356</c:v>
                      </c:pt>
                      <c:pt idx="1153">
                        <c:v>44357</c:v>
                      </c:pt>
                      <c:pt idx="1154">
                        <c:v>44358</c:v>
                      </c:pt>
                      <c:pt idx="1155">
                        <c:v>44359</c:v>
                      </c:pt>
                      <c:pt idx="1156">
                        <c:v>44360</c:v>
                      </c:pt>
                      <c:pt idx="1157">
                        <c:v>44361</c:v>
                      </c:pt>
                      <c:pt idx="1158">
                        <c:v>44362</c:v>
                      </c:pt>
                      <c:pt idx="1159">
                        <c:v>44363</c:v>
                      </c:pt>
                      <c:pt idx="1160">
                        <c:v>44364</c:v>
                      </c:pt>
                      <c:pt idx="1161">
                        <c:v>44365</c:v>
                      </c:pt>
                      <c:pt idx="1162">
                        <c:v>44366</c:v>
                      </c:pt>
                      <c:pt idx="1163">
                        <c:v>44367</c:v>
                      </c:pt>
                      <c:pt idx="1164">
                        <c:v>44368</c:v>
                      </c:pt>
                      <c:pt idx="1165">
                        <c:v>44369</c:v>
                      </c:pt>
                      <c:pt idx="1166">
                        <c:v>44370</c:v>
                      </c:pt>
                      <c:pt idx="1167">
                        <c:v>44371</c:v>
                      </c:pt>
                      <c:pt idx="1168">
                        <c:v>44372</c:v>
                      </c:pt>
                      <c:pt idx="1169">
                        <c:v>44373</c:v>
                      </c:pt>
                      <c:pt idx="1170">
                        <c:v>44374</c:v>
                      </c:pt>
                      <c:pt idx="1171">
                        <c:v>44375</c:v>
                      </c:pt>
                      <c:pt idx="1172">
                        <c:v>44376</c:v>
                      </c:pt>
                      <c:pt idx="1173">
                        <c:v>44377</c:v>
                      </c:pt>
                      <c:pt idx="1174">
                        <c:v>44378</c:v>
                      </c:pt>
                      <c:pt idx="1175">
                        <c:v>44379</c:v>
                      </c:pt>
                      <c:pt idx="1176">
                        <c:v>44380</c:v>
                      </c:pt>
                      <c:pt idx="1177">
                        <c:v>44381</c:v>
                      </c:pt>
                      <c:pt idx="1178">
                        <c:v>44382</c:v>
                      </c:pt>
                      <c:pt idx="1179">
                        <c:v>44383</c:v>
                      </c:pt>
                      <c:pt idx="1180">
                        <c:v>44384</c:v>
                      </c:pt>
                      <c:pt idx="1181">
                        <c:v>44385</c:v>
                      </c:pt>
                      <c:pt idx="1182">
                        <c:v>44386</c:v>
                      </c:pt>
                      <c:pt idx="1183">
                        <c:v>44387</c:v>
                      </c:pt>
                      <c:pt idx="1184">
                        <c:v>44388</c:v>
                      </c:pt>
                      <c:pt idx="1185">
                        <c:v>44389</c:v>
                      </c:pt>
                      <c:pt idx="1186">
                        <c:v>44390</c:v>
                      </c:pt>
                      <c:pt idx="1187">
                        <c:v>44391</c:v>
                      </c:pt>
                      <c:pt idx="1188">
                        <c:v>44392</c:v>
                      </c:pt>
                      <c:pt idx="1189">
                        <c:v>44393</c:v>
                      </c:pt>
                      <c:pt idx="1190">
                        <c:v>44394</c:v>
                      </c:pt>
                      <c:pt idx="1191">
                        <c:v>44395</c:v>
                      </c:pt>
                      <c:pt idx="1192">
                        <c:v>44396</c:v>
                      </c:pt>
                      <c:pt idx="1193">
                        <c:v>44397</c:v>
                      </c:pt>
                      <c:pt idx="1194">
                        <c:v>44398</c:v>
                      </c:pt>
                      <c:pt idx="1195">
                        <c:v>44399</c:v>
                      </c:pt>
                      <c:pt idx="1196">
                        <c:v>44400</c:v>
                      </c:pt>
                      <c:pt idx="1197">
                        <c:v>44401</c:v>
                      </c:pt>
                      <c:pt idx="1198">
                        <c:v>44402</c:v>
                      </c:pt>
                      <c:pt idx="1199">
                        <c:v>44403</c:v>
                      </c:pt>
                      <c:pt idx="1200">
                        <c:v>44404</c:v>
                      </c:pt>
                      <c:pt idx="1201">
                        <c:v>44405</c:v>
                      </c:pt>
                      <c:pt idx="1202">
                        <c:v>44406</c:v>
                      </c:pt>
                      <c:pt idx="1203">
                        <c:v>44407</c:v>
                      </c:pt>
                      <c:pt idx="1204">
                        <c:v>44408</c:v>
                      </c:pt>
                      <c:pt idx="1205">
                        <c:v>44409</c:v>
                      </c:pt>
                      <c:pt idx="1206">
                        <c:v>44410</c:v>
                      </c:pt>
                      <c:pt idx="1207">
                        <c:v>44411</c:v>
                      </c:pt>
                      <c:pt idx="1208">
                        <c:v>44412</c:v>
                      </c:pt>
                      <c:pt idx="1209">
                        <c:v>44413</c:v>
                      </c:pt>
                      <c:pt idx="1210">
                        <c:v>44414</c:v>
                      </c:pt>
                      <c:pt idx="1211">
                        <c:v>44415</c:v>
                      </c:pt>
                      <c:pt idx="1212">
                        <c:v>44416</c:v>
                      </c:pt>
                      <c:pt idx="1213">
                        <c:v>44417</c:v>
                      </c:pt>
                      <c:pt idx="1214">
                        <c:v>44418</c:v>
                      </c:pt>
                      <c:pt idx="1215">
                        <c:v>44419</c:v>
                      </c:pt>
                      <c:pt idx="1216">
                        <c:v>44420</c:v>
                      </c:pt>
                      <c:pt idx="1217">
                        <c:v>44421</c:v>
                      </c:pt>
                      <c:pt idx="1218">
                        <c:v>44422</c:v>
                      </c:pt>
                      <c:pt idx="1219">
                        <c:v>44423</c:v>
                      </c:pt>
                      <c:pt idx="1220">
                        <c:v>44424</c:v>
                      </c:pt>
                      <c:pt idx="1221">
                        <c:v>44425</c:v>
                      </c:pt>
                      <c:pt idx="1222">
                        <c:v>44426</c:v>
                      </c:pt>
                      <c:pt idx="1223">
                        <c:v>44427</c:v>
                      </c:pt>
                      <c:pt idx="1224">
                        <c:v>44428</c:v>
                      </c:pt>
                      <c:pt idx="1225">
                        <c:v>44429</c:v>
                      </c:pt>
                      <c:pt idx="1226">
                        <c:v>44430</c:v>
                      </c:pt>
                      <c:pt idx="1227">
                        <c:v>44431</c:v>
                      </c:pt>
                      <c:pt idx="1228">
                        <c:v>44432</c:v>
                      </c:pt>
                      <c:pt idx="1229">
                        <c:v>44433</c:v>
                      </c:pt>
                      <c:pt idx="1230">
                        <c:v>44434</c:v>
                      </c:pt>
                      <c:pt idx="1231">
                        <c:v>44435</c:v>
                      </c:pt>
                      <c:pt idx="1232">
                        <c:v>44436</c:v>
                      </c:pt>
                      <c:pt idx="1233">
                        <c:v>44437</c:v>
                      </c:pt>
                      <c:pt idx="1234">
                        <c:v>44438</c:v>
                      </c:pt>
                      <c:pt idx="1235">
                        <c:v>44439</c:v>
                      </c:pt>
                      <c:pt idx="1236">
                        <c:v>44440</c:v>
                      </c:pt>
                      <c:pt idx="1237">
                        <c:v>44441</c:v>
                      </c:pt>
                      <c:pt idx="1238">
                        <c:v>44442</c:v>
                      </c:pt>
                      <c:pt idx="1239">
                        <c:v>44443</c:v>
                      </c:pt>
                      <c:pt idx="1240">
                        <c:v>44444</c:v>
                      </c:pt>
                      <c:pt idx="1241">
                        <c:v>44445</c:v>
                      </c:pt>
                      <c:pt idx="1242">
                        <c:v>44446</c:v>
                      </c:pt>
                      <c:pt idx="1243">
                        <c:v>44447</c:v>
                      </c:pt>
                      <c:pt idx="1244">
                        <c:v>44448</c:v>
                      </c:pt>
                      <c:pt idx="1245">
                        <c:v>44449</c:v>
                      </c:pt>
                      <c:pt idx="1246">
                        <c:v>44450</c:v>
                      </c:pt>
                      <c:pt idx="1247">
                        <c:v>44451</c:v>
                      </c:pt>
                      <c:pt idx="1248">
                        <c:v>44452</c:v>
                      </c:pt>
                      <c:pt idx="1249">
                        <c:v>44453</c:v>
                      </c:pt>
                      <c:pt idx="1250">
                        <c:v>44454</c:v>
                      </c:pt>
                      <c:pt idx="1251">
                        <c:v>44455</c:v>
                      </c:pt>
                      <c:pt idx="1252">
                        <c:v>44456</c:v>
                      </c:pt>
                      <c:pt idx="1253">
                        <c:v>44457</c:v>
                      </c:pt>
                      <c:pt idx="1254">
                        <c:v>44458</c:v>
                      </c:pt>
                      <c:pt idx="1255">
                        <c:v>44459</c:v>
                      </c:pt>
                      <c:pt idx="1256">
                        <c:v>44460</c:v>
                      </c:pt>
                      <c:pt idx="1257">
                        <c:v>44461</c:v>
                      </c:pt>
                      <c:pt idx="1258">
                        <c:v>44462</c:v>
                      </c:pt>
                      <c:pt idx="1259">
                        <c:v>44463</c:v>
                      </c:pt>
                      <c:pt idx="1260">
                        <c:v>44464</c:v>
                      </c:pt>
                      <c:pt idx="1261">
                        <c:v>44465</c:v>
                      </c:pt>
                      <c:pt idx="1262">
                        <c:v>44466</c:v>
                      </c:pt>
                      <c:pt idx="1263">
                        <c:v>44467</c:v>
                      </c:pt>
                      <c:pt idx="1264">
                        <c:v>44468</c:v>
                      </c:pt>
                      <c:pt idx="1265">
                        <c:v>44469</c:v>
                      </c:pt>
                      <c:pt idx="1266">
                        <c:v>44470</c:v>
                      </c:pt>
                      <c:pt idx="1267">
                        <c:v>44471</c:v>
                      </c:pt>
                      <c:pt idx="1268">
                        <c:v>44472</c:v>
                      </c:pt>
                      <c:pt idx="1269">
                        <c:v>44473</c:v>
                      </c:pt>
                      <c:pt idx="1270">
                        <c:v>44474</c:v>
                      </c:pt>
                      <c:pt idx="1271">
                        <c:v>44475</c:v>
                      </c:pt>
                      <c:pt idx="1272">
                        <c:v>44476</c:v>
                      </c:pt>
                      <c:pt idx="1273">
                        <c:v>44477</c:v>
                      </c:pt>
                      <c:pt idx="1274">
                        <c:v>44478</c:v>
                      </c:pt>
                      <c:pt idx="1275">
                        <c:v>44479</c:v>
                      </c:pt>
                      <c:pt idx="1276">
                        <c:v>44480</c:v>
                      </c:pt>
                      <c:pt idx="1277">
                        <c:v>44481</c:v>
                      </c:pt>
                      <c:pt idx="1278">
                        <c:v>44482</c:v>
                      </c:pt>
                      <c:pt idx="1279">
                        <c:v>44483</c:v>
                      </c:pt>
                      <c:pt idx="1280">
                        <c:v>44484</c:v>
                      </c:pt>
                      <c:pt idx="1281">
                        <c:v>44485</c:v>
                      </c:pt>
                      <c:pt idx="1282">
                        <c:v>44486</c:v>
                      </c:pt>
                      <c:pt idx="1283">
                        <c:v>44487</c:v>
                      </c:pt>
                      <c:pt idx="1284">
                        <c:v>44488</c:v>
                      </c:pt>
                      <c:pt idx="1285">
                        <c:v>44489</c:v>
                      </c:pt>
                      <c:pt idx="1286">
                        <c:v>44490</c:v>
                      </c:pt>
                      <c:pt idx="1287">
                        <c:v>44491</c:v>
                      </c:pt>
                      <c:pt idx="1288">
                        <c:v>44492</c:v>
                      </c:pt>
                      <c:pt idx="1289">
                        <c:v>44493</c:v>
                      </c:pt>
                      <c:pt idx="1290">
                        <c:v>44494</c:v>
                      </c:pt>
                      <c:pt idx="1291">
                        <c:v>44495</c:v>
                      </c:pt>
                      <c:pt idx="1292">
                        <c:v>44496</c:v>
                      </c:pt>
                      <c:pt idx="1293">
                        <c:v>44497</c:v>
                      </c:pt>
                      <c:pt idx="1294">
                        <c:v>44498</c:v>
                      </c:pt>
                      <c:pt idx="1295">
                        <c:v>44499</c:v>
                      </c:pt>
                      <c:pt idx="1296">
                        <c:v>44500</c:v>
                      </c:pt>
                      <c:pt idx="1297">
                        <c:v>44501</c:v>
                      </c:pt>
                      <c:pt idx="1298">
                        <c:v>44502</c:v>
                      </c:pt>
                      <c:pt idx="1299">
                        <c:v>44503</c:v>
                      </c:pt>
                      <c:pt idx="1300">
                        <c:v>44504</c:v>
                      </c:pt>
                      <c:pt idx="1301">
                        <c:v>44505</c:v>
                      </c:pt>
                      <c:pt idx="1302">
                        <c:v>44506</c:v>
                      </c:pt>
                      <c:pt idx="1303">
                        <c:v>44507</c:v>
                      </c:pt>
                      <c:pt idx="1304">
                        <c:v>44508</c:v>
                      </c:pt>
                      <c:pt idx="1305">
                        <c:v>44509</c:v>
                      </c:pt>
                      <c:pt idx="1306">
                        <c:v>44510</c:v>
                      </c:pt>
                      <c:pt idx="1307">
                        <c:v>44511</c:v>
                      </c:pt>
                      <c:pt idx="1308">
                        <c:v>44512</c:v>
                      </c:pt>
                      <c:pt idx="1309">
                        <c:v>44513</c:v>
                      </c:pt>
                      <c:pt idx="1310">
                        <c:v>44514</c:v>
                      </c:pt>
                      <c:pt idx="1311">
                        <c:v>44515</c:v>
                      </c:pt>
                      <c:pt idx="1312">
                        <c:v>44516</c:v>
                      </c:pt>
                      <c:pt idx="1313">
                        <c:v>44517</c:v>
                      </c:pt>
                      <c:pt idx="1314">
                        <c:v>44518</c:v>
                      </c:pt>
                      <c:pt idx="1315">
                        <c:v>44519</c:v>
                      </c:pt>
                      <c:pt idx="1316">
                        <c:v>44520</c:v>
                      </c:pt>
                      <c:pt idx="1317">
                        <c:v>44521</c:v>
                      </c:pt>
                      <c:pt idx="1318">
                        <c:v>44522</c:v>
                      </c:pt>
                      <c:pt idx="1319">
                        <c:v>44523</c:v>
                      </c:pt>
                      <c:pt idx="1320">
                        <c:v>44524</c:v>
                      </c:pt>
                      <c:pt idx="1321">
                        <c:v>44525</c:v>
                      </c:pt>
                      <c:pt idx="1322">
                        <c:v>44526</c:v>
                      </c:pt>
                      <c:pt idx="1323">
                        <c:v>44527</c:v>
                      </c:pt>
                      <c:pt idx="1324">
                        <c:v>44528</c:v>
                      </c:pt>
                      <c:pt idx="1325">
                        <c:v>44529</c:v>
                      </c:pt>
                      <c:pt idx="1326">
                        <c:v>44530</c:v>
                      </c:pt>
                      <c:pt idx="1327">
                        <c:v>44531</c:v>
                      </c:pt>
                      <c:pt idx="1328">
                        <c:v>44532</c:v>
                      </c:pt>
                      <c:pt idx="1329">
                        <c:v>44533</c:v>
                      </c:pt>
                      <c:pt idx="1330">
                        <c:v>44534</c:v>
                      </c:pt>
                      <c:pt idx="1331">
                        <c:v>44535</c:v>
                      </c:pt>
                      <c:pt idx="1332">
                        <c:v>44536</c:v>
                      </c:pt>
                      <c:pt idx="1333">
                        <c:v>44537</c:v>
                      </c:pt>
                      <c:pt idx="1334">
                        <c:v>44538</c:v>
                      </c:pt>
                      <c:pt idx="1335">
                        <c:v>44539</c:v>
                      </c:pt>
                      <c:pt idx="1336">
                        <c:v>44540</c:v>
                      </c:pt>
                      <c:pt idx="1337">
                        <c:v>44541</c:v>
                      </c:pt>
                      <c:pt idx="1338">
                        <c:v>44542</c:v>
                      </c:pt>
                      <c:pt idx="1339">
                        <c:v>44543</c:v>
                      </c:pt>
                      <c:pt idx="1340">
                        <c:v>44544</c:v>
                      </c:pt>
                      <c:pt idx="1341">
                        <c:v>44545</c:v>
                      </c:pt>
                      <c:pt idx="1342">
                        <c:v>44546</c:v>
                      </c:pt>
                      <c:pt idx="1343">
                        <c:v>44547</c:v>
                      </c:pt>
                      <c:pt idx="1344">
                        <c:v>44548</c:v>
                      </c:pt>
                      <c:pt idx="1345">
                        <c:v>44549</c:v>
                      </c:pt>
                      <c:pt idx="1346">
                        <c:v>44550</c:v>
                      </c:pt>
                      <c:pt idx="1347">
                        <c:v>44551</c:v>
                      </c:pt>
                      <c:pt idx="1348">
                        <c:v>44552</c:v>
                      </c:pt>
                      <c:pt idx="1349">
                        <c:v>44553</c:v>
                      </c:pt>
                      <c:pt idx="1350">
                        <c:v>44554</c:v>
                      </c:pt>
                      <c:pt idx="1351">
                        <c:v>44555</c:v>
                      </c:pt>
                      <c:pt idx="1352">
                        <c:v>44556</c:v>
                      </c:pt>
                      <c:pt idx="1353">
                        <c:v>44557</c:v>
                      </c:pt>
                      <c:pt idx="1354">
                        <c:v>44558</c:v>
                      </c:pt>
                      <c:pt idx="1355">
                        <c:v>44559</c:v>
                      </c:pt>
                      <c:pt idx="1356">
                        <c:v>44560</c:v>
                      </c:pt>
                      <c:pt idx="1357">
                        <c:v>44561</c:v>
                      </c:pt>
                      <c:pt idx="1358">
                        <c:v>44562</c:v>
                      </c:pt>
                      <c:pt idx="1359">
                        <c:v>44563</c:v>
                      </c:pt>
                      <c:pt idx="1360">
                        <c:v>44564</c:v>
                      </c:pt>
                      <c:pt idx="1361">
                        <c:v>44565</c:v>
                      </c:pt>
                      <c:pt idx="1362">
                        <c:v>44566</c:v>
                      </c:pt>
                      <c:pt idx="1363">
                        <c:v>44567</c:v>
                      </c:pt>
                      <c:pt idx="1364">
                        <c:v>44568</c:v>
                      </c:pt>
                      <c:pt idx="1365">
                        <c:v>44569</c:v>
                      </c:pt>
                      <c:pt idx="1366">
                        <c:v>44570</c:v>
                      </c:pt>
                      <c:pt idx="1367">
                        <c:v>44571</c:v>
                      </c:pt>
                      <c:pt idx="1368">
                        <c:v>44572</c:v>
                      </c:pt>
                      <c:pt idx="1369">
                        <c:v>44573</c:v>
                      </c:pt>
                      <c:pt idx="1370">
                        <c:v>44574</c:v>
                      </c:pt>
                      <c:pt idx="1371">
                        <c:v>44575</c:v>
                      </c:pt>
                      <c:pt idx="1372">
                        <c:v>44576</c:v>
                      </c:pt>
                      <c:pt idx="1373">
                        <c:v>44577</c:v>
                      </c:pt>
                      <c:pt idx="1374">
                        <c:v>44578</c:v>
                      </c:pt>
                      <c:pt idx="1375">
                        <c:v>44579</c:v>
                      </c:pt>
                      <c:pt idx="1376">
                        <c:v>44580</c:v>
                      </c:pt>
                      <c:pt idx="1377">
                        <c:v>44581</c:v>
                      </c:pt>
                      <c:pt idx="1378">
                        <c:v>44582</c:v>
                      </c:pt>
                      <c:pt idx="1379">
                        <c:v>44583</c:v>
                      </c:pt>
                      <c:pt idx="1380">
                        <c:v>44584</c:v>
                      </c:pt>
                      <c:pt idx="1381">
                        <c:v>44585</c:v>
                      </c:pt>
                      <c:pt idx="1382">
                        <c:v>44586</c:v>
                      </c:pt>
                      <c:pt idx="1383">
                        <c:v>44587</c:v>
                      </c:pt>
                      <c:pt idx="1384">
                        <c:v>44588</c:v>
                      </c:pt>
                      <c:pt idx="1385">
                        <c:v>44589</c:v>
                      </c:pt>
                      <c:pt idx="1386">
                        <c:v>44590</c:v>
                      </c:pt>
                      <c:pt idx="1387">
                        <c:v>44591</c:v>
                      </c:pt>
                      <c:pt idx="1388">
                        <c:v>44592</c:v>
                      </c:pt>
                      <c:pt idx="1389">
                        <c:v>44593</c:v>
                      </c:pt>
                      <c:pt idx="1390">
                        <c:v>44594</c:v>
                      </c:pt>
                      <c:pt idx="1391">
                        <c:v>44595</c:v>
                      </c:pt>
                      <c:pt idx="1392">
                        <c:v>44596</c:v>
                      </c:pt>
                      <c:pt idx="1393">
                        <c:v>44597</c:v>
                      </c:pt>
                      <c:pt idx="1394">
                        <c:v>44598</c:v>
                      </c:pt>
                      <c:pt idx="1395">
                        <c:v>44599</c:v>
                      </c:pt>
                      <c:pt idx="1396">
                        <c:v>44600</c:v>
                      </c:pt>
                      <c:pt idx="1397">
                        <c:v>44601</c:v>
                      </c:pt>
                      <c:pt idx="1398">
                        <c:v>44602</c:v>
                      </c:pt>
                      <c:pt idx="1399">
                        <c:v>44603</c:v>
                      </c:pt>
                      <c:pt idx="1400">
                        <c:v>44604</c:v>
                      </c:pt>
                      <c:pt idx="1401">
                        <c:v>44605</c:v>
                      </c:pt>
                      <c:pt idx="1402">
                        <c:v>44606</c:v>
                      </c:pt>
                      <c:pt idx="1403">
                        <c:v>44607</c:v>
                      </c:pt>
                      <c:pt idx="1404">
                        <c:v>44608</c:v>
                      </c:pt>
                      <c:pt idx="1405">
                        <c:v>44609</c:v>
                      </c:pt>
                      <c:pt idx="1406">
                        <c:v>44610</c:v>
                      </c:pt>
                      <c:pt idx="1407">
                        <c:v>44611</c:v>
                      </c:pt>
                      <c:pt idx="1408">
                        <c:v>44612</c:v>
                      </c:pt>
                      <c:pt idx="1409">
                        <c:v>44613</c:v>
                      </c:pt>
                      <c:pt idx="1410">
                        <c:v>44614</c:v>
                      </c:pt>
                      <c:pt idx="1411">
                        <c:v>44615</c:v>
                      </c:pt>
                      <c:pt idx="1412">
                        <c:v>44616</c:v>
                      </c:pt>
                      <c:pt idx="1413">
                        <c:v>44617</c:v>
                      </c:pt>
                      <c:pt idx="1414">
                        <c:v>44618</c:v>
                      </c:pt>
                      <c:pt idx="1415">
                        <c:v>44619</c:v>
                      </c:pt>
                      <c:pt idx="1416">
                        <c:v>44620</c:v>
                      </c:pt>
                      <c:pt idx="1417">
                        <c:v>44621</c:v>
                      </c:pt>
                      <c:pt idx="1418">
                        <c:v>44622</c:v>
                      </c:pt>
                      <c:pt idx="1419">
                        <c:v>44623</c:v>
                      </c:pt>
                      <c:pt idx="1420">
                        <c:v>44624</c:v>
                      </c:pt>
                      <c:pt idx="1421">
                        <c:v>44625</c:v>
                      </c:pt>
                      <c:pt idx="1422">
                        <c:v>44626</c:v>
                      </c:pt>
                      <c:pt idx="1423">
                        <c:v>44627</c:v>
                      </c:pt>
                      <c:pt idx="1424">
                        <c:v>44628</c:v>
                      </c:pt>
                      <c:pt idx="1425">
                        <c:v>44629</c:v>
                      </c:pt>
                      <c:pt idx="1426">
                        <c:v>44630</c:v>
                      </c:pt>
                      <c:pt idx="1427">
                        <c:v>44631</c:v>
                      </c:pt>
                      <c:pt idx="1428">
                        <c:v>44632</c:v>
                      </c:pt>
                      <c:pt idx="1429">
                        <c:v>44633</c:v>
                      </c:pt>
                      <c:pt idx="1430">
                        <c:v>44634</c:v>
                      </c:pt>
                      <c:pt idx="1431">
                        <c:v>44635</c:v>
                      </c:pt>
                      <c:pt idx="1432">
                        <c:v>44636</c:v>
                      </c:pt>
                      <c:pt idx="1433">
                        <c:v>44637</c:v>
                      </c:pt>
                      <c:pt idx="1434">
                        <c:v>44638</c:v>
                      </c:pt>
                      <c:pt idx="1435">
                        <c:v>44639</c:v>
                      </c:pt>
                      <c:pt idx="1436">
                        <c:v>44640</c:v>
                      </c:pt>
                      <c:pt idx="1437">
                        <c:v>44641</c:v>
                      </c:pt>
                      <c:pt idx="1438">
                        <c:v>44642</c:v>
                      </c:pt>
                      <c:pt idx="1439">
                        <c:v>44643</c:v>
                      </c:pt>
                      <c:pt idx="1440">
                        <c:v>44644</c:v>
                      </c:pt>
                      <c:pt idx="1441">
                        <c:v>44645</c:v>
                      </c:pt>
                      <c:pt idx="1442">
                        <c:v>44646</c:v>
                      </c:pt>
                      <c:pt idx="1443">
                        <c:v>44647</c:v>
                      </c:pt>
                      <c:pt idx="1444">
                        <c:v>44648</c:v>
                      </c:pt>
                      <c:pt idx="1445">
                        <c:v>44649</c:v>
                      </c:pt>
                      <c:pt idx="1446">
                        <c:v>44650</c:v>
                      </c:pt>
                      <c:pt idx="1447">
                        <c:v>44651</c:v>
                      </c:pt>
                      <c:pt idx="1448">
                        <c:v>44652</c:v>
                      </c:pt>
                      <c:pt idx="1449">
                        <c:v>44653</c:v>
                      </c:pt>
                      <c:pt idx="1450">
                        <c:v>44654</c:v>
                      </c:pt>
                      <c:pt idx="1451">
                        <c:v>44655</c:v>
                      </c:pt>
                      <c:pt idx="1452">
                        <c:v>44656</c:v>
                      </c:pt>
                      <c:pt idx="1453">
                        <c:v>44657</c:v>
                      </c:pt>
                      <c:pt idx="1454">
                        <c:v>44658</c:v>
                      </c:pt>
                      <c:pt idx="1455">
                        <c:v>44659</c:v>
                      </c:pt>
                      <c:pt idx="1456">
                        <c:v>44660</c:v>
                      </c:pt>
                      <c:pt idx="1457">
                        <c:v>44661</c:v>
                      </c:pt>
                      <c:pt idx="1458">
                        <c:v>44662</c:v>
                      </c:pt>
                      <c:pt idx="1459">
                        <c:v>44663</c:v>
                      </c:pt>
                      <c:pt idx="1460">
                        <c:v>44664</c:v>
                      </c:pt>
                      <c:pt idx="1461">
                        <c:v>44665</c:v>
                      </c:pt>
                      <c:pt idx="1462">
                        <c:v>44666</c:v>
                      </c:pt>
                      <c:pt idx="1463">
                        <c:v>44667</c:v>
                      </c:pt>
                      <c:pt idx="1464">
                        <c:v>44668</c:v>
                      </c:pt>
                      <c:pt idx="1465">
                        <c:v>44669</c:v>
                      </c:pt>
                      <c:pt idx="1466">
                        <c:v>44670</c:v>
                      </c:pt>
                      <c:pt idx="1467">
                        <c:v>44671</c:v>
                      </c:pt>
                      <c:pt idx="1468">
                        <c:v>44672</c:v>
                      </c:pt>
                      <c:pt idx="1469">
                        <c:v>44673</c:v>
                      </c:pt>
                      <c:pt idx="1470">
                        <c:v>44674</c:v>
                      </c:pt>
                      <c:pt idx="1471">
                        <c:v>44675</c:v>
                      </c:pt>
                      <c:pt idx="1472">
                        <c:v>44676</c:v>
                      </c:pt>
                      <c:pt idx="1473">
                        <c:v>44677</c:v>
                      </c:pt>
                      <c:pt idx="1474">
                        <c:v>44678</c:v>
                      </c:pt>
                      <c:pt idx="1475">
                        <c:v>44679</c:v>
                      </c:pt>
                      <c:pt idx="1476">
                        <c:v>44680</c:v>
                      </c:pt>
                      <c:pt idx="1477">
                        <c:v>44681</c:v>
                      </c:pt>
                      <c:pt idx="1478">
                        <c:v>44682</c:v>
                      </c:pt>
                      <c:pt idx="1479">
                        <c:v>44683</c:v>
                      </c:pt>
                      <c:pt idx="1480">
                        <c:v>44684</c:v>
                      </c:pt>
                      <c:pt idx="1481">
                        <c:v>44685</c:v>
                      </c:pt>
                      <c:pt idx="1482">
                        <c:v>44686</c:v>
                      </c:pt>
                      <c:pt idx="1483">
                        <c:v>44687</c:v>
                      </c:pt>
                      <c:pt idx="1484">
                        <c:v>44688</c:v>
                      </c:pt>
                      <c:pt idx="1485">
                        <c:v>44689</c:v>
                      </c:pt>
                      <c:pt idx="1486">
                        <c:v>44690</c:v>
                      </c:pt>
                      <c:pt idx="1487">
                        <c:v>44691</c:v>
                      </c:pt>
                      <c:pt idx="1488">
                        <c:v>44692</c:v>
                      </c:pt>
                      <c:pt idx="1489">
                        <c:v>44693</c:v>
                      </c:pt>
                      <c:pt idx="1490">
                        <c:v>44694</c:v>
                      </c:pt>
                      <c:pt idx="1491">
                        <c:v>44695</c:v>
                      </c:pt>
                      <c:pt idx="1492">
                        <c:v>44696</c:v>
                      </c:pt>
                      <c:pt idx="1493">
                        <c:v>44697</c:v>
                      </c:pt>
                      <c:pt idx="1494">
                        <c:v>44698</c:v>
                      </c:pt>
                      <c:pt idx="1495">
                        <c:v>44699</c:v>
                      </c:pt>
                      <c:pt idx="1496">
                        <c:v>44700</c:v>
                      </c:pt>
                      <c:pt idx="1497">
                        <c:v>44701</c:v>
                      </c:pt>
                      <c:pt idx="1498">
                        <c:v>44702</c:v>
                      </c:pt>
                      <c:pt idx="1499">
                        <c:v>44703</c:v>
                      </c:pt>
                      <c:pt idx="1500">
                        <c:v>44704</c:v>
                      </c:pt>
                      <c:pt idx="1501">
                        <c:v>44705</c:v>
                      </c:pt>
                      <c:pt idx="1502">
                        <c:v>44706</c:v>
                      </c:pt>
                      <c:pt idx="1503">
                        <c:v>44707</c:v>
                      </c:pt>
                      <c:pt idx="1504">
                        <c:v>44708</c:v>
                      </c:pt>
                      <c:pt idx="1505">
                        <c:v>44709</c:v>
                      </c:pt>
                      <c:pt idx="1506">
                        <c:v>44710</c:v>
                      </c:pt>
                      <c:pt idx="1507">
                        <c:v>44711</c:v>
                      </c:pt>
                      <c:pt idx="1508">
                        <c:v>44712</c:v>
                      </c:pt>
                      <c:pt idx="1509">
                        <c:v>44713</c:v>
                      </c:pt>
                      <c:pt idx="1510">
                        <c:v>44714</c:v>
                      </c:pt>
                      <c:pt idx="1511">
                        <c:v>44715</c:v>
                      </c:pt>
                      <c:pt idx="1512">
                        <c:v>44716</c:v>
                      </c:pt>
                      <c:pt idx="1513">
                        <c:v>44717</c:v>
                      </c:pt>
                      <c:pt idx="1514">
                        <c:v>44718</c:v>
                      </c:pt>
                      <c:pt idx="1515">
                        <c:v>44719</c:v>
                      </c:pt>
                      <c:pt idx="1516">
                        <c:v>44720</c:v>
                      </c:pt>
                      <c:pt idx="1517">
                        <c:v>44721</c:v>
                      </c:pt>
                      <c:pt idx="1518">
                        <c:v>44722</c:v>
                      </c:pt>
                      <c:pt idx="1519">
                        <c:v>44723</c:v>
                      </c:pt>
                      <c:pt idx="1520">
                        <c:v>44724</c:v>
                      </c:pt>
                      <c:pt idx="1521">
                        <c:v>44725</c:v>
                      </c:pt>
                      <c:pt idx="1522">
                        <c:v>44726</c:v>
                      </c:pt>
                      <c:pt idx="1523">
                        <c:v>44727</c:v>
                      </c:pt>
                      <c:pt idx="1524">
                        <c:v>44728</c:v>
                      </c:pt>
                      <c:pt idx="1525">
                        <c:v>44729</c:v>
                      </c:pt>
                      <c:pt idx="1526">
                        <c:v>44730</c:v>
                      </c:pt>
                      <c:pt idx="1527">
                        <c:v>44731</c:v>
                      </c:pt>
                      <c:pt idx="1528">
                        <c:v>44732</c:v>
                      </c:pt>
                      <c:pt idx="1529">
                        <c:v>44733</c:v>
                      </c:pt>
                      <c:pt idx="1530">
                        <c:v>44734</c:v>
                      </c:pt>
                      <c:pt idx="1531">
                        <c:v>44735</c:v>
                      </c:pt>
                      <c:pt idx="1532">
                        <c:v>44736</c:v>
                      </c:pt>
                      <c:pt idx="1533">
                        <c:v>44737</c:v>
                      </c:pt>
                      <c:pt idx="1534">
                        <c:v>44738</c:v>
                      </c:pt>
                      <c:pt idx="1535">
                        <c:v>44739</c:v>
                      </c:pt>
                      <c:pt idx="1536">
                        <c:v>44740</c:v>
                      </c:pt>
                      <c:pt idx="1537">
                        <c:v>44741</c:v>
                      </c:pt>
                      <c:pt idx="1538">
                        <c:v>44742</c:v>
                      </c:pt>
                      <c:pt idx="1539">
                        <c:v>44743</c:v>
                      </c:pt>
                      <c:pt idx="1540">
                        <c:v>44744</c:v>
                      </c:pt>
                      <c:pt idx="1541">
                        <c:v>44745</c:v>
                      </c:pt>
                      <c:pt idx="1542">
                        <c:v>44746</c:v>
                      </c:pt>
                      <c:pt idx="1543">
                        <c:v>44747</c:v>
                      </c:pt>
                      <c:pt idx="1544">
                        <c:v>44748</c:v>
                      </c:pt>
                      <c:pt idx="1545">
                        <c:v>44749</c:v>
                      </c:pt>
                      <c:pt idx="1546">
                        <c:v>44750</c:v>
                      </c:pt>
                      <c:pt idx="1547">
                        <c:v>44751</c:v>
                      </c:pt>
                      <c:pt idx="1548">
                        <c:v>44752</c:v>
                      </c:pt>
                      <c:pt idx="1549">
                        <c:v>44753</c:v>
                      </c:pt>
                      <c:pt idx="1550">
                        <c:v>44754</c:v>
                      </c:pt>
                      <c:pt idx="1551">
                        <c:v>44755</c:v>
                      </c:pt>
                      <c:pt idx="1552">
                        <c:v>44756</c:v>
                      </c:pt>
                      <c:pt idx="1553">
                        <c:v>44757</c:v>
                      </c:pt>
                      <c:pt idx="1554">
                        <c:v>44758</c:v>
                      </c:pt>
                      <c:pt idx="1555">
                        <c:v>44759</c:v>
                      </c:pt>
                      <c:pt idx="1556">
                        <c:v>44760</c:v>
                      </c:pt>
                      <c:pt idx="1557">
                        <c:v>44761</c:v>
                      </c:pt>
                      <c:pt idx="1558">
                        <c:v>44762</c:v>
                      </c:pt>
                      <c:pt idx="1559">
                        <c:v>44763</c:v>
                      </c:pt>
                      <c:pt idx="1560">
                        <c:v>44764</c:v>
                      </c:pt>
                      <c:pt idx="1561">
                        <c:v>44765</c:v>
                      </c:pt>
                      <c:pt idx="1562">
                        <c:v>44766</c:v>
                      </c:pt>
                      <c:pt idx="1563">
                        <c:v>44767</c:v>
                      </c:pt>
                      <c:pt idx="1564">
                        <c:v>44768</c:v>
                      </c:pt>
                      <c:pt idx="1565">
                        <c:v>44769</c:v>
                      </c:pt>
                      <c:pt idx="1566">
                        <c:v>44770</c:v>
                      </c:pt>
                      <c:pt idx="1567">
                        <c:v>44771</c:v>
                      </c:pt>
                      <c:pt idx="1568">
                        <c:v>44772</c:v>
                      </c:pt>
                      <c:pt idx="1569">
                        <c:v>44773</c:v>
                      </c:pt>
                      <c:pt idx="1570">
                        <c:v>44774</c:v>
                      </c:pt>
                      <c:pt idx="1571">
                        <c:v>44775</c:v>
                      </c:pt>
                      <c:pt idx="1572">
                        <c:v>44776</c:v>
                      </c:pt>
                      <c:pt idx="1573">
                        <c:v>44777</c:v>
                      </c:pt>
                      <c:pt idx="1574">
                        <c:v>44778</c:v>
                      </c:pt>
                      <c:pt idx="1575">
                        <c:v>44779</c:v>
                      </c:pt>
                      <c:pt idx="1576">
                        <c:v>44780</c:v>
                      </c:pt>
                      <c:pt idx="1577">
                        <c:v>44781</c:v>
                      </c:pt>
                      <c:pt idx="1578">
                        <c:v>44782</c:v>
                      </c:pt>
                      <c:pt idx="1579">
                        <c:v>44783</c:v>
                      </c:pt>
                      <c:pt idx="1580">
                        <c:v>44784</c:v>
                      </c:pt>
                      <c:pt idx="1581">
                        <c:v>44785</c:v>
                      </c:pt>
                      <c:pt idx="1582">
                        <c:v>44786</c:v>
                      </c:pt>
                      <c:pt idx="1583">
                        <c:v>44787</c:v>
                      </c:pt>
                      <c:pt idx="1584">
                        <c:v>44788</c:v>
                      </c:pt>
                      <c:pt idx="1585">
                        <c:v>44789</c:v>
                      </c:pt>
                      <c:pt idx="1586">
                        <c:v>44790</c:v>
                      </c:pt>
                      <c:pt idx="1587">
                        <c:v>44791</c:v>
                      </c:pt>
                      <c:pt idx="1588">
                        <c:v>44792</c:v>
                      </c:pt>
                      <c:pt idx="1589">
                        <c:v>44793</c:v>
                      </c:pt>
                      <c:pt idx="1590">
                        <c:v>44794</c:v>
                      </c:pt>
                      <c:pt idx="1591">
                        <c:v>44795</c:v>
                      </c:pt>
                      <c:pt idx="1592">
                        <c:v>44796</c:v>
                      </c:pt>
                      <c:pt idx="1593">
                        <c:v>44797</c:v>
                      </c:pt>
                      <c:pt idx="1594">
                        <c:v>44798</c:v>
                      </c:pt>
                      <c:pt idx="1595">
                        <c:v>44799</c:v>
                      </c:pt>
                      <c:pt idx="1596">
                        <c:v>44800</c:v>
                      </c:pt>
                      <c:pt idx="1597">
                        <c:v>44801</c:v>
                      </c:pt>
                      <c:pt idx="1598">
                        <c:v>44802</c:v>
                      </c:pt>
                      <c:pt idx="1599">
                        <c:v>44803</c:v>
                      </c:pt>
                      <c:pt idx="1600">
                        <c:v>44804</c:v>
                      </c:pt>
                      <c:pt idx="1601">
                        <c:v>44805</c:v>
                      </c:pt>
                      <c:pt idx="1602">
                        <c:v>44806</c:v>
                      </c:pt>
                      <c:pt idx="1603">
                        <c:v>44807</c:v>
                      </c:pt>
                      <c:pt idx="1604">
                        <c:v>44808</c:v>
                      </c:pt>
                      <c:pt idx="1605">
                        <c:v>44809</c:v>
                      </c:pt>
                      <c:pt idx="1606">
                        <c:v>44810</c:v>
                      </c:pt>
                      <c:pt idx="1607">
                        <c:v>44811</c:v>
                      </c:pt>
                      <c:pt idx="1608">
                        <c:v>44812</c:v>
                      </c:pt>
                      <c:pt idx="1609">
                        <c:v>44813</c:v>
                      </c:pt>
                      <c:pt idx="1610">
                        <c:v>44814</c:v>
                      </c:pt>
                      <c:pt idx="1611">
                        <c:v>44815</c:v>
                      </c:pt>
                      <c:pt idx="1612">
                        <c:v>44816</c:v>
                      </c:pt>
                      <c:pt idx="1613">
                        <c:v>44817</c:v>
                      </c:pt>
                      <c:pt idx="1614">
                        <c:v>44818</c:v>
                      </c:pt>
                      <c:pt idx="1615">
                        <c:v>44819</c:v>
                      </c:pt>
                      <c:pt idx="1616">
                        <c:v>44820</c:v>
                      </c:pt>
                      <c:pt idx="1617">
                        <c:v>44821</c:v>
                      </c:pt>
                      <c:pt idx="1618">
                        <c:v>44822</c:v>
                      </c:pt>
                      <c:pt idx="1619">
                        <c:v>44823</c:v>
                      </c:pt>
                      <c:pt idx="1620">
                        <c:v>44824</c:v>
                      </c:pt>
                      <c:pt idx="1621">
                        <c:v>44825</c:v>
                      </c:pt>
                      <c:pt idx="1622">
                        <c:v>44826</c:v>
                      </c:pt>
                      <c:pt idx="1623">
                        <c:v>44827</c:v>
                      </c:pt>
                      <c:pt idx="1624">
                        <c:v>44828</c:v>
                      </c:pt>
                      <c:pt idx="1625">
                        <c:v>44829</c:v>
                      </c:pt>
                      <c:pt idx="1626">
                        <c:v>44830</c:v>
                      </c:pt>
                      <c:pt idx="1627">
                        <c:v>44831</c:v>
                      </c:pt>
                      <c:pt idx="1628">
                        <c:v>44832</c:v>
                      </c:pt>
                      <c:pt idx="1629">
                        <c:v>44833</c:v>
                      </c:pt>
                      <c:pt idx="1630">
                        <c:v>44834</c:v>
                      </c:pt>
                      <c:pt idx="1631">
                        <c:v>44835</c:v>
                      </c:pt>
                      <c:pt idx="1632">
                        <c:v>44836</c:v>
                      </c:pt>
                      <c:pt idx="1633">
                        <c:v>44837</c:v>
                      </c:pt>
                      <c:pt idx="1634">
                        <c:v>44838</c:v>
                      </c:pt>
                      <c:pt idx="1635">
                        <c:v>44839</c:v>
                      </c:pt>
                      <c:pt idx="1636">
                        <c:v>44840</c:v>
                      </c:pt>
                      <c:pt idx="1637">
                        <c:v>44841</c:v>
                      </c:pt>
                      <c:pt idx="1638">
                        <c:v>44842</c:v>
                      </c:pt>
                      <c:pt idx="1639">
                        <c:v>44843</c:v>
                      </c:pt>
                      <c:pt idx="1640">
                        <c:v>44844</c:v>
                      </c:pt>
                      <c:pt idx="1641">
                        <c:v>44845</c:v>
                      </c:pt>
                      <c:pt idx="1642">
                        <c:v>44846</c:v>
                      </c:pt>
                      <c:pt idx="1643">
                        <c:v>44847</c:v>
                      </c:pt>
                      <c:pt idx="1644">
                        <c:v>44848</c:v>
                      </c:pt>
                      <c:pt idx="1645">
                        <c:v>44849</c:v>
                      </c:pt>
                      <c:pt idx="1646">
                        <c:v>44850</c:v>
                      </c:pt>
                      <c:pt idx="1647">
                        <c:v>44851</c:v>
                      </c:pt>
                      <c:pt idx="1648">
                        <c:v>44852</c:v>
                      </c:pt>
                      <c:pt idx="1649">
                        <c:v>44853</c:v>
                      </c:pt>
                      <c:pt idx="1650">
                        <c:v>44854</c:v>
                      </c:pt>
                      <c:pt idx="1651">
                        <c:v>44855</c:v>
                      </c:pt>
                      <c:pt idx="1652">
                        <c:v>44856</c:v>
                      </c:pt>
                      <c:pt idx="1653">
                        <c:v>44857</c:v>
                      </c:pt>
                      <c:pt idx="1654">
                        <c:v>44858</c:v>
                      </c:pt>
                      <c:pt idx="1655">
                        <c:v>44859</c:v>
                      </c:pt>
                      <c:pt idx="1656">
                        <c:v>44860</c:v>
                      </c:pt>
                      <c:pt idx="1657">
                        <c:v>44861</c:v>
                      </c:pt>
                      <c:pt idx="1658">
                        <c:v>44862</c:v>
                      </c:pt>
                      <c:pt idx="1659">
                        <c:v>44863</c:v>
                      </c:pt>
                      <c:pt idx="1660">
                        <c:v>44864</c:v>
                      </c:pt>
                      <c:pt idx="1661">
                        <c:v>44865</c:v>
                      </c:pt>
                      <c:pt idx="1662">
                        <c:v>44866</c:v>
                      </c:pt>
                      <c:pt idx="1663">
                        <c:v>44867</c:v>
                      </c:pt>
                      <c:pt idx="1664">
                        <c:v>44868</c:v>
                      </c:pt>
                      <c:pt idx="1665">
                        <c:v>44869</c:v>
                      </c:pt>
                      <c:pt idx="1666">
                        <c:v>44870</c:v>
                      </c:pt>
                      <c:pt idx="1667">
                        <c:v>44871</c:v>
                      </c:pt>
                      <c:pt idx="1668">
                        <c:v>44872</c:v>
                      </c:pt>
                      <c:pt idx="1669">
                        <c:v>44873</c:v>
                      </c:pt>
                      <c:pt idx="1670">
                        <c:v>44874</c:v>
                      </c:pt>
                      <c:pt idx="1671">
                        <c:v>44875</c:v>
                      </c:pt>
                      <c:pt idx="1672">
                        <c:v>44876</c:v>
                      </c:pt>
                      <c:pt idx="1673">
                        <c:v>44877</c:v>
                      </c:pt>
                      <c:pt idx="1674">
                        <c:v>44878</c:v>
                      </c:pt>
                      <c:pt idx="1675">
                        <c:v>44879</c:v>
                      </c:pt>
                      <c:pt idx="1676">
                        <c:v>44880</c:v>
                      </c:pt>
                      <c:pt idx="1677">
                        <c:v>44881</c:v>
                      </c:pt>
                      <c:pt idx="1678">
                        <c:v>44882</c:v>
                      </c:pt>
                      <c:pt idx="1679">
                        <c:v>44883</c:v>
                      </c:pt>
                      <c:pt idx="1680">
                        <c:v>44884</c:v>
                      </c:pt>
                      <c:pt idx="1681">
                        <c:v>44885</c:v>
                      </c:pt>
                      <c:pt idx="1682">
                        <c:v>44886</c:v>
                      </c:pt>
                      <c:pt idx="1683">
                        <c:v>44887</c:v>
                      </c:pt>
                      <c:pt idx="1684">
                        <c:v>44888</c:v>
                      </c:pt>
                      <c:pt idx="1685">
                        <c:v>44889</c:v>
                      </c:pt>
                      <c:pt idx="1686">
                        <c:v>44890</c:v>
                      </c:pt>
                      <c:pt idx="1687">
                        <c:v>44891</c:v>
                      </c:pt>
                      <c:pt idx="1688">
                        <c:v>44892</c:v>
                      </c:pt>
                      <c:pt idx="1689">
                        <c:v>44893</c:v>
                      </c:pt>
                      <c:pt idx="1690">
                        <c:v>44894</c:v>
                      </c:pt>
                      <c:pt idx="1691">
                        <c:v>44895</c:v>
                      </c:pt>
                      <c:pt idx="1692">
                        <c:v>44896</c:v>
                      </c:pt>
                      <c:pt idx="1693">
                        <c:v>44897</c:v>
                      </c:pt>
                      <c:pt idx="1694">
                        <c:v>44898</c:v>
                      </c:pt>
                      <c:pt idx="1695">
                        <c:v>44899</c:v>
                      </c:pt>
                      <c:pt idx="1696">
                        <c:v>44900</c:v>
                      </c:pt>
                      <c:pt idx="1697">
                        <c:v>44901</c:v>
                      </c:pt>
                      <c:pt idx="1698">
                        <c:v>44902</c:v>
                      </c:pt>
                      <c:pt idx="1699">
                        <c:v>44903</c:v>
                      </c:pt>
                      <c:pt idx="1700">
                        <c:v>44904</c:v>
                      </c:pt>
                      <c:pt idx="1701">
                        <c:v>44905</c:v>
                      </c:pt>
                      <c:pt idx="1702">
                        <c:v>44906</c:v>
                      </c:pt>
                      <c:pt idx="1703">
                        <c:v>44907</c:v>
                      </c:pt>
                      <c:pt idx="1704">
                        <c:v>44908</c:v>
                      </c:pt>
                      <c:pt idx="1705">
                        <c:v>44909</c:v>
                      </c:pt>
                      <c:pt idx="1706">
                        <c:v>44910</c:v>
                      </c:pt>
                      <c:pt idx="1707">
                        <c:v>44911</c:v>
                      </c:pt>
                      <c:pt idx="1708">
                        <c:v>44912</c:v>
                      </c:pt>
                      <c:pt idx="1709">
                        <c:v>44913</c:v>
                      </c:pt>
                      <c:pt idx="1710">
                        <c:v>44914</c:v>
                      </c:pt>
                      <c:pt idx="1711">
                        <c:v>44915</c:v>
                      </c:pt>
                      <c:pt idx="1712">
                        <c:v>44916</c:v>
                      </c:pt>
                      <c:pt idx="1713">
                        <c:v>44917</c:v>
                      </c:pt>
                      <c:pt idx="1714">
                        <c:v>44918</c:v>
                      </c:pt>
                      <c:pt idx="1715">
                        <c:v>44919</c:v>
                      </c:pt>
                      <c:pt idx="1716">
                        <c:v>44920</c:v>
                      </c:pt>
                      <c:pt idx="1717">
                        <c:v>44921</c:v>
                      </c:pt>
                      <c:pt idx="1718">
                        <c:v>44922</c:v>
                      </c:pt>
                      <c:pt idx="1719">
                        <c:v>44923</c:v>
                      </c:pt>
                      <c:pt idx="1720">
                        <c:v>44924</c:v>
                      </c:pt>
                      <c:pt idx="1721">
                        <c:v>44925</c:v>
                      </c:pt>
                      <c:pt idx="1722">
                        <c:v>44926</c:v>
                      </c:pt>
                      <c:pt idx="1723">
                        <c:v>44927</c:v>
                      </c:pt>
                      <c:pt idx="1724">
                        <c:v>44928</c:v>
                      </c:pt>
                      <c:pt idx="1725">
                        <c:v>44929</c:v>
                      </c:pt>
                      <c:pt idx="1726">
                        <c:v>44930</c:v>
                      </c:pt>
                      <c:pt idx="1727">
                        <c:v>44931</c:v>
                      </c:pt>
                      <c:pt idx="1728">
                        <c:v>44932</c:v>
                      </c:pt>
                      <c:pt idx="1729">
                        <c:v>44933</c:v>
                      </c:pt>
                      <c:pt idx="1730">
                        <c:v>44934</c:v>
                      </c:pt>
                      <c:pt idx="1731">
                        <c:v>44935</c:v>
                      </c:pt>
                      <c:pt idx="1732">
                        <c:v>44936</c:v>
                      </c:pt>
                      <c:pt idx="1733">
                        <c:v>44937</c:v>
                      </c:pt>
                      <c:pt idx="1734">
                        <c:v>44938</c:v>
                      </c:pt>
                      <c:pt idx="1735">
                        <c:v>44939</c:v>
                      </c:pt>
                      <c:pt idx="1736">
                        <c:v>44940</c:v>
                      </c:pt>
                      <c:pt idx="1737">
                        <c:v>44941</c:v>
                      </c:pt>
                      <c:pt idx="1738">
                        <c:v>44942</c:v>
                      </c:pt>
                      <c:pt idx="1739">
                        <c:v>44943</c:v>
                      </c:pt>
                      <c:pt idx="1740">
                        <c:v>44944</c:v>
                      </c:pt>
                      <c:pt idx="1741">
                        <c:v>44945</c:v>
                      </c:pt>
                      <c:pt idx="1742">
                        <c:v>44946</c:v>
                      </c:pt>
                      <c:pt idx="1743">
                        <c:v>44947</c:v>
                      </c:pt>
                      <c:pt idx="1744">
                        <c:v>44948</c:v>
                      </c:pt>
                      <c:pt idx="1745">
                        <c:v>44949</c:v>
                      </c:pt>
                      <c:pt idx="1746">
                        <c:v>44950</c:v>
                      </c:pt>
                      <c:pt idx="1747">
                        <c:v>44951</c:v>
                      </c:pt>
                      <c:pt idx="1748">
                        <c:v>44952</c:v>
                      </c:pt>
                      <c:pt idx="1749">
                        <c:v>44953</c:v>
                      </c:pt>
                      <c:pt idx="1750">
                        <c:v>44954</c:v>
                      </c:pt>
                      <c:pt idx="1751">
                        <c:v>44955</c:v>
                      </c:pt>
                      <c:pt idx="1752">
                        <c:v>44956</c:v>
                      </c:pt>
                      <c:pt idx="1753">
                        <c:v>44957</c:v>
                      </c:pt>
                      <c:pt idx="1754">
                        <c:v>44958</c:v>
                      </c:pt>
                      <c:pt idx="1755">
                        <c:v>44959</c:v>
                      </c:pt>
                      <c:pt idx="1756">
                        <c:v>44960</c:v>
                      </c:pt>
                      <c:pt idx="1757">
                        <c:v>44961</c:v>
                      </c:pt>
                      <c:pt idx="1758">
                        <c:v>44962</c:v>
                      </c:pt>
                      <c:pt idx="1759">
                        <c:v>44963</c:v>
                      </c:pt>
                      <c:pt idx="1760">
                        <c:v>44964</c:v>
                      </c:pt>
                      <c:pt idx="1761">
                        <c:v>44965</c:v>
                      </c:pt>
                      <c:pt idx="1762">
                        <c:v>44966</c:v>
                      </c:pt>
                      <c:pt idx="1763">
                        <c:v>44967</c:v>
                      </c:pt>
                      <c:pt idx="1764">
                        <c:v>44968</c:v>
                      </c:pt>
                      <c:pt idx="1765">
                        <c:v>44969</c:v>
                      </c:pt>
                      <c:pt idx="1766">
                        <c:v>44970</c:v>
                      </c:pt>
                      <c:pt idx="1767">
                        <c:v>44971</c:v>
                      </c:pt>
                      <c:pt idx="1768">
                        <c:v>44972</c:v>
                      </c:pt>
                      <c:pt idx="1769">
                        <c:v>44973</c:v>
                      </c:pt>
                      <c:pt idx="1770">
                        <c:v>44974</c:v>
                      </c:pt>
                      <c:pt idx="1771">
                        <c:v>44975</c:v>
                      </c:pt>
                      <c:pt idx="1772">
                        <c:v>44976</c:v>
                      </c:pt>
                      <c:pt idx="1773">
                        <c:v>44977</c:v>
                      </c:pt>
                      <c:pt idx="1774">
                        <c:v>44978</c:v>
                      </c:pt>
                      <c:pt idx="1775">
                        <c:v>44979</c:v>
                      </c:pt>
                      <c:pt idx="1776">
                        <c:v>44980</c:v>
                      </c:pt>
                      <c:pt idx="1777">
                        <c:v>44981</c:v>
                      </c:pt>
                      <c:pt idx="1778">
                        <c:v>44982</c:v>
                      </c:pt>
                      <c:pt idx="1779">
                        <c:v>44983</c:v>
                      </c:pt>
                      <c:pt idx="1780">
                        <c:v>44984</c:v>
                      </c:pt>
                      <c:pt idx="1781">
                        <c:v>44985</c:v>
                      </c:pt>
                      <c:pt idx="1782">
                        <c:v>44986</c:v>
                      </c:pt>
                      <c:pt idx="1783">
                        <c:v>44987</c:v>
                      </c:pt>
                      <c:pt idx="1784">
                        <c:v>44988</c:v>
                      </c:pt>
                      <c:pt idx="1785">
                        <c:v>44989</c:v>
                      </c:pt>
                      <c:pt idx="1786">
                        <c:v>44990</c:v>
                      </c:pt>
                      <c:pt idx="1787">
                        <c:v>44991</c:v>
                      </c:pt>
                      <c:pt idx="1788">
                        <c:v>44992</c:v>
                      </c:pt>
                      <c:pt idx="1789">
                        <c:v>44993</c:v>
                      </c:pt>
                      <c:pt idx="1790">
                        <c:v>44994</c:v>
                      </c:pt>
                      <c:pt idx="1791">
                        <c:v>44995</c:v>
                      </c:pt>
                      <c:pt idx="1792">
                        <c:v>44996</c:v>
                      </c:pt>
                      <c:pt idx="1793">
                        <c:v>44997</c:v>
                      </c:pt>
                      <c:pt idx="1794">
                        <c:v>44998</c:v>
                      </c:pt>
                      <c:pt idx="1795">
                        <c:v>44999</c:v>
                      </c:pt>
                      <c:pt idx="1796">
                        <c:v>45000</c:v>
                      </c:pt>
                      <c:pt idx="1797">
                        <c:v>45001</c:v>
                      </c:pt>
                      <c:pt idx="1798">
                        <c:v>45002</c:v>
                      </c:pt>
                      <c:pt idx="1799">
                        <c:v>45003</c:v>
                      </c:pt>
                      <c:pt idx="1800">
                        <c:v>45004</c:v>
                      </c:pt>
                      <c:pt idx="1801">
                        <c:v>45005</c:v>
                      </c:pt>
                      <c:pt idx="1802">
                        <c:v>45006</c:v>
                      </c:pt>
                      <c:pt idx="1803">
                        <c:v>45007</c:v>
                      </c:pt>
                      <c:pt idx="1804">
                        <c:v>45008</c:v>
                      </c:pt>
                      <c:pt idx="1805">
                        <c:v>45009</c:v>
                      </c:pt>
                      <c:pt idx="1806">
                        <c:v>45010</c:v>
                      </c:pt>
                      <c:pt idx="1807">
                        <c:v>45011</c:v>
                      </c:pt>
                      <c:pt idx="1808">
                        <c:v>45012</c:v>
                      </c:pt>
                      <c:pt idx="1809">
                        <c:v>45013</c:v>
                      </c:pt>
                      <c:pt idx="1810">
                        <c:v>45014</c:v>
                      </c:pt>
                      <c:pt idx="1811">
                        <c:v>45015</c:v>
                      </c:pt>
                      <c:pt idx="1812">
                        <c:v>45016</c:v>
                      </c:pt>
                      <c:pt idx="1813">
                        <c:v>45017</c:v>
                      </c:pt>
                      <c:pt idx="1814">
                        <c:v>45018</c:v>
                      </c:pt>
                      <c:pt idx="1815">
                        <c:v>45019</c:v>
                      </c:pt>
                      <c:pt idx="1816">
                        <c:v>45020</c:v>
                      </c:pt>
                      <c:pt idx="1817">
                        <c:v>45021</c:v>
                      </c:pt>
                      <c:pt idx="1818">
                        <c:v>45022</c:v>
                      </c:pt>
                      <c:pt idx="1819">
                        <c:v>45023</c:v>
                      </c:pt>
                      <c:pt idx="1820">
                        <c:v>45024</c:v>
                      </c:pt>
                      <c:pt idx="1821">
                        <c:v>45025</c:v>
                      </c:pt>
                      <c:pt idx="1822">
                        <c:v>45026</c:v>
                      </c:pt>
                      <c:pt idx="1823">
                        <c:v>45027</c:v>
                      </c:pt>
                      <c:pt idx="1824">
                        <c:v>45028</c:v>
                      </c:pt>
                      <c:pt idx="1825">
                        <c:v>45029</c:v>
                      </c:pt>
                      <c:pt idx="1826">
                        <c:v>45030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PZ!$AX$3:$AX$1829</c15:sqref>
                        </c15:formulaRef>
                      </c:ext>
                    </c:extLst>
                    <c:numCache>
                      <c:formatCode>General</c:formatCode>
                      <c:ptCount val="1827"/>
                      <c:pt idx="0">
                        <c:v>16.78</c:v>
                      </c:pt>
                      <c:pt idx="1">
                        <c:v>16.79</c:v>
                      </c:pt>
                      <c:pt idx="2">
                        <c:v>16.77</c:v>
                      </c:pt>
                      <c:pt idx="3">
                        <c:v>16.739999999999998</c:v>
                      </c:pt>
                      <c:pt idx="4">
                        <c:v>16.739999999999998</c:v>
                      </c:pt>
                      <c:pt idx="5">
                        <c:v>16.739999999999998</c:v>
                      </c:pt>
                      <c:pt idx="6">
                        <c:v>16.75</c:v>
                      </c:pt>
                      <c:pt idx="7">
                        <c:v>16.78</c:v>
                      </c:pt>
                      <c:pt idx="8">
                        <c:v>16.79</c:v>
                      </c:pt>
                      <c:pt idx="9">
                        <c:v>16.77</c:v>
                      </c:pt>
                      <c:pt idx="10">
                        <c:v>16.77</c:v>
                      </c:pt>
                      <c:pt idx="11">
                        <c:v>16.77</c:v>
                      </c:pt>
                      <c:pt idx="12">
                        <c:v>16.78</c:v>
                      </c:pt>
                      <c:pt idx="13">
                        <c:v>16.82</c:v>
                      </c:pt>
                      <c:pt idx="14">
                        <c:v>16.850000000000001</c:v>
                      </c:pt>
                      <c:pt idx="15">
                        <c:v>16.88</c:v>
                      </c:pt>
                      <c:pt idx="16">
                        <c:v>16.850000000000001</c:v>
                      </c:pt>
                      <c:pt idx="17">
                        <c:v>16.82</c:v>
                      </c:pt>
                      <c:pt idx="18">
                        <c:v>16.829999999999998</c:v>
                      </c:pt>
                      <c:pt idx="19">
                        <c:v>16.829999999999998</c:v>
                      </c:pt>
                      <c:pt idx="20">
                        <c:v>16.79</c:v>
                      </c:pt>
                      <c:pt idx="21">
                        <c:v>16.8</c:v>
                      </c:pt>
                      <c:pt idx="22">
                        <c:v>16.809999999999999</c:v>
                      </c:pt>
                      <c:pt idx="23">
                        <c:v>16.829999999999998</c:v>
                      </c:pt>
                      <c:pt idx="24">
                        <c:v>16.850000000000001</c:v>
                      </c:pt>
                      <c:pt idx="25">
                        <c:v>16.84</c:v>
                      </c:pt>
                      <c:pt idx="26">
                        <c:v>16.829999999999998</c:v>
                      </c:pt>
                      <c:pt idx="27">
                        <c:v>16.829999999999998</c:v>
                      </c:pt>
                      <c:pt idx="28">
                        <c:v>16.84</c:v>
                      </c:pt>
                      <c:pt idx="29">
                        <c:v>16.82</c:v>
                      </c:pt>
                      <c:pt idx="30">
                        <c:v>16.82</c:v>
                      </c:pt>
                      <c:pt idx="31">
                        <c:v>16.82</c:v>
                      </c:pt>
                      <c:pt idx="32">
                        <c:v>16.829999999999998</c:v>
                      </c:pt>
                      <c:pt idx="33">
                        <c:v>16.829999999999998</c:v>
                      </c:pt>
                      <c:pt idx="34">
                        <c:v>16.829999999999998</c:v>
                      </c:pt>
                      <c:pt idx="35">
                        <c:v>16.84</c:v>
                      </c:pt>
                      <c:pt idx="36">
                        <c:v>16.86</c:v>
                      </c:pt>
                      <c:pt idx="37">
                        <c:v>16.88</c:v>
                      </c:pt>
                      <c:pt idx="38">
                        <c:v>16.89</c:v>
                      </c:pt>
                      <c:pt idx="39">
                        <c:v>16.86</c:v>
                      </c:pt>
                      <c:pt idx="40">
                        <c:v>16.87</c:v>
                      </c:pt>
                      <c:pt idx="41">
                        <c:v>16.89</c:v>
                      </c:pt>
                      <c:pt idx="42">
                        <c:v>16.899999999999999</c:v>
                      </c:pt>
                      <c:pt idx="43">
                        <c:v>16.88</c:v>
                      </c:pt>
                      <c:pt idx="44">
                        <c:v>16.89</c:v>
                      </c:pt>
                      <c:pt idx="45">
                        <c:v>16.899999999999999</c:v>
                      </c:pt>
                      <c:pt idx="46">
                        <c:v>16.89</c:v>
                      </c:pt>
                      <c:pt idx="47">
                        <c:v>16.88</c:v>
                      </c:pt>
                      <c:pt idx="48">
                        <c:v>16.850000000000001</c:v>
                      </c:pt>
                      <c:pt idx="49">
                        <c:v>16.88</c:v>
                      </c:pt>
                      <c:pt idx="50">
                        <c:v>16.899999999999999</c:v>
                      </c:pt>
                      <c:pt idx="51">
                        <c:v>16.91</c:v>
                      </c:pt>
                      <c:pt idx="52">
                        <c:v>16.899999999999999</c:v>
                      </c:pt>
                      <c:pt idx="53">
                        <c:v>16.91</c:v>
                      </c:pt>
                      <c:pt idx="54">
                        <c:v>16.89</c:v>
                      </c:pt>
                      <c:pt idx="55">
                        <c:v>16.920000000000002</c:v>
                      </c:pt>
                      <c:pt idx="56">
                        <c:v>16.920000000000002</c:v>
                      </c:pt>
                      <c:pt idx="57">
                        <c:v>16.920000000000002</c:v>
                      </c:pt>
                      <c:pt idx="58">
                        <c:v>16.93</c:v>
                      </c:pt>
                      <c:pt idx="59">
                        <c:v>16.940000000000001</c:v>
                      </c:pt>
                      <c:pt idx="60">
                        <c:v>16.89</c:v>
                      </c:pt>
                      <c:pt idx="61">
                        <c:v>16.88</c:v>
                      </c:pt>
                      <c:pt idx="62">
                        <c:v>16.88</c:v>
                      </c:pt>
                      <c:pt idx="63">
                        <c:v>16.88</c:v>
                      </c:pt>
                      <c:pt idx="64">
                        <c:v>16.86</c:v>
                      </c:pt>
                      <c:pt idx="65">
                        <c:v>16.84</c:v>
                      </c:pt>
                      <c:pt idx="66">
                        <c:v>16.86</c:v>
                      </c:pt>
                      <c:pt idx="67">
                        <c:v>16.88</c:v>
                      </c:pt>
                      <c:pt idx="68">
                        <c:v>16.88</c:v>
                      </c:pt>
                      <c:pt idx="69">
                        <c:v>16.850000000000001</c:v>
                      </c:pt>
                      <c:pt idx="70">
                        <c:v>16.87</c:v>
                      </c:pt>
                      <c:pt idx="71">
                        <c:v>16.88</c:v>
                      </c:pt>
                      <c:pt idx="72">
                        <c:v>16.88</c:v>
                      </c:pt>
                      <c:pt idx="73">
                        <c:v>16.89</c:v>
                      </c:pt>
                      <c:pt idx="74">
                        <c:v>16.89</c:v>
                      </c:pt>
                      <c:pt idx="75">
                        <c:v>16.920000000000002</c:v>
                      </c:pt>
                      <c:pt idx="76">
                        <c:v>16.93</c:v>
                      </c:pt>
                      <c:pt idx="77">
                        <c:v>16.940000000000001</c:v>
                      </c:pt>
                      <c:pt idx="78">
                        <c:v>16.940000000000001</c:v>
                      </c:pt>
                      <c:pt idx="79">
                        <c:v>16.96</c:v>
                      </c:pt>
                      <c:pt idx="80">
                        <c:v>16.91</c:v>
                      </c:pt>
                      <c:pt idx="81">
                        <c:v>16.91</c:v>
                      </c:pt>
                      <c:pt idx="82">
                        <c:v>16.899999999999999</c:v>
                      </c:pt>
                      <c:pt idx="83">
                        <c:v>16.88</c:v>
                      </c:pt>
                      <c:pt idx="84">
                        <c:v>16.88</c:v>
                      </c:pt>
                      <c:pt idx="85">
                        <c:v>16.88</c:v>
                      </c:pt>
                      <c:pt idx="86">
                        <c:v>16.89</c:v>
                      </c:pt>
                      <c:pt idx="87">
                        <c:v>16.899999999999999</c:v>
                      </c:pt>
                      <c:pt idx="88">
                        <c:v>16.91</c:v>
                      </c:pt>
                      <c:pt idx="89">
                        <c:v>16.899999999999999</c:v>
                      </c:pt>
                      <c:pt idx="90">
                        <c:v>16.89</c:v>
                      </c:pt>
                      <c:pt idx="91">
                        <c:v>16.899999999999999</c:v>
                      </c:pt>
                      <c:pt idx="92">
                        <c:v>16.91</c:v>
                      </c:pt>
                      <c:pt idx="93">
                        <c:v>16.91</c:v>
                      </c:pt>
                      <c:pt idx="94">
                        <c:v>16.87</c:v>
                      </c:pt>
                      <c:pt idx="95">
                        <c:v>16.89</c:v>
                      </c:pt>
                      <c:pt idx="96">
                        <c:v>16.89</c:v>
                      </c:pt>
                      <c:pt idx="97">
                        <c:v>16.88</c:v>
                      </c:pt>
                      <c:pt idx="98">
                        <c:v>16.88</c:v>
                      </c:pt>
                      <c:pt idx="99">
                        <c:v>16.88</c:v>
                      </c:pt>
                      <c:pt idx="100">
                        <c:v>16.899999999999999</c:v>
                      </c:pt>
                      <c:pt idx="101">
                        <c:v>16.89</c:v>
                      </c:pt>
                      <c:pt idx="102">
                        <c:v>16.89</c:v>
                      </c:pt>
                      <c:pt idx="103">
                        <c:v>16.89</c:v>
                      </c:pt>
                      <c:pt idx="104">
                        <c:v>16.899999999999999</c:v>
                      </c:pt>
                      <c:pt idx="105">
                        <c:v>16.88</c:v>
                      </c:pt>
                      <c:pt idx="106">
                        <c:v>16.88</c:v>
                      </c:pt>
                      <c:pt idx="107">
                        <c:v>16.86</c:v>
                      </c:pt>
                      <c:pt idx="108">
                        <c:v>16.86</c:v>
                      </c:pt>
                      <c:pt idx="109">
                        <c:v>16.829999999999998</c:v>
                      </c:pt>
                      <c:pt idx="110">
                        <c:v>16.829999999999998</c:v>
                      </c:pt>
                      <c:pt idx="111">
                        <c:v>16.829999999999998</c:v>
                      </c:pt>
                      <c:pt idx="112">
                        <c:v>16.829999999999998</c:v>
                      </c:pt>
                      <c:pt idx="113">
                        <c:v>16.84</c:v>
                      </c:pt>
                      <c:pt idx="114">
                        <c:v>16.87</c:v>
                      </c:pt>
                      <c:pt idx="115">
                        <c:v>16.88</c:v>
                      </c:pt>
                      <c:pt idx="116">
                        <c:v>16.86</c:v>
                      </c:pt>
                      <c:pt idx="117">
                        <c:v>16.87</c:v>
                      </c:pt>
                      <c:pt idx="118">
                        <c:v>16.77</c:v>
                      </c:pt>
                      <c:pt idx="119">
                        <c:v>16.8</c:v>
                      </c:pt>
                      <c:pt idx="120">
                        <c:v>16.829999999999998</c:v>
                      </c:pt>
                      <c:pt idx="121">
                        <c:v>16.829999999999998</c:v>
                      </c:pt>
                      <c:pt idx="122">
                        <c:v>16.8</c:v>
                      </c:pt>
                      <c:pt idx="123">
                        <c:v>16.79</c:v>
                      </c:pt>
                      <c:pt idx="124">
                        <c:v>16.8</c:v>
                      </c:pt>
                      <c:pt idx="125">
                        <c:v>16.78</c:v>
                      </c:pt>
                      <c:pt idx="126">
                        <c:v>16.739999999999998</c:v>
                      </c:pt>
                      <c:pt idx="127">
                        <c:v>16.739999999999998</c:v>
                      </c:pt>
                      <c:pt idx="128">
                        <c:v>16.760000000000002</c:v>
                      </c:pt>
                      <c:pt idx="129">
                        <c:v>16.78</c:v>
                      </c:pt>
                      <c:pt idx="130">
                        <c:v>16.78</c:v>
                      </c:pt>
                      <c:pt idx="131">
                        <c:v>16.760000000000002</c:v>
                      </c:pt>
                      <c:pt idx="132">
                        <c:v>16.739999999999998</c:v>
                      </c:pt>
                      <c:pt idx="133">
                        <c:v>16.739999999999998</c:v>
                      </c:pt>
                      <c:pt idx="134">
                        <c:v>16.75</c:v>
                      </c:pt>
                      <c:pt idx="135">
                        <c:v>16.739999999999998</c:v>
                      </c:pt>
                      <c:pt idx="136">
                        <c:v>16.78</c:v>
                      </c:pt>
                      <c:pt idx="137">
                        <c:v>16.75</c:v>
                      </c:pt>
                      <c:pt idx="138">
                        <c:v>16.690000000000001</c:v>
                      </c:pt>
                      <c:pt idx="139">
                        <c:v>16.690000000000001</c:v>
                      </c:pt>
                      <c:pt idx="140">
                        <c:v>16.690000000000001</c:v>
                      </c:pt>
                      <c:pt idx="141">
                        <c:v>16.71</c:v>
                      </c:pt>
                      <c:pt idx="142">
                        <c:v>16.73</c:v>
                      </c:pt>
                      <c:pt idx="143">
                        <c:v>16.73</c:v>
                      </c:pt>
                      <c:pt idx="144">
                        <c:v>16.71</c:v>
                      </c:pt>
                      <c:pt idx="145">
                        <c:v>16.71</c:v>
                      </c:pt>
                      <c:pt idx="146">
                        <c:v>16.68</c:v>
                      </c:pt>
                      <c:pt idx="147">
                        <c:v>16.690000000000001</c:v>
                      </c:pt>
                      <c:pt idx="148">
                        <c:v>16.68</c:v>
                      </c:pt>
                      <c:pt idx="149">
                        <c:v>16.63</c:v>
                      </c:pt>
                      <c:pt idx="150">
                        <c:v>16.64</c:v>
                      </c:pt>
                      <c:pt idx="151">
                        <c:v>16.63</c:v>
                      </c:pt>
                      <c:pt idx="152">
                        <c:v>16.63</c:v>
                      </c:pt>
                      <c:pt idx="153">
                        <c:v>16.62</c:v>
                      </c:pt>
                      <c:pt idx="154">
                        <c:v>16.62</c:v>
                      </c:pt>
                      <c:pt idx="155">
                        <c:v>16.63</c:v>
                      </c:pt>
                      <c:pt idx="156">
                        <c:v>16.66</c:v>
                      </c:pt>
                      <c:pt idx="157">
                        <c:v>16.64</c:v>
                      </c:pt>
                      <c:pt idx="158">
                        <c:v>16.61</c:v>
                      </c:pt>
                      <c:pt idx="159">
                        <c:v>16.63</c:v>
                      </c:pt>
                      <c:pt idx="160">
                        <c:v>16.62</c:v>
                      </c:pt>
                      <c:pt idx="161">
                        <c:v>16.579999999999998</c:v>
                      </c:pt>
                      <c:pt idx="162">
                        <c:v>16.57</c:v>
                      </c:pt>
                      <c:pt idx="163">
                        <c:v>16.54</c:v>
                      </c:pt>
                      <c:pt idx="164">
                        <c:v>16.53</c:v>
                      </c:pt>
                      <c:pt idx="165">
                        <c:v>16.52</c:v>
                      </c:pt>
                      <c:pt idx="166">
                        <c:v>16.54</c:v>
                      </c:pt>
                      <c:pt idx="167">
                        <c:v>16.55</c:v>
                      </c:pt>
                      <c:pt idx="168">
                        <c:v>16.57</c:v>
                      </c:pt>
                      <c:pt idx="169">
                        <c:v>16.57</c:v>
                      </c:pt>
                      <c:pt idx="170">
                        <c:v>16.53</c:v>
                      </c:pt>
                      <c:pt idx="171">
                        <c:v>16.489999999999998</c:v>
                      </c:pt>
                      <c:pt idx="172">
                        <c:v>16.5</c:v>
                      </c:pt>
                      <c:pt idx="173">
                        <c:v>16.55</c:v>
                      </c:pt>
                      <c:pt idx="174">
                        <c:v>16.579999999999998</c:v>
                      </c:pt>
                      <c:pt idx="175">
                        <c:v>16.579999999999998</c:v>
                      </c:pt>
                      <c:pt idx="176">
                        <c:v>16.559999999999999</c:v>
                      </c:pt>
                      <c:pt idx="177">
                        <c:v>16.53</c:v>
                      </c:pt>
                      <c:pt idx="178">
                        <c:v>16.559999999999999</c:v>
                      </c:pt>
                      <c:pt idx="179">
                        <c:v>16.61</c:v>
                      </c:pt>
                      <c:pt idx="180">
                        <c:v>16.600000000000001</c:v>
                      </c:pt>
                      <c:pt idx="181">
                        <c:v>16.55</c:v>
                      </c:pt>
                      <c:pt idx="182">
                        <c:v>16.57</c:v>
                      </c:pt>
                      <c:pt idx="183">
                        <c:v>16.61</c:v>
                      </c:pt>
                      <c:pt idx="184">
                        <c:v>16.57</c:v>
                      </c:pt>
                      <c:pt idx="185">
                        <c:v>16.54</c:v>
                      </c:pt>
                      <c:pt idx="186">
                        <c:v>16.53</c:v>
                      </c:pt>
                      <c:pt idx="187">
                        <c:v>16.52</c:v>
                      </c:pt>
                      <c:pt idx="188">
                        <c:v>16.5</c:v>
                      </c:pt>
                      <c:pt idx="189">
                        <c:v>16.47</c:v>
                      </c:pt>
                      <c:pt idx="190">
                        <c:v>16.47</c:v>
                      </c:pt>
                      <c:pt idx="191">
                        <c:v>16.45</c:v>
                      </c:pt>
                      <c:pt idx="192">
                        <c:v>16.399999999999999</c:v>
                      </c:pt>
                      <c:pt idx="193">
                        <c:v>16.43</c:v>
                      </c:pt>
                      <c:pt idx="194">
                        <c:v>16.47</c:v>
                      </c:pt>
                      <c:pt idx="195">
                        <c:v>16.5</c:v>
                      </c:pt>
                      <c:pt idx="196">
                        <c:v>16.54</c:v>
                      </c:pt>
                      <c:pt idx="197">
                        <c:v>16.57</c:v>
                      </c:pt>
                      <c:pt idx="198">
                        <c:v>16.59</c:v>
                      </c:pt>
                      <c:pt idx="199">
                        <c:v>16.59</c:v>
                      </c:pt>
                      <c:pt idx="200">
                        <c:v>16.57</c:v>
                      </c:pt>
                      <c:pt idx="201">
                        <c:v>16.53</c:v>
                      </c:pt>
                      <c:pt idx="202">
                        <c:v>16.48</c:v>
                      </c:pt>
                      <c:pt idx="203">
                        <c:v>16.440000000000001</c:v>
                      </c:pt>
                      <c:pt idx="204">
                        <c:v>16.54</c:v>
                      </c:pt>
                      <c:pt idx="205">
                        <c:v>16.57</c:v>
                      </c:pt>
                      <c:pt idx="206">
                        <c:v>16.559999999999999</c:v>
                      </c:pt>
                      <c:pt idx="207">
                        <c:v>16.55</c:v>
                      </c:pt>
                      <c:pt idx="208">
                        <c:v>16.5</c:v>
                      </c:pt>
                      <c:pt idx="209">
                        <c:v>16.510000000000002</c:v>
                      </c:pt>
                      <c:pt idx="210">
                        <c:v>16.54</c:v>
                      </c:pt>
                      <c:pt idx="211">
                        <c:v>16.52</c:v>
                      </c:pt>
                      <c:pt idx="212">
                        <c:v>16.5</c:v>
                      </c:pt>
                      <c:pt idx="213">
                        <c:v>16.420000000000002</c:v>
                      </c:pt>
                      <c:pt idx="214">
                        <c:v>16.43</c:v>
                      </c:pt>
                      <c:pt idx="215">
                        <c:v>16.45</c:v>
                      </c:pt>
                      <c:pt idx="216">
                        <c:v>16.440000000000001</c:v>
                      </c:pt>
                      <c:pt idx="217">
                        <c:v>16.47</c:v>
                      </c:pt>
                      <c:pt idx="218">
                        <c:v>16.489999999999998</c:v>
                      </c:pt>
                      <c:pt idx="219">
                        <c:v>16.53</c:v>
                      </c:pt>
                      <c:pt idx="220">
                        <c:v>16.54</c:v>
                      </c:pt>
                      <c:pt idx="221">
                        <c:v>16.5</c:v>
                      </c:pt>
                      <c:pt idx="222">
                        <c:v>16.47</c:v>
                      </c:pt>
                      <c:pt idx="223">
                        <c:v>16.48</c:v>
                      </c:pt>
                      <c:pt idx="224">
                        <c:v>16.489999999999998</c:v>
                      </c:pt>
                      <c:pt idx="225">
                        <c:v>16.52</c:v>
                      </c:pt>
                      <c:pt idx="226">
                        <c:v>16.5</c:v>
                      </c:pt>
                      <c:pt idx="227">
                        <c:v>16.41</c:v>
                      </c:pt>
                      <c:pt idx="228">
                        <c:v>16.420000000000002</c:v>
                      </c:pt>
                      <c:pt idx="229">
                        <c:v>16.45</c:v>
                      </c:pt>
                      <c:pt idx="230">
                        <c:v>16.43</c:v>
                      </c:pt>
                      <c:pt idx="231">
                        <c:v>16.43</c:v>
                      </c:pt>
                      <c:pt idx="232">
                        <c:v>16.440000000000001</c:v>
                      </c:pt>
                      <c:pt idx="233">
                        <c:v>16.45</c:v>
                      </c:pt>
                      <c:pt idx="234">
                        <c:v>16.41</c:v>
                      </c:pt>
                      <c:pt idx="235">
                        <c:v>16.420000000000002</c:v>
                      </c:pt>
                      <c:pt idx="236">
                        <c:v>16.38</c:v>
                      </c:pt>
                      <c:pt idx="237">
                        <c:v>16.41</c:v>
                      </c:pt>
                      <c:pt idx="238">
                        <c:v>16.38</c:v>
                      </c:pt>
                      <c:pt idx="239">
                        <c:v>16.38</c:v>
                      </c:pt>
                      <c:pt idx="240">
                        <c:v>16.34</c:v>
                      </c:pt>
                      <c:pt idx="241">
                        <c:v>16.39</c:v>
                      </c:pt>
                      <c:pt idx="242">
                        <c:v>16.440000000000001</c:v>
                      </c:pt>
                      <c:pt idx="243">
                        <c:v>16.5</c:v>
                      </c:pt>
                      <c:pt idx="244">
                        <c:v>16.45</c:v>
                      </c:pt>
                      <c:pt idx="245">
                        <c:v>16.43</c:v>
                      </c:pt>
                      <c:pt idx="246">
                        <c:v>16.45</c:v>
                      </c:pt>
                      <c:pt idx="247">
                        <c:v>16.39</c:v>
                      </c:pt>
                      <c:pt idx="248">
                        <c:v>16.45</c:v>
                      </c:pt>
                      <c:pt idx="249">
                        <c:v>16.440000000000001</c:v>
                      </c:pt>
                      <c:pt idx="250">
                        <c:v>16.420000000000002</c:v>
                      </c:pt>
                      <c:pt idx="251">
                        <c:v>16.41</c:v>
                      </c:pt>
                      <c:pt idx="252">
                        <c:v>16.39</c:v>
                      </c:pt>
                      <c:pt idx="253">
                        <c:v>16.37</c:v>
                      </c:pt>
                      <c:pt idx="254">
                        <c:v>16.36</c:v>
                      </c:pt>
                      <c:pt idx="255">
                        <c:v>16.36</c:v>
                      </c:pt>
                      <c:pt idx="256">
                        <c:v>16.38</c:v>
                      </c:pt>
                      <c:pt idx="257">
                        <c:v>16.38</c:v>
                      </c:pt>
                      <c:pt idx="258">
                        <c:v>16.36</c:v>
                      </c:pt>
                      <c:pt idx="259">
                        <c:v>16.32</c:v>
                      </c:pt>
                      <c:pt idx="260">
                        <c:v>16.32</c:v>
                      </c:pt>
                      <c:pt idx="261">
                        <c:v>16.32</c:v>
                      </c:pt>
                      <c:pt idx="262">
                        <c:v>16.329999999999998</c:v>
                      </c:pt>
                      <c:pt idx="263">
                        <c:v>16.32</c:v>
                      </c:pt>
                      <c:pt idx="264">
                        <c:v>16.32</c:v>
                      </c:pt>
                      <c:pt idx="265">
                        <c:v>16.32</c:v>
                      </c:pt>
                      <c:pt idx="266">
                        <c:v>16.309999999999999</c:v>
                      </c:pt>
                      <c:pt idx="267">
                        <c:v>16.309999999999999</c:v>
                      </c:pt>
                      <c:pt idx="268">
                        <c:v>16.309999999999999</c:v>
                      </c:pt>
                      <c:pt idx="269">
                        <c:v>16.36</c:v>
                      </c:pt>
                      <c:pt idx="270">
                        <c:v>16.38</c:v>
                      </c:pt>
                      <c:pt idx="271">
                        <c:v>16.37</c:v>
                      </c:pt>
                      <c:pt idx="272">
                        <c:v>16.36</c:v>
                      </c:pt>
                      <c:pt idx="273">
                        <c:v>16.350000000000001</c:v>
                      </c:pt>
                      <c:pt idx="274">
                        <c:v>16.38</c:v>
                      </c:pt>
                      <c:pt idx="275">
                        <c:v>16.399999999999999</c:v>
                      </c:pt>
                      <c:pt idx="276">
                        <c:v>16.420000000000002</c:v>
                      </c:pt>
                      <c:pt idx="277">
                        <c:v>16.47</c:v>
                      </c:pt>
                      <c:pt idx="278">
                        <c:v>16.47</c:v>
                      </c:pt>
                      <c:pt idx="279">
                        <c:v>16.47</c:v>
                      </c:pt>
                      <c:pt idx="280">
                        <c:v>16.52</c:v>
                      </c:pt>
                      <c:pt idx="281">
                        <c:v>16.510000000000002</c:v>
                      </c:pt>
                      <c:pt idx="282">
                        <c:v>16.440000000000001</c:v>
                      </c:pt>
                      <c:pt idx="283">
                        <c:v>16.55</c:v>
                      </c:pt>
                      <c:pt idx="284">
                        <c:v>16.59</c:v>
                      </c:pt>
                      <c:pt idx="285">
                        <c:v>16.53</c:v>
                      </c:pt>
                      <c:pt idx="286">
                        <c:v>16.47</c:v>
                      </c:pt>
                      <c:pt idx="287">
                        <c:v>16.510000000000002</c:v>
                      </c:pt>
                      <c:pt idx="288">
                        <c:v>16.559999999999999</c:v>
                      </c:pt>
                      <c:pt idx="289">
                        <c:v>16.559999999999999</c:v>
                      </c:pt>
                      <c:pt idx="290">
                        <c:v>16.62</c:v>
                      </c:pt>
                      <c:pt idx="291">
                        <c:v>16.600000000000001</c:v>
                      </c:pt>
                      <c:pt idx="292">
                        <c:v>16.690000000000001</c:v>
                      </c:pt>
                      <c:pt idx="293">
                        <c:v>16.72</c:v>
                      </c:pt>
                      <c:pt idx="294">
                        <c:v>16.670000000000002</c:v>
                      </c:pt>
                      <c:pt idx="295">
                        <c:v>16.489999999999998</c:v>
                      </c:pt>
                      <c:pt idx="296">
                        <c:v>16.47</c:v>
                      </c:pt>
                      <c:pt idx="297">
                        <c:v>16.47</c:v>
                      </c:pt>
                      <c:pt idx="298">
                        <c:v>16.5</c:v>
                      </c:pt>
                      <c:pt idx="299">
                        <c:v>16.5</c:v>
                      </c:pt>
                      <c:pt idx="300">
                        <c:v>16.53</c:v>
                      </c:pt>
                      <c:pt idx="301">
                        <c:v>16.55</c:v>
                      </c:pt>
                      <c:pt idx="302">
                        <c:v>16.579999999999998</c:v>
                      </c:pt>
                      <c:pt idx="303">
                        <c:v>16.489999999999998</c:v>
                      </c:pt>
                      <c:pt idx="304">
                        <c:v>16.420000000000002</c:v>
                      </c:pt>
                      <c:pt idx="305">
                        <c:v>16.45</c:v>
                      </c:pt>
                      <c:pt idx="306">
                        <c:v>16.46</c:v>
                      </c:pt>
                      <c:pt idx="307">
                        <c:v>16.48</c:v>
                      </c:pt>
                      <c:pt idx="308">
                        <c:v>16.5</c:v>
                      </c:pt>
                      <c:pt idx="309">
                        <c:v>16.53</c:v>
                      </c:pt>
                      <c:pt idx="310">
                        <c:v>16.54</c:v>
                      </c:pt>
                      <c:pt idx="311">
                        <c:v>16.52</c:v>
                      </c:pt>
                      <c:pt idx="312">
                        <c:v>16.52</c:v>
                      </c:pt>
                      <c:pt idx="313">
                        <c:v>16.489999999999998</c:v>
                      </c:pt>
                      <c:pt idx="314">
                        <c:v>16.47</c:v>
                      </c:pt>
                      <c:pt idx="315">
                        <c:v>16.48</c:v>
                      </c:pt>
                      <c:pt idx="316">
                        <c:v>16.48</c:v>
                      </c:pt>
                      <c:pt idx="317">
                        <c:v>16.47</c:v>
                      </c:pt>
                      <c:pt idx="318">
                        <c:v>16.489999999999998</c:v>
                      </c:pt>
                      <c:pt idx="319">
                        <c:v>16.52</c:v>
                      </c:pt>
                      <c:pt idx="320">
                        <c:v>16.489999999999998</c:v>
                      </c:pt>
                      <c:pt idx="321">
                        <c:v>16.52</c:v>
                      </c:pt>
                      <c:pt idx="322">
                        <c:v>16.53</c:v>
                      </c:pt>
                      <c:pt idx="323">
                        <c:v>16.62</c:v>
                      </c:pt>
                      <c:pt idx="324">
                        <c:v>16.61</c:v>
                      </c:pt>
                      <c:pt idx="325">
                        <c:v>16.64</c:v>
                      </c:pt>
                      <c:pt idx="326">
                        <c:v>16.73</c:v>
                      </c:pt>
                      <c:pt idx="327">
                        <c:v>16.7</c:v>
                      </c:pt>
                      <c:pt idx="328">
                        <c:v>16.600000000000001</c:v>
                      </c:pt>
                      <c:pt idx="329">
                        <c:v>16.54</c:v>
                      </c:pt>
                      <c:pt idx="330">
                        <c:v>16.54</c:v>
                      </c:pt>
                      <c:pt idx="331">
                        <c:v>16.510000000000002</c:v>
                      </c:pt>
                      <c:pt idx="332">
                        <c:v>16.579999999999998</c:v>
                      </c:pt>
                      <c:pt idx="333">
                        <c:v>16.559999999999999</c:v>
                      </c:pt>
                      <c:pt idx="334">
                        <c:v>16.54</c:v>
                      </c:pt>
                      <c:pt idx="335">
                        <c:v>16.55</c:v>
                      </c:pt>
                      <c:pt idx="336">
                        <c:v>16.63</c:v>
                      </c:pt>
                      <c:pt idx="337">
                        <c:v>16.64</c:v>
                      </c:pt>
                      <c:pt idx="338">
                        <c:v>16.57</c:v>
                      </c:pt>
                      <c:pt idx="339">
                        <c:v>16.559999999999999</c:v>
                      </c:pt>
                      <c:pt idx="340">
                        <c:v>16.54</c:v>
                      </c:pt>
                      <c:pt idx="341">
                        <c:v>16.559999999999999</c:v>
                      </c:pt>
                      <c:pt idx="342">
                        <c:v>16.57</c:v>
                      </c:pt>
                      <c:pt idx="343">
                        <c:v>16.579999999999998</c:v>
                      </c:pt>
                      <c:pt idx="344">
                        <c:v>16.579999999999998</c:v>
                      </c:pt>
                      <c:pt idx="345">
                        <c:v>16.57</c:v>
                      </c:pt>
                      <c:pt idx="346">
                        <c:v>16.559999999999999</c:v>
                      </c:pt>
                      <c:pt idx="347">
                        <c:v>16.559999999999999</c:v>
                      </c:pt>
                      <c:pt idx="348">
                        <c:v>16.559999999999999</c:v>
                      </c:pt>
                      <c:pt idx="349">
                        <c:v>16.61</c:v>
                      </c:pt>
                      <c:pt idx="350">
                        <c:v>16.64</c:v>
                      </c:pt>
                      <c:pt idx="351">
                        <c:v>16.670000000000002</c:v>
                      </c:pt>
                      <c:pt idx="352">
                        <c:v>16.670000000000002</c:v>
                      </c:pt>
                      <c:pt idx="353">
                        <c:v>16.68</c:v>
                      </c:pt>
                      <c:pt idx="354">
                        <c:v>16.760000000000002</c:v>
                      </c:pt>
                      <c:pt idx="355">
                        <c:v>16.77</c:v>
                      </c:pt>
                      <c:pt idx="356">
                        <c:v>16.79</c:v>
                      </c:pt>
                      <c:pt idx="357">
                        <c:v>16.8</c:v>
                      </c:pt>
                      <c:pt idx="358">
                        <c:v>16.77</c:v>
                      </c:pt>
                      <c:pt idx="359">
                        <c:v>16.72</c:v>
                      </c:pt>
                      <c:pt idx="360">
                        <c:v>16.72</c:v>
                      </c:pt>
                      <c:pt idx="361">
                        <c:v>16.72</c:v>
                      </c:pt>
                      <c:pt idx="362">
                        <c:v>16.68</c:v>
                      </c:pt>
                      <c:pt idx="363">
                        <c:v>16.66</c:v>
                      </c:pt>
                      <c:pt idx="364">
                        <c:v>16.670000000000002</c:v>
                      </c:pt>
                      <c:pt idx="365">
                        <c:v>16.68</c:v>
                      </c:pt>
                      <c:pt idx="366">
                        <c:v>16.739999999999998</c:v>
                      </c:pt>
                      <c:pt idx="367">
                        <c:v>16.690000000000001</c:v>
                      </c:pt>
                      <c:pt idx="368">
                        <c:v>16.73</c:v>
                      </c:pt>
                      <c:pt idx="369">
                        <c:v>16.72</c:v>
                      </c:pt>
                      <c:pt idx="370">
                        <c:v>16.68</c:v>
                      </c:pt>
                      <c:pt idx="371">
                        <c:v>16.68</c:v>
                      </c:pt>
                      <c:pt idx="372">
                        <c:v>16.73</c:v>
                      </c:pt>
                      <c:pt idx="373">
                        <c:v>16.829999999999998</c:v>
                      </c:pt>
                      <c:pt idx="374">
                        <c:v>16.84</c:v>
                      </c:pt>
                      <c:pt idx="375">
                        <c:v>16.84</c:v>
                      </c:pt>
                      <c:pt idx="376">
                        <c:v>16.82</c:v>
                      </c:pt>
                      <c:pt idx="377">
                        <c:v>16.75</c:v>
                      </c:pt>
                      <c:pt idx="378">
                        <c:v>16.68</c:v>
                      </c:pt>
                      <c:pt idx="379">
                        <c:v>16.66</c:v>
                      </c:pt>
                      <c:pt idx="380">
                        <c:v>16.7</c:v>
                      </c:pt>
                      <c:pt idx="381">
                        <c:v>16.71</c:v>
                      </c:pt>
                      <c:pt idx="382">
                        <c:v>16.73</c:v>
                      </c:pt>
                      <c:pt idx="383">
                        <c:v>16.72</c:v>
                      </c:pt>
                      <c:pt idx="384">
                        <c:v>16.73</c:v>
                      </c:pt>
                      <c:pt idx="385">
                        <c:v>16.73</c:v>
                      </c:pt>
                      <c:pt idx="386">
                        <c:v>16.690000000000001</c:v>
                      </c:pt>
                      <c:pt idx="387">
                        <c:v>16.72</c:v>
                      </c:pt>
                      <c:pt idx="388">
                        <c:v>16.79</c:v>
                      </c:pt>
                      <c:pt idx="389">
                        <c:v>16.809999999999999</c:v>
                      </c:pt>
                      <c:pt idx="390">
                        <c:v>16.8</c:v>
                      </c:pt>
                      <c:pt idx="391">
                        <c:v>16.78</c:v>
                      </c:pt>
                      <c:pt idx="392">
                        <c:v>16.73</c:v>
                      </c:pt>
                      <c:pt idx="393">
                        <c:v>16.66</c:v>
                      </c:pt>
                      <c:pt idx="394">
                        <c:v>16.68</c:v>
                      </c:pt>
                      <c:pt idx="395">
                        <c:v>16.73</c:v>
                      </c:pt>
                      <c:pt idx="396">
                        <c:v>16.75</c:v>
                      </c:pt>
                      <c:pt idx="397">
                        <c:v>16.809999999999999</c:v>
                      </c:pt>
                      <c:pt idx="398">
                        <c:v>16.82</c:v>
                      </c:pt>
                      <c:pt idx="399">
                        <c:v>16.8</c:v>
                      </c:pt>
                      <c:pt idx="400">
                        <c:v>16.79</c:v>
                      </c:pt>
                      <c:pt idx="401">
                        <c:v>16.77</c:v>
                      </c:pt>
                      <c:pt idx="402">
                        <c:v>16.75</c:v>
                      </c:pt>
                      <c:pt idx="403">
                        <c:v>16.739999999999998</c:v>
                      </c:pt>
                      <c:pt idx="404">
                        <c:v>16.739999999999998</c:v>
                      </c:pt>
                      <c:pt idx="405">
                        <c:v>16.739999999999998</c:v>
                      </c:pt>
                      <c:pt idx="406">
                        <c:v>16.73</c:v>
                      </c:pt>
                      <c:pt idx="407">
                        <c:v>16.72</c:v>
                      </c:pt>
                      <c:pt idx="408">
                        <c:v>16.75</c:v>
                      </c:pt>
                      <c:pt idx="409">
                        <c:v>16.75</c:v>
                      </c:pt>
                      <c:pt idx="410">
                        <c:v>16.71</c:v>
                      </c:pt>
                      <c:pt idx="411">
                        <c:v>16.690000000000001</c:v>
                      </c:pt>
                      <c:pt idx="412">
                        <c:v>16.72</c:v>
                      </c:pt>
                      <c:pt idx="413">
                        <c:v>16.760000000000002</c:v>
                      </c:pt>
                      <c:pt idx="414">
                        <c:v>16.760000000000002</c:v>
                      </c:pt>
                      <c:pt idx="415">
                        <c:v>16.78</c:v>
                      </c:pt>
                      <c:pt idx="416">
                        <c:v>16.809999999999999</c:v>
                      </c:pt>
                      <c:pt idx="417">
                        <c:v>16.8</c:v>
                      </c:pt>
                      <c:pt idx="418">
                        <c:v>16.86</c:v>
                      </c:pt>
                      <c:pt idx="419">
                        <c:v>16.87</c:v>
                      </c:pt>
                      <c:pt idx="420">
                        <c:v>16.73</c:v>
                      </c:pt>
                      <c:pt idx="421">
                        <c:v>16.760000000000002</c:v>
                      </c:pt>
                      <c:pt idx="422">
                        <c:v>16.760000000000002</c:v>
                      </c:pt>
                      <c:pt idx="423">
                        <c:v>16.79</c:v>
                      </c:pt>
                      <c:pt idx="424">
                        <c:v>16.82</c:v>
                      </c:pt>
                      <c:pt idx="425">
                        <c:v>16.82</c:v>
                      </c:pt>
                      <c:pt idx="426">
                        <c:v>16.809999999999999</c:v>
                      </c:pt>
                      <c:pt idx="427">
                        <c:v>16.78</c:v>
                      </c:pt>
                      <c:pt idx="428">
                        <c:v>16.77</c:v>
                      </c:pt>
                      <c:pt idx="429">
                        <c:v>16.809999999999999</c:v>
                      </c:pt>
                      <c:pt idx="430">
                        <c:v>16.84</c:v>
                      </c:pt>
                      <c:pt idx="431">
                        <c:v>16.829999999999998</c:v>
                      </c:pt>
                      <c:pt idx="432">
                        <c:v>16.79</c:v>
                      </c:pt>
                      <c:pt idx="433">
                        <c:v>16.77</c:v>
                      </c:pt>
                      <c:pt idx="434">
                        <c:v>16.79</c:v>
                      </c:pt>
                      <c:pt idx="435">
                        <c:v>16.809999999999999</c:v>
                      </c:pt>
                      <c:pt idx="436">
                        <c:v>16.809999999999999</c:v>
                      </c:pt>
                      <c:pt idx="437">
                        <c:v>16.79</c:v>
                      </c:pt>
                      <c:pt idx="438">
                        <c:v>16.79</c:v>
                      </c:pt>
                      <c:pt idx="439">
                        <c:v>16.79</c:v>
                      </c:pt>
                      <c:pt idx="440">
                        <c:v>16.78</c:v>
                      </c:pt>
                      <c:pt idx="441">
                        <c:v>16.78</c:v>
                      </c:pt>
                      <c:pt idx="442">
                        <c:v>16.77</c:v>
                      </c:pt>
                      <c:pt idx="443">
                        <c:v>16.760000000000002</c:v>
                      </c:pt>
                      <c:pt idx="444">
                        <c:v>16.78</c:v>
                      </c:pt>
                      <c:pt idx="445">
                        <c:v>16.79</c:v>
                      </c:pt>
                      <c:pt idx="446">
                        <c:v>16.79</c:v>
                      </c:pt>
                      <c:pt idx="447">
                        <c:v>16.79</c:v>
                      </c:pt>
                      <c:pt idx="448">
                        <c:v>16.79</c:v>
                      </c:pt>
                      <c:pt idx="449">
                        <c:v>16.78</c:v>
                      </c:pt>
                      <c:pt idx="450">
                        <c:v>16.79</c:v>
                      </c:pt>
                      <c:pt idx="451">
                        <c:v>16.79</c:v>
                      </c:pt>
                      <c:pt idx="452">
                        <c:v>16.77</c:v>
                      </c:pt>
                      <c:pt idx="453">
                        <c:v>16.77</c:v>
                      </c:pt>
                      <c:pt idx="454">
                        <c:v>16.760000000000002</c:v>
                      </c:pt>
                      <c:pt idx="455">
                        <c:v>16.78</c:v>
                      </c:pt>
                      <c:pt idx="456">
                        <c:v>16.77</c:v>
                      </c:pt>
                      <c:pt idx="457">
                        <c:v>16.760000000000002</c:v>
                      </c:pt>
                      <c:pt idx="458">
                        <c:v>16.760000000000002</c:v>
                      </c:pt>
                      <c:pt idx="459">
                        <c:v>16.75</c:v>
                      </c:pt>
                      <c:pt idx="460">
                        <c:v>16.739999999999998</c:v>
                      </c:pt>
                      <c:pt idx="461">
                        <c:v>16.77</c:v>
                      </c:pt>
                      <c:pt idx="462">
                        <c:v>16.77</c:v>
                      </c:pt>
                      <c:pt idx="463">
                        <c:v>16.72</c:v>
                      </c:pt>
                      <c:pt idx="464">
                        <c:v>16.73</c:v>
                      </c:pt>
                      <c:pt idx="465">
                        <c:v>16.75</c:v>
                      </c:pt>
                      <c:pt idx="466">
                        <c:v>16.77</c:v>
                      </c:pt>
                      <c:pt idx="467">
                        <c:v>16.78</c:v>
                      </c:pt>
                      <c:pt idx="468">
                        <c:v>16.77</c:v>
                      </c:pt>
                      <c:pt idx="469">
                        <c:v>16.79</c:v>
                      </c:pt>
                      <c:pt idx="470">
                        <c:v>16.77</c:v>
                      </c:pt>
                      <c:pt idx="471">
                        <c:v>16.77</c:v>
                      </c:pt>
                      <c:pt idx="472">
                        <c:v>16.739999999999998</c:v>
                      </c:pt>
                      <c:pt idx="473">
                        <c:v>16.72</c:v>
                      </c:pt>
                      <c:pt idx="474">
                        <c:v>16.73</c:v>
                      </c:pt>
                      <c:pt idx="475">
                        <c:v>16.72</c:v>
                      </c:pt>
                      <c:pt idx="476">
                        <c:v>16.73</c:v>
                      </c:pt>
                      <c:pt idx="477">
                        <c:v>16.73</c:v>
                      </c:pt>
                      <c:pt idx="478">
                        <c:v>16.71</c:v>
                      </c:pt>
                      <c:pt idx="479">
                        <c:v>16.72</c:v>
                      </c:pt>
                      <c:pt idx="480">
                        <c:v>16.73</c:v>
                      </c:pt>
                      <c:pt idx="481">
                        <c:v>16.75</c:v>
                      </c:pt>
                      <c:pt idx="482">
                        <c:v>16.760000000000002</c:v>
                      </c:pt>
                      <c:pt idx="483">
                        <c:v>16.690000000000001</c:v>
                      </c:pt>
                      <c:pt idx="484">
                        <c:v>16.68</c:v>
                      </c:pt>
                      <c:pt idx="485">
                        <c:v>16.670000000000002</c:v>
                      </c:pt>
                      <c:pt idx="486">
                        <c:v>16.649999999999999</c:v>
                      </c:pt>
                      <c:pt idx="487">
                        <c:v>16.66</c:v>
                      </c:pt>
                      <c:pt idx="488">
                        <c:v>16.66</c:v>
                      </c:pt>
                      <c:pt idx="489">
                        <c:v>16.670000000000002</c:v>
                      </c:pt>
                      <c:pt idx="490">
                        <c:v>16.690000000000001</c:v>
                      </c:pt>
                      <c:pt idx="491">
                        <c:v>16.7</c:v>
                      </c:pt>
                      <c:pt idx="492">
                        <c:v>16.64</c:v>
                      </c:pt>
                      <c:pt idx="493">
                        <c:v>16.62</c:v>
                      </c:pt>
                      <c:pt idx="494">
                        <c:v>16.61</c:v>
                      </c:pt>
                      <c:pt idx="495">
                        <c:v>16.61</c:v>
                      </c:pt>
                      <c:pt idx="496">
                        <c:v>16.64</c:v>
                      </c:pt>
                      <c:pt idx="497">
                        <c:v>16.64</c:v>
                      </c:pt>
                      <c:pt idx="498">
                        <c:v>16.63</c:v>
                      </c:pt>
                      <c:pt idx="499">
                        <c:v>16.649999999999999</c:v>
                      </c:pt>
                      <c:pt idx="500">
                        <c:v>16.63</c:v>
                      </c:pt>
                      <c:pt idx="501">
                        <c:v>16.61</c:v>
                      </c:pt>
                      <c:pt idx="502">
                        <c:v>16.600000000000001</c:v>
                      </c:pt>
                      <c:pt idx="503">
                        <c:v>16.61</c:v>
                      </c:pt>
                      <c:pt idx="504">
                        <c:v>16.61</c:v>
                      </c:pt>
                      <c:pt idx="505">
                        <c:v>16.59</c:v>
                      </c:pt>
                      <c:pt idx="506">
                        <c:v>16.559999999999999</c:v>
                      </c:pt>
                      <c:pt idx="507">
                        <c:v>16.55</c:v>
                      </c:pt>
                      <c:pt idx="508">
                        <c:v>16.559999999999999</c:v>
                      </c:pt>
                      <c:pt idx="509">
                        <c:v>16.54</c:v>
                      </c:pt>
                      <c:pt idx="510">
                        <c:v>16.53</c:v>
                      </c:pt>
                      <c:pt idx="511">
                        <c:v>16.54</c:v>
                      </c:pt>
                      <c:pt idx="512">
                        <c:v>16.55</c:v>
                      </c:pt>
                      <c:pt idx="513">
                        <c:v>16.59</c:v>
                      </c:pt>
                      <c:pt idx="514">
                        <c:v>16.600000000000001</c:v>
                      </c:pt>
                      <c:pt idx="515">
                        <c:v>16.53</c:v>
                      </c:pt>
                      <c:pt idx="516">
                        <c:v>16.48</c:v>
                      </c:pt>
                      <c:pt idx="517">
                        <c:v>16.5</c:v>
                      </c:pt>
                      <c:pt idx="518">
                        <c:v>16.5</c:v>
                      </c:pt>
                      <c:pt idx="519">
                        <c:v>16.52</c:v>
                      </c:pt>
                      <c:pt idx="520">
                        <c:v>16.53</c:v>
                      </c:pt>
                      <c:pt idx="521">
                        <c:v>16.54</c:v>
                      </c:pt>
                      <c:pt idx="522">
                        <c:v>16.54</c:v>
                      </c:pt>
                      <c:pt idx="523">
                        <c:v>16.52</c:v>
                      </c:pt>
                      <c:pt idx="524">
                        <c:v>16.55</c:v>
                      </c:pt>
                      <c:pt idx="525">
                        <c:v>16.579999999999998</c:v>
                      </c:pt>
                      <c:pt idx="526">
                        <c:v>16.579999999999998</c:v>
                      </c:pt>
                      <c:pt idx="527">
                        <c:v>16.52</c:v>
                      </c:pt>
                      <c:pt idx="528">
                        <c:v>16.54</c:v>
                      </c:pt>
                      <c:pt idx="529">
                        <c:v>16.52</c:v>
                      </c:pt>
                      <c:pt idx="530">
                        <c:v>16.510000000000002</c:v>
                      </c:pt>
                      <c:pt idx="531">
                        <c:v>16.5</c:v>
                      </c:pt>
                      <c:pt idx="532">
                        <c:v>16.489999999999998</c:v>
                      </c:pt>
                      <c:pt idx="533">
                        <c:v>16.52</c:v>
                      </c:pt>
                      <c:pt idx="534">
                        <c:v>16.510000000000002</c:v>
                      </c:pt>
                      <c:pt idx="535">
                        <c:v>16.53</c:v>
                      </c:pt>
                      <c:pt idx="536">
                        <c:v>16.510000000000002</c:v>
                      </c:pt>
                      <c:pt idx="537">
                        <c:v>16.47</c:v>
                      </c:pt>
                      <c:pt idx="538">
                        <c:v>16.48</c:v>
                      </c:pt>
                      <c:pt idx="539">
                        <c:v>16.46</c:v>
                      </c:pt>
                      <c:pt idx="540">
                        <c:v>16.45</c:v>
                      </c:pt>
                      <c:pt idx="541">
                        <c:v>16.440000000000001</c:v>
                      </c:pt>
                      <c:pt idx="542">
                        <c:v>16.47</c:v>
                      </c:pt>
                      <c:pt idx="543">
                        <c:v>16.45</c:v>
                      </c:pt>
                      <c:pt idx="544">
                        <c:v>16.43</c:v>
                      </c:pt>
                      <c:pt idx="545">
                        <c:v>16.47</c:v>
                      </c:pt>
                      <c:pt idx="546">
                        <c:v>16.489999999999998</c:v>
                      </c:pt>
                      <c:pt idx="547">
                        <c:v>16.5</c:v>
                      </c:pt>
                      <c:pt idx="548">
                        <c:v>16.510000000000002</c:v>
                      </c:pt>
                      <c:pt idx="549">
                        <c:v>16.48</c:v>
                      </c:pt>
                      <c:pt idx="550">
                        <c:v>16.47</c:v>
                      </c:pt>
                      <c:pt idx="551">
                        <c:v>16.47</c:v>
                      </c:pt>
                      <c:pt idx="552">
                        <c:v>16.48</c:v>
                      </c:pt>
                      <c:pt idx="553">
                        <c:v>16.52</c:v>
                      </c:pt>
                      <c:pt idx="554">
                        <c:v>16.53</c:v>
                      </c:pt>
                      <c:pt idx="555">
                        <c:v>16.46</c:v>
                      </c:pt>
                      <c:pt idx="556">
                        <c:v>16.47</c:v>
                      </c:pt>
                      <c:pt idx="557">
                        <c:v>16.52</c:v>
                      </c:pt>
                      <c:pt idx="558">
                        <c:v>16.52</c:v>
                      </c:pt>
                      <c:pt idx="559">
                        <c:v>16.43</c:v>
                      </c:pt>
                      <c:pt idx="560">
                        <c:v>16.440000000000001</c:v>
                      </c:pt>
                      <c:pt idx="561">
                        <c:v>16.43</c:v>
                      </c:pt>
                      <c:pt idx="562">
                        <c:v>16.45</c:v>
                      </c:pt>
                      <c:pt idx="563">
                        <c:v>16.440000000000001</c:v>
                      </c:pt>
                      <c:pt idx="564">
                        <c:v>16.41</c:v>
                      </c:pt>
                      <c:pt idx="565">
                        <c:v>16.41</c:v>
                      </c:pt>
                      <c:pt idx="566">
                        <c:v>16.48</c:v>
                      </c:pt>
                      <c:pt idx="567">
                        <c:v>16.559999999999999</c:v>
                      </c:pt>
                      <c:pt idx="568">
                        <c:v>16.63</c:v>
                      </c:pt>
                      <c:pt idx="569">
                        <c:v>16.559999999999999</c:v>
                      </c:pt>
                      <c:pt idx="570">
                        <c:v>16.559999999999999</c:v>
                      </c:pt>
                      <c:pt idx="571">
                        <c:v>16.52</c:v>
                      </c:pt>
                      <c:pt idx="572">
                        <c:v>16.53</c:v>
                      </c:pt>
                      <c:pt idx="573">
                        <c:v>16.55</c:v>
                      </c:pt>
                      <c:pt idx="574">
                        <c:v>16.510000000000002</c:v>
                      </c:pt>
                      <c:pt idx="575">
                        <c:v>16.489999999999998</c:v>
                      </c:pt>
                      <c:pt idx="576">
                        <c:v>16.489999999999998</c:v>
                      </c:pt>
                      <c:pt idx="577">
                        <c:v>16.510000000000002</c:v>
                      </c:pt>
                      <c:pt idx="578">
                        <c:v>16.55</c:v>
                      </c:pt>
                      <c:pt idx="579">
                        <c:v>16.59</c:v>
                      </c:pt>
                      <c:pt idx="580">
                        <c:v>16.57</c:v>
                      </c:pt>
                      <c:pt idx="581">
                        <c:v>16.54</c:v>
                      </c:pt>
                      <c:pt idx="582">
                        <c:v>16.52</c:v>
                      </c:pt>
                      <c:pt idx="583">
                        <c:v>16.489999999999998</c:v>
                      </c:pt>
                      <c:pt idx="584">
                        <c:v>16.46</c:v>
                      </c:pt>
                      <c:pt idx="585">
                        <c:v>16.53</c:v>
                      </c:pt>
                      <c:pt idx="586">
                        <c:v>16.54</c:v>
                      </c:pt>
                      <c:pt idx="587">
                        <c:v>16.66</c:v>
                      </c:pt>
                      <c:pt idx="588">
                        <c:v>16.66</c:v>
                      </c:pt>
                      <c:pt idx="589">
                        <c:v>16.53</c:v>
                      </c:pt>
                      <c:pt idx="590">
                        <c:v>16.52</c:v>
                      </c:pt>
                      <c:pt idx="591">
                        <c:v>16.579999999999998</c:v>
                      </c:pt>
                      <c:pt idx="592">
                        <c:v>16.559999999999999</c:v>
                      </c:pt>
                      <c:pt idx="593">
                        <c:v>16.53</c:v>
                      </c:pt>
                      <c:pt idx="594">
                        <c:v>16.489999999999998</c:v>
                      </c:pt>
                      <c:pt idx="595">
                        <c:v>16.5</c:v>
                      </c:pt>
                      <c:pt idx="596">
                        <c:v>16.5</c:v>
                      </c:pt>
                      <c:pt idx="597">
                        <c:v>16.45</c:v>
                      </c:pt>
                      <c:pt idx="598">
                        <c:v>16.440000000000001</c:v>
                      </c:pt>
                      <c:pt idx="599">
                        <c:v>16.48</c:v>
                      </c:pt>
                      <c:pt idx="600">
                        <c:v>16.440000000000001</c:v>
                      </c:pt>
                      <c:pt idx="601">
                        <c:v>16.440000000000001</c:v>
                      </c:pt>
                      <c:pt idx="602">
                        <c:v>16.440000000000001</c:v>
                      </c:pt>
                      <c:pt idx="603">
                        <c:v>16.46</c:v>
                      </c:pt>
                      <c:pt idx="604">
                        <c:v>16.46</c:v>
                      </c:pt>
                      <c:pt idx="605">
                        <c:v>16.43</c:v>
                      </c:pt>
                      <c:pt idx="606">
                        <c:v>16.489999999999998</c:v>
                      </c:pt>
                      <c:pt idx="607">
                        <c:v>16.61</c:v>
                      </c:pt>
                      <c:pt idx="608">
                        <c:v>16.62</c:v>
                      </c:pt>
                      <c:pt idx="609">
                        <c:v>16.55</c:v>
                      </c:pt>
                      <c:pt idx="610">
                        <c:v>16.559999999999999</c:v>
                      </c:pt>
                      <c:pt idx="611">
                        <c:v>16.63</c:v>
                      </c:pt>
                      <c:pt idx="612">
                        <c:v>16.62</c:v>
                      </c:pt>
                      <c:pt idx="613">
                        <c:v>16.55</c:v>
                      </c:pt>
                      <c:pt idx="614">
                        <c:v>16.66</c:v>
                      </c:pt>
                      <c:pt idx="615">
                        <c:v>16.690000000000001</c:v>
                      </c:pt>
                      <c:pt idx="616">
                        <c:v>16.690000000000001</c:v>
                      </c:pt>
                      <c:pt idx="617">
                        <c:v>16.670000000000002</c:v>
                      </c:pt>
                      <c:pt idx="618">
                        <c:v>16.5</c:v>
                      </c:pt>
                      <c:pt idx="619">
                        <c:v>16.489999999999998</c:v>
                      </c:pt>
                      <c:pt idx="620">
                        <c:v>16.48</c:v>
                      </c:pt>
                      <c:pt idx="621">
                        <c:v>16.47</c:v>
                      </c:pt>
                      <c:pt idx="622">
                        <c:v>16.43</c:v>
                      </c:pt>
                      <c:pt idx="623">
                        <c:v>16.420000000000002</c:v>
                      </c:pt>
                      <c:pt idx="624">
                        <c:v>16.420000000000002</c:v>
                      </c:pt>
                      <c:pt idx="625">
                        <c:v>16.43</c:v>
                      </c:pt>
                      <c:pt idx="626">
                        <c:v>16.43</c:v>
                      </c:pt>
                      <c:pt idx="627">
                        <c:v>16.440000000000001</c:v>
                      </c:pt>
                      <c:pt idx="628">
                        <c:v>16.47</c:v>
                      </c:pt>
                      <c:pt idx="629">
                        <c:v>16.45</c:v>
                      </c:pt>
                      <c:pt idx="630">
                        <c:v>16.420000000000002</c:v>
                      </c:pt>
                      <c:pt idx="631">
                        <c:v>16.440000000000001</c:v>
                      </c:pt>
                      <c:pt idx="632">
                        <c:v>16.47</c:v>
                      </c:pt>
                      <c:pt idx="633">
                        <c:v>16.45</c:v>
                      </c:pt>
                      <c:pt idx="634">
                        <c:v>16.47</c:v>
                      </c:pt>
                      <c:pt idx="635">
                        <c:v>16.54</c:v>
                      </c:pt>
                      <c:pt idx="636">
                        <c:v>16.5</c:v>
                      </c:pt>
                      <c:pt idx="637">
                        <c:v>16.46</c:v>
                      </c:pt>
                      <c:pt idx="638">
                        <c:v>16.48</c:v>
                      </c:pt>
                      <c:pt idx="639">
                        <c:v>16.57</c:v>
                      </c:pt>
                      <c:pt idx="640">
                        <c:v>16.579999999999998</c:v>
                      </c:pt>
                      <c:pt idx="641">
                        <c:v>16.57</c:v>
                      </c:pt>
                      <c:pt idx="642">
                        <c:v>16.559999999999999</c:v>
                      </c:pt>
                      <c:pt idx="643">
                        <c:v>16.559999999999999</c:v>
                      </c:pt>
                      <c:pt idx="644">
                        <c:v>16.55</c:v>
                      </c:pt>
                      <c:pt idx="645">
                        <c:v>16.52</c:v>
                      </c:pt>
                      <c:pt idx="646">
                        <c:v>16.46</c:v>
                      </c:pt>
                      <c:pt idx="647">
                        <c:v>16.5</c:v>
                      </c:pt>
                      <c:pt idx="648">
                        <c:v>16.55</c:v>
                      </c:pt>
                      <c:pt idx="649">
                        <c:v>16.579999999999998</c:v>
                      </c:pt>
                      <c:pt idx="650">
                        <c:v>16.579999999999998</c:v>
                      </c:pt>
                      <c:pt idx="651">
                        <c:v>16.600000000000001</c:v>
                      </c:pt>
                      <c:pt idx="652">
                        <c:v>16.59</c:v>
                      </c:pt>
                      <c:pt idx="653">
                        <c:v>16.649999999999999</c:v>
                      </c:pt>
                      <c:pt idx="654">
                        <c:v>16.649999999999999</c:v>
                      </c:pt>
                      <c:pt idx="655">
                        <c:v>16.61</c:v>
                      </c:pt>
                      <c:pt idx="656">
                        <c:v>16.63</c:v>
                      </c:pt>
                      <c:pt idx="657">
                        <c:v>16.63</c:v>
                      </c:pt>
                      <c:pt idx="658">
                        <c:v>16.64</c:v>
                      </c:pt>
                      <c:pt idx="659">
                        <c:v>16.61</c:v>
                      </c:pt>
                      <c:pt idx="660">
                        <c:v>16.600000000000001</c:v>
                      </c:pt>
                      <c:pt idx="661">
                        <c:v>16.57</c:v>
                      </c:pt>
                      <c:pt idx="662">
                        <c:v>16.54</c:v>
                      </c:pt>
                      <c:pt idx="663">
                        <c:v>16.61</c:v>
                      </c:pt>
                      <c:pt idx="664">
                        <c:v>16.62</c:v>
                      </c:pt>
                      <c:pt idx="665">
                        <c:v>16.62</c:v>
                      </c:pt>
                      <c:pt idx="666">
                        <c:v>16.63</c:v>
                      </c:pt>
                      <c:pt idx="667">
                        <c:v>16.61</c:v>
                      </c:pt>
                      <c:pt idx="668">
                        <c:v>16.61</c:v>
                      </c:pt>
                      <c:pt idx="669">
                        <c:v>16.64</c:v>
                      </c:pt>
                      <c:pt idx="670">
                        <c:v>16.66</c:v>
                      </c:pt>
                      <c:pt idx="671">
                        <c:v>16.61</c:v>
                      </c:pt>
                      <c:pt idx="672">
                        <c:v>16.64</c:v>
                      </c:pt>
                      <c:pt idx="673">
                        <c:v>16.66</c:v>
                      </c:pt>
                      <c:pt idx="674">
                        <c:v>16.64</c:v>
                      </c:pt>
                      <c:pt idx="675">
                        <c:v>16.57</c:v>
                      </c:pt>
                      <c:pt idx="676">
                        <c:v>16.59</c:v>
                      </c:pt>
                      <c:pt idx="677">
                        <c:v>16.63</c:v>
                      </c:pt>
                      <c:pt idx="678">
                        <c:v>16.579999999999998</c:v>
                      </c:pt>
                      <c:pt idx="679">
                        <c:v>16.579999999999998</c:v>
                      </c:pt>
                      <c:pt idx="680">
                        <c:v>16.579999999999998</c:v>
                      </c:pt>
                      <c:pt idx="681">
                        <c:v>16.649999999999999</c:v>
                      </c:pt>
                      <c:pt idx="682">
                        <c:v>16.690000000000001</c:v>
                      </c:pt>
                      <c:pt idx="683">
                        <c:v>16.690000000000001</c:v>
                      </c:pt>
                      <c:pt idx="684">
                        <c:v>16.75</c:v>
                      </c:pt>
                      <c:pt idx="685">
                        <c:v>16.739999999999998</c:v>
                      </c:pt>
                      <c:pt idx="686">
                        <c:v>16.8</c:v>
                      </c:pt>
                      <c:pt idx="687">
                        <c:v>16.809999999999999</c:v>
                      </c:pt>
                      <c:pt idx="688">
                        <c:v>16.899999999999999</c:v>
                      </c:pt>
                      <c:pt idx="689">
                        <c:v>16.84</c:v>
                      </c:pt>
                      <c:pt idx="690">
                        <c:v>16.75</c:v>
                      </c:pt>
                      <c:pt idx="691">
                        <c:v>16.84</c:v>
                      </c:pt>
                      <c:pt idx="692">
                        <c:v>16.82</c:v>
                      </c:pt>
                      <c:pt idx="693">
                        <c:v>16.7</c:v>
                      </c:pt>
                      <c:pt idx="694">
                        <c:v>16.72</c:v>
                      </c:pt>
                      <c:pt idx="695">
                        <c:v>16.7</c:v>
                      </c:pt>
                      <c:pt idx="696">
                        <c:v>16.7</c:v>
                      </c:pt>
                      <c:pt idx="697">
                        <c:v>16.71</c:v>
                      </c:pt>
                      <c:pt idx="698">
                        <c:v>16.71</c:v>
                      </c:pt>
                      <c:pt idx="699">
                        <c:v>16.7</c:v>
                      </c:pt>
                      <c:pt idx="700">
                        <c:v>16.71</c:v>
                      </c:pt>
                      <c:pt idx="701">
                        <c:v>16.77</c:v>
                      </c:pt>
                      <c:pt idx="702">
                        <c:v>16.78</c:v>
                      </c:pt>
                      <c:pt idx="703">
                        <c:v>16.7</c:v>
                      </c:pt>
                      <c:pt idx="704">
                        <c:v>16.7</c:v>
                      </c:pt>
                      <c:pt idx="705">
                        <c:v>16.75</c:v>
                      </c:pt>
                      <c:pt idx="706">
                        <c:v>16.77</c:v>
                      </c:pt>
                      <c:pt idx="707">
                        <c:v>16.8</c:v>
                      </c:pt>
                      <c:pt idx="708">
                        <c:v>16.79</c:v>
                      </c:pt>
                      <c:pt idx="709">
                        <c:v>16.760000000000002</c:v>
                      </c:pt>
                      <c:pt idx="710">
                        <c:v>16.760000000000002</c:v>
                      </c:pt>
                      <c:pt idx="711">
                        <c:v>16.79</c:v>
                      </c:pt>
                      <c:pt idx="712">
                        <c:v>16.79</c:v>
                      </c:pt>
                      <c:pt idx="713">
                        <c:v>16.78</c:v>
                      </c:pt>
                      <c:pt idx="714">
                        <c:v>16.77</c:v>
                      </c:pt>
                      <c:pt idx="715">
                        <c:v>16.75</c:v>
                      </c:pt>
                      <c:pt idx="716">
                        <c:v>16.760000000000002</c:v>
                      </c:pt>
                      <c:pt idx="717">
                        <c:v>16.78</c:v>
                      </c:pt>
                      <c:pt idx="718">
                        <c:v>16.8</c:v>
                      </c:pt>
                      <c:pt idx="719">
                        <c:v>16.8</c:v>
                      </c:pt>
                      <c:pt idx="720">
                        <c:v>16.78</c:v>
                      </c:pt>
                      <c:pt idx="721">
                        <c:v>16.809999999999999</c:v>
                      </c:pt>
                      <c:pt idx="722">
                        <c:v>16.82</c:v>
                      </c:pt>
                      <c:pt idx="723">
                        <c:v>16.79</c:v>
                      </c:pt>
                      <c:pt idx="724">
                        <c:v>16.77</c:v>
                      </c:pt>
                      <c:pt idx="725">
                        <c:v>16.78</c:v>
                      </c:pt>
                      <c:pt idx="726">
                        <c:v>16.79</c:v>
                      </c:pt>
                      <c:pt idx="727">
                        <c:v>16.79</c:v>
                      </c:pt>
                      <c:pt idx="728">
                        <c:v>16.78</c:v>
                      </c:pt>
                      <c:pt idx="729">
                        <c:v>16.84</c:v>
                      </c:pt>
                      <c:pt idx="730">
                        <c:v>16.850000000000001</c:v>
                      </c:pt>
                      <c:pt idx="731">
                        <c:v>16.82</c:v>
                      </c:pt>
                      <c:pt idx="732">
                        <c:v>16.84</c:v>
                      </c:pt>
                      <c:pt idx="733">
                        <c:v>16.84</c:v>
                      </c:pt>
                      <c:pt idx="734">
                        <c:v>16.850000000000001</c:v>
                      </c:pt>
                      <c:pt idx="735">
                        <c:v>16.829999999999998</c:v>
                      </c:pt>
                      <c:pt idx="736">
                        <c:v>16.87</c:v>
                      </c:pt>
                      <c:pt idx="737">
                        <c:v>16.88</c:v>
                      </c:pt>
                      <c:pt idx="738">
                        <c:v>16.88</c:v>
                      </c:pt>
                      <c:pt idx="739">
                        <c:v>16.850000000000001</c:v>
                      </c:pt>
                      <c:pt idx="740">
                        <c:v>16.82</c:v>
                      </c:pt>
                      <c:pt idx="741">
                        <c:v>16.86</c:v>
                      </c:pt>
                      <c:pt idx="742">
                        <c:v>16.88</c:v>
                      </c:pt>
                      <c:pt idx="743">
                        <c:v>16.88</c:v>
                      </c:pt>
                      <c:pt idx="744">
                        <c:v>16.88</c:v>
                      </c:pt>
                      <c:pt idx="745">
                        <c:v>16.88</c:v>
                      </c:pt>
                      <c:pt idx="746">
                        <c:v>16.87</c:v>
                      </c:pt>
                      <c:pt idx="747">
                        <c:v>16.89</c:v>
                      </c:pt>
                      <c:pt idx="748">
                        <c:v>16.920000000000002</c:v>
                      </c:pt>
                      <c:pt idx="749">
                        <c:v>16.89</c:v>
                      </c:pt>
                      <c:pt idx="750">
                        <c:v>16.87</c:v>
                      </c:pt>
                      <c:pt idx="751">
                        <c:v>16.95</c:v>
                      </c:pt>
                      <c:pt idx="752">
                        <c:v>16.899999999999999</c:v>
                      </c:pt>
                      <c:pt idx="753">
                        <c:v>16.87</c:v>
                      </c:pt>
                      <c:pt idx="754">
                        <c:v>16.89</c:v>
                      </c:pt>
                      <c:pt idx="755">
                        <c:v>16.91</c:v>
                      </c:pt>
                      <c:pt idx="756">
                        <c:v>16.95</c:v>
                      </c:pt>
                      <c:pt idx="757">
                        <c:v>17.010000000000002</c:v>
                      </c:pt>
                      <c:pt idx="758">
                        <c:v>17.03</c:v>
                      </c:pt>
                      <c:pt idx="759">
                        <c:v>16.95</c:v>
                      </c:pt>
                      <c:pt idx="760">
                        <c:v>16.98</c:v>
                      </c:pt>
                      <c:pt idx="761">
                        <c:v>16.97</c:v>
                      </c:pt>
                      <c:pt idx="762">
                        <c:v>16.940000000000001</c:v>
                      </c:pt>
                      <c:pt idx="763">
                        <c:v>16.89</c:v>
                      </c:pt>
                      <c:pt idx="764">
                        <c:v>16.86</c:v>
                      </c:pt>
                      <c:pt idx="765">
                        <c:v>16.86</c:v>
                      </c:pt>
                      <c:pt idx="766">
                        <c:v>16.88</c:v>
                      </c:pt>
                      <c:pt idx="767">
                        <c:v>16.899999999999999</c:v>
                      </c:pt>
                      <c:pt idx="768">
                        <c:v>16.89</c:v>
                      </c:pt>
                      <c:pt idx="769">
                        <c:v>16.87</c:v>
                      </c:pt>
                      <c:pt idx="770">
                        <c:v>16.84</c:v>
                      </c:pt>
                      <c:pt idx="771">
                        <c:v>16.82</c:v>
                      </c:pt>
                      <c:pt idx="772">
                        <c:v>16.829999999999998</c:v>
                      </c:pt>
                      <c:pt idx="773">
                        <c:v>16.809999999999999</c:v>
                      </c:pt>
                      <c:pt idx="774">
                        <c:v>16.829999999999998</c:v>
                      </c:pt>
                      <c:pt idx="775">
                        <c:v>16.87</c:v>
                      </c:pt>
                      <c:pt idx="776">
                        <c:v>16.899999999999999</c:v>
                      </c:pt>
                      <c:pt idx="777">
                        <c:v>16.920000000000002</c:v>
                      </c:pt>
                      <c:pt idx="778">
                        <c:v>16.940000000000001</c:v>
                      </c:pt>
                      <c:pt idx="779">
                        <c:v>16.93</c:v>
                      </c:pt>
                      <c:pt idx="780">
                        <c:v>16.940000000000001</c:v>
                      </c:pt>
                      <c:pt idx="781">
                        <c:v>16.989999999999998</c:v>
                      </c:pt>
                      <c:pt idx="782">
                        <c:v>17</c:v>
                      </c:pt>
                      <c:pt idx="783">
                        <c:v>16.96</c:v>
                      </c:pt>
                      <c:pt idx="784">
                        <c:v>16.96</c:v>
                      </c:pt>
                      <c:pt idx="785">
                        <c:v>16.96</c:v>
                      </c:pt>
                      <c:pt idx="786">
                        <c:v>16.93</c:v>
                      </c:pt>
                      <c:pt idx="787">
                        <c:v>16.91</c:v>
                      </c:pt>
                      <c:pt idx="788">
                        <c:v>16.940000000000001</c:v>
                      </c:pt>
                      <c:pt idx="789">
                        <c:v>17.010000000000002</c:v>
                      </c:pt>
                      <c:pt idx="790">
                        <c:v>17.04</c:v>
                      </c:pt>
                      <c:pt idx="791">
                        <c:v>17.010000000000002</c:v>
                      </c:pt>
                      <c:pt idx="792">
                        <c:v>16.940000000000001</c:v>
                      </c:pt>
                      <c:pt idx="793">
                        <c:v>16.920000000000002</c:v>
                      </c:pt>
                      <c:pt idx="794">
                        <c:v>16.940000000000001</c:v>
                      </c:pt>
                      <c:pt idx="795">
                        <c:v>16.95</c:v>
                      </c:pt>
                      <c:pt idx="796">
                        <c:v>16.95</c:v>
                      </c:pt>
                      <c:pt idx="797">
                        <c:v>16.93</c:v>
                      </c:pt>
                      <c:pt idx="798">
                        <c:v>16.91</c:v>
                      </c:pt>
                      <c:pt idx="799">
                        <c:v>16.899999999999999</c:v>
                      </c:pt>
                      <c:pt idx="800">
                        <c:v>16.91</c:v>
                      </c:pt>
                      <c:pt idx="801">
                        <c:v>16.96</c:v>
                      </c:pt>
                      <c:pt idx="802">
                        <c:v>16.96</c:v>
                      </c:pt>
                      <c:pt idx="803">
                        <c:v>16.96</c:v>
                      </c:pt>
                      <c:pt idx="804">
                        <c:v>16.96</c:v>
                      </c:pt>
                      <c:pt idx="805">
                        <c:v>16.96</c:v>
                      </c:pt>
                      <c:pt idx="806">
                        <c:v>16.940000000000001</c:v>
                      </c:pt>
                      <c:pt idx="807">
                        <c:v>16.940000000000001</c:v>
                      </c:pt>
                      <c:pt idx="808">
                        <c:v>16.97</c:v>
                      </c:pt>
                      <c:pt idx="809">
                        <c:v>16.98</c:v>
                      </c:pt>
                      <c:pt idx="810">
                        <c:v>16.940000000000001</c:v>
                      </c:pt>
                      <c:pt idx="811">
                        <c:v>16.91</c:v>
                      </c:pt>
                      <c:pt idx="812">
                        <c:v>16.899999999999999</c:v>
                      </c:pt>
                      <c:pt idx="813">
                        <c:v>16.91</c:v>
                      </c:pt>
                      <c:pt idx="814">
                        <c:v>16.91</c:v>
                      </c:pt>
                      <c:pt idx="815">
                        <c:v>16.93</c:v>
                      </c:pt>
                      <c:pt idx="816">
                        <c:v>16.940000000000001</c:v>
                      </c:pt>
                      <c:pt idx="817">
                        <c:v>16.940000000000001</c:v>
                      </c:pt>
                      <c:pt idx="818">
                        <c:v>16.93</c:v>
                      </c:pt>
                      <c:pt idx="819">
                        <c:v>16.91</c:v>
                      </c:pt>
                      <c:pt idx="820">
                        <c:v>16.91</c:v>
                      </c:pt>
                      <c:pt idx="821">
                        <c:v>16.91</c:v>
                      </c:pt>
                      <c:pt idx="822">
                        <c:v>16.920000000000002</c:v>
                      </c:pt>
                      <c:pt idx="823">
                        <c:v>16.920000000000002</c:v>
                      </c:pt>
                      <c:pt idx="824">
                        <c:v>16.899999999999999</c:v>
                      </c:pt>
                      <c:pt idx="825">
                        <c:v>16.91</c:v>
                      </c:pt>
                      <c:pt idx="826">
                        <c:v>16.940000000000001</c:v>
                      </c:pt>
                      <c:pt idx="827">
                        <c:v>16.95</c:v>
                      </c:pt>
                      <c:pt idx="828">
                        <c:v>16.940000000000001</c:v>
                      </c:pt>
                      <c:pt idx="829">
                        <c:v>16.920000000000002</c:v>
                      </c:pt>
                      <c:pt idx="830">
                        <c:v>16.920000000000002</c:v>
                      </c:pt>
                      <c:pt idx="831">
                        <c:v>16.93</c:v>
                      </c:pt>
                      <c:pt idx="832">
                        <c:v>16.93</c:v>
                      </c:pt>
                      <c:pt idx="833">
                        <c:v>16.920000000000002</c:v>
                      </c:pt>
                      <c:pt idx="834">
                        <c:v>16.93</c:v>
                      </c:pt>
                      <c:pt idx="835">
                        <c:v>16.93</c:v>
                      </c:pt>
                      <c:pt idx="836">
                        <c:v>16.91</c:v>
                      </c:pt>
                      <c:pt idx="837">
                        <c:v>16.920000000000002</c:v>
                      </c:pt>
                      <c:pt idx="838">
                        <c:v>16.95</c:v>
                      </c:pt>
                      <c:pt idx="839">
                        <c:v>16.93</c:v>
                      </c:pt>
                      <c:pt idx="840">
                        <c:v>16.89</c:v>
                      </c:pt>
                      <c:pt idx="841">
                        <c:v>16.88</c:v>
                      </c:pt>
                      <c:pt idx="842">
                        <c:v>16.89</c:v>
                      </c:pt>
                      <c:pt idx="843">
                        <c:v>16.89</c:v>
                      </c:pt>
                      <c:pt idx="844">
                        <c:v>16.899999999999999</c:v>
                      </c:pt>
                      <c:pt idx="845">
                        <c:v>16.91</c:v>
                      </c:pt>
                      <c:pt idx="846">
                        <c:v>16.899999999999999</c:v>
                      </c:pt>
                      <c:pt idx="847">
                        <c:v>16.87</c:v>
                      </c:pt>
                      <c:pt idx="848">
                        <c:v>16.91</c:v>
                      </c:pt>
                      <c:pt idx="849">
                        <c:v>16.899999999999999</c:v>
                      </c:pt>
                      <c:pt idx="850">
                        <c:v>16.899999999999999</c:v>
                      </c:pt>
                      <c:pt idx="851">
                        <c:v>16.920000000000002</c:v>
                      </c:pt>
                      <c:pt idx="852">
                        <c:v>16.920000000000002</c:v>
                      </c:pt>
                      <c:pt idx="853">
                        <c:v>16.899999999999999</c:v>
                      </c:pt>
                      <c:pt idx="854">
                        <c:v>16.93</c:v>
                      </c:pt>
                      <c:pt idx="855">
                        <c:v>16.91</c:v>
                      </c:pt>
                      <c:pt idx="856">
                        <c:v>16.899999999999999</c:v>
                      </c:pt>
                      <c:pt idx="857">
                        <c:v>16.899999999999999</c:v>
                      </c:pt>
                      <c:pt idx="858">
                        <c:v>16.95</c:v>
                      </c:pt>
                      <c:pt idx="859">
                        <c:v>16.95</c:v>
                      </c:pt>
                      <c:pt idx="860">
                        <c:v>16.920000000000002</c:v>
                      </c:pt>
                      <c:pt idx="861">
                        <c:v>16.84</c:v>
                      </c:pt>
                      <c:pt idx="862">
                        <c:v>16.809999999999999</c:v>
                      </c:pt>
                      <c:pt idx="863">
                        <c:v>16.84</c:v>
                      </c:pt>
                      <c:pt idx="864">
                        <c:v>16.850000000000001</c:v>
                      </c:pt>
                      <c:pt idx="865">
                        <c:v>16.82</c:v>
                      </c:pt>
                      <c:pt idx="866">
                        <c:v>16.84</c:v>
                      </c:pt>
                      <c:pt idx="867">
                        <c:v>16.88</c:v>
                      </c:pt>
                      <c:pt idx="868">
                        <c:v>16.88</c:v>
                      </c:pt>
                      <c:pt idx="869">
                        <c:v>16.850000000000001</c:v>
                      </c:pt>
                      <c:pt idx="870">
                        <c:v>16.809999999999999</c:v>
                      </c:pt>
                      <c:pt idx="871">
                        <c:v>16.82</c:v>
                      </c:pt>
                      <c:pt idx="872">
                        <c:v>16.8</c:v>
                      </c:pt>
                      <c:pt idx="873">
                        <c:v>16.77</c:v>
                      </c:pt>
                      <c:pt idx="874">
                        <c:v>16.78</c:v>
                      </c:pt>
                      <c:pt idx="875">
                        <c:v>16.78</c:v>
                      </c:pt>
                      <c:pt idx="876">
                        <c:v>16.75</c:v>
                      </c:pt>
                      <c:pt idx="877">
                        <c:v>16.75</c:v>
                      </c:pt>
                      <c:pt idx="878">
                        <c:v>16.73</c:v>
                      </c:pt>
                      <c:pt idx="879">
                        <c:v>16.75</c:v>
                      </c:pt>
                      <c:pt idx="880">
                        <c:v>16.77</c:v>
                      </c:pt>
                      <c:pt idx="881">
                        <c:v>16.77</c:v>
                      </c:pt>
                      <c:pt idx="882">
                        <c:v>16.760000000000002</c:v>
                      </c:pt>
                      <c:pt idx="883">
                        <c:v>16.75</c:v>
                      </c:pt>
                      <c:pt idx="884">
                        <c:v>16.760000000000002</c:v>
                      </c:pt>
                      <c:pt idx="885">
                        <c:v>16.75</c:v>
                      </c:pt>
                      <c:pt idx="886">
                        <c:v>16.75</c:v>
                      </c:pt>
                      <c:pt idx="887">
                        <c:v>16.78</c:v>
                      </c:pt>
                      <c:pt idx="888">
                        <c:v>16.79</c:v>
                      </c:pt>
                      <c:pt idx="889">
                        <c:v>16.78</c:v>
                      </c:pt>
                      <c:pt idx="890">
                        <c:v>16.77</c:v>
                      </c:pt>
                      <c:pt idx="891">
                        <c:v>16.75</c:v>
                      </c:pt>
                      <c:pt idx="892">
                        <c:v>16.760000000000002</c:v>
                      </c:pt>
                      <c:pt idx="893">
                        <c:v>16.79</c:v>
                      </c:pt>
                      <c:pt idx="894">
                        <c:v>16.8</c:v>
                      </c:pt>
                      <c:pt idx="895">
                        <c:v>16.78</c:v>
                      </c:pt>
                      <c:pt idx="896">
                        <c:v>16.79</c:v>
                      </c:pt>
                      <c:pt idx="897">
                        <c:v>16.75</c:v>
                      </c:pt>
                      <c:pt idx="898">
                        <c:v>16.73</c:v>
                      </c:pt>
                      <c:pt idx="899">
                        <c:v>16.72</c:v>
                      </c:pt>
                      <c:pt idx="900">
                        <c:v>16.760000000000002</c:v>
                      </c:pt>
                      <c:pt idx="901">
                        <c:v>16.850000000000001</c:v>
                      </c:pt>
                      <c:pt idx="902">
                        <c:v>16.920000000000002</c:v>
                      </c:pt>
                      <c:pt idx="903">
                        <c:v>16.93</c:v>
                      </c:pt>
                      <c:pt idx="904">
                        <c:v>16.86</c:v>
                      </c:pt>
                      <c:pt idx="905">
                        <c:v>16.8</c:v>
                      </c:pt>
                      <c:pt idx="906">
                        <c:v>16.760000000000002</c:v>
                      </c:pt>
                      <c:pt idx="907">
                        <c:v>16.72</c:v>
                      </c:pt>
                      <c:pt idx="908">
                        <c:v>16.690000000000001</c:v>
                      </c:pt>
                      <c:pt idx="909">
                        <c:v>16.68</c:v>
                      </c:pt>
                      <c:pt idx="910">
                        <c:v>16.66</c:v>
                      </c:pt>
                      <c:pt idx="911">
                        <c:v>16.670000000000002</c:v>
                      </c:pt>
                      <c:pt idx="912">
                        <c:v>16.7</c:v>
                      </c:pt>
                      <c:pt idx="913">
                        <c:v>16.739999999999998</c:v>
                      </c:pt>
                      <c:pt idx="914">
                        <c:v>16.760000000000002</c:v>
                      </c:pt>
                      <c:pt idx="915">
                        <c:v>16.71</c:v>
                      </c:pt>
                      <c:pt idx="916">
                        <c:v>16.68</c:v>
                      </c:pt>
                      <c:pt idx="917">
                        <c:v>16.7</c:v>
                      </c:pt>
                      <c:pt idx="918">
                        <c:v>16.670000000000002</c:v>
                      </c:pt>
                      <c:pt idx="919">
                        <c:v>16.739999999999998</c:v>
                      </c:pt>
                      <c:pt idx="920">
                        <c:v>16.8</c:v>
                      </c:pt>
                      <c:pt idx="921">
                        <c:v>16.809999999999999</c:v>
                      </c:pt>
                      <c:pt idx="922">
                        <c:v>16.73</c:v>
                      </c:pt>
                      <c:pt idx="923">
                        <c:v>16.72</c:v>
                      </c:pt>
                      <c:pt idx="924">
                        <c:v>16.71</c:v>
                      </c:pt>
                      <c:pt idx="925">
                        <c:v>16.760000000000002</c:v>
                      </c:pt>
                      <c:pt idx="926">
                        <c:v>16.75</c:v>
                      </c:pt>
                      <c:pt idx="927">
                        <c:v>16.73</c:v>
                      </c:pt>
                      <c:pt idx="928">
                        <c:v>16.71</c:v>
                      </c:pt>
                      <c:pt idx="929">
                        <c:v>16.649999999999999</c:v>
                      </c:pt>
                      <c:pt idx="930">
                        <c:v>16.64</c:v>
                      </c:pt>
                      <c:pt idx="931">
                        <c:v>16.66</c:v>
                      </c:pt>
                      <c:pt idx="932">
                        <c:v>16.670000000000002</c:v>
                      </c:pt>
                      <c:pt idx="933">
                        <c:v>16.68</c:v>
                      </c:pt>
                      <c:pt idx="934">
                        <c:v>16.61</c:v>
                      </c:pt>
                      <c:pt idx="935">
                        <c:v>16.61</c:v>
                      </c:pt>
                      <c:pt idx="936">
                        <c:v>16.62</c:v>
                      </c:pt>
                      <c:pt idx="937">
                        <c:v>16.670000000000002</c:v>
                      </c:pt>
                      <c:pt idx="938">
                        <c:v>16.690000000000001</c:v>
                      </c:pt>
                      <c:pt idx="939">
                        <c:v>16.670000000000002</c:v>
                      </c:pt>
                      <c:pt idx="940">
                        <c:v>16.66</c:v>
                      </c:pt>
                      <c:pt idx="941">
                        <c:v>16.62</c:v>
                      </c:pt>
                      <c:pt idx="942">
                        <c:v>16.66</c:v>
                      </c:pt>
                      <c:pt idx="943">
                        <c:v>16.66</c:v>
                      </c:pt>
                      <c:pt idx="944">
                        <c:v>16.670000000000002</c:v>
                      </c:pt>
                      <c:pt idx="945">
                        <c:v>16.68</c:v>
                      </c:pt>
                      <c:pt idx="946">
                        <c:v>16.72</c:v>
                      </c:pt>
                      <c:pt idx="947">
                        <c:v>16.649999999999999</c:v>
                      </c:pt>
                      <c:pt idx="948">
                        <c:v>16.63</c:v>
                      </c:pt>
                      <c:pt idx="949">
                        <c:v>16.64</c:v>
                      </c:pt>
                      <c:pt idx="950">
                        <c:v>16.600000000000001</c:v>
                      </c:pt>
                      <c:pt idx="951">
                        <c:v>16.559999999999999</c:v>
                      </c:pt>
                      <c:pt idx="952">
                        <c:v>16.59</c:v>
                      </c:pt>
                      <c:pt idx="953">
                        <c:v>16.61</c:v>
                      </c:pt>
                      <c:pt idx="954">
                        <c:v>16.61</c:v>
                      </c:pt>
                      <c:pt idx="955">
                        <c:v>16.68</c:v>
                      </c:pt>
                      <c:pt idx="956">
                        <c:v>16.690000000000001</c:v>
                      </c:pt>
                      <c:pt idx="957">
                        <c:v>16.690000000000001</c:v>
                      </c:pt>
                      <c:pt idx="958">
                        <c:v>16.71</c:v>
                      </c:pt>
                      <c:pt idx="959">
                        <c:v>16.73</c:v>
                      </c:pt>
                      <c:pt idx="960">
                        <c:v>16.690000000000001</c:v>
                      </c:pt>
                      <c:pt idx="961">
                        <c:v>16.63</c:v>
                      </c:pt>
                      <c:pt idx="962">
                        <c:v>16.64</c:v>
                      </c:pt>
                      <c:pt idx="963">
                        <c:v>16.66</c:v>
                      </c:pt>
                      <c:pt idx="964">
                        <c:v>16.86</c:v>
                      </c:pt>
                      <c:pt idx="965">
                        <c:v>16.89</c:v>
                      </c:pt>
                      <c:pt idx="966">
                        <c:v>16.86</c:v>
                      </c:pt>
                      <c:pt idx="967">
                        <c:v>16.829999999999998</c:v>
                      </c:pt>
                      <c:pt idx="968">
                        <c:v>16.88</c:v>
                      </c:pt>
                      <c:pt idx="969">
                        <c:v>16.88</c:v>
                      </c:pt>
                      <c:pt idx="970">
                        <c:v>16.75</c:v>
                      </c:pt>
                      <c:pt idx="971">
                        <c:v>16.829999999999998</c:v>
                      </c:pt>
                      <c:pt idx="972">
                        <c:v>16.850000000000001</c:v>
                      </c:pt>
                      <c:pt idx="973">
                        <c:v>16.82</c:v>
                      </c:pt>
                      <c:pt idx="974">
                        <c:v>16.78</c:v>
                      </c:pt>
                      <c:pt idx="975">
                        <c:v>16.79</c:v>
                      </c:pt>
                      <c:pt idx="976">
                        <c:v>16.77</c:v>
                      </c:pt>
                      <c:pt idx="977">
                        <c:v>16.77</c:v>
                      </c:pt>
                      <c:pt idx="978">
                        <c:v>16.71</c:v>
                      </c:pt>
                      <c:pt idx="979">
                        <c:v>16.739999999999998</c:v>
                      </c:pt>
                      <c:pt idx="980">
                        <c:v>16.739999999999998</c:v>
                      </c:pt>
                      <c:pt idx="981">
                        <c:v>16.71</c:v>
                      </c:pt>
                      <c:pt idx="982">
                        <c:v>16.7</c:v>
                      </c:pt>
                      <c:pt idx="983">
                        <c:v>16.7</c:v>
                      </c:pt>
                      <c:pt idx="984">
                        <c:v>16.73</c:v>
                      </c:pt>
                      <c:pt idx="985">
                        <c:v>16.7</c:v>
                      </c:pt>
                      <c:pt idx="986">
                        <c:v>16.649999999999999</c:v>
                      </c:pt>
                      <c:pt idx="987">
                        <c:v>16.66</c:v>
                      </c:pt>
                      <c:pt idx="988">
                        <c:v>16.920000000000002</c:v>
                      </c:pt>
                      <c:pt idx="989">
                        <c:v>16.940000000000001</c:v>
                      </c:pt>
                      <c:pt idx="990">
                        <c:v>16.88</c:v>
                      </c:pt>
                      <c:pt idx="991">
                        <c:v>16.809999999999999</c:v>
                      </c:pt>
                      <c:pt idx="992">
                        <c:v>16.829999999999998</c:v>
                      </c:pt>
                      <c:pt idx="993">
                        <c:v>16.82</c:v>
                      </c:pt>
                      <c:pt idx="994">
                        <c:v>16.79</c:v>
                      </c:pt>
                      <c:pt idx="995">
                        <c:v>16.8</c:v>
                      </c:pt>
                      <c:pt idx="996">
                        <c:v>16.809999999999999</c:v>
                      </c:pt>
                      <c:pt idx="997">
                        <c:v>16.79</c:v>
                      </c:pt>
                      <c:pt idx="998">
                        <c:v>16.77</c:v>
                      </c:pt>
                      <c:pt idx="999">
                        <c:v>16.760000000000002</c:v>
                      </c:pt>
                      <c:pt idx="1000">
                        <c:v>16.760000000000002</c:v>
                      </c:pt>
                      <c:pt idx="1001">
                        <c:v>16.77</c:v>
                      </c:pt>
                      <c:pt idx="1002">
                        <c:v>16.760000000000002</c:v>
                      </c:pt>
                      <c:pt idx="1003">
                        <c:v>16.71</c:v>
                      </c:pt>
                      <c:pt idx="1004">
                        <c:v>16.7</c:v>
                      </c:pt>
                      <c:pt idx="1005">
                        <c:v>16.690000000000001</c:v>
                      </c:pt>
                      <c:pt idx="1006">
                        <c:v>16.71</c:v>
                      </c:pt>
                      <c:pt idx="1007">
                        <c:v>16.690000000000001</c:v>
                      </c:pt>
                      <c:pt idx="1008">
                        <c:v>16.7</c:v>
                      </c:pt>
                      <c:pt idx="1009">
                        <c:v>16.7</c:v>
                      </c:pt>
                      <c:pt idx="1010">
                        <c:v>16.7</c:v>
                      </c:pt>
                      <c:pt idx="1011">
                        <c:v>16.8</c:v>
                      </c:pt>
                      <c:pt idx="1012">
                        <c:v>16.89</c:v>
                      </c:pt>
                      <c:pt idx="1013">
                        <c:v>16.88</c:v>
                      </c:pt>
                      <c:pt idx="1014">
                        <c:v>16.93</c:v>
                      </c:pt>
                      <c:pt idx="1015">
                        <c:v>16.89</c:v>
                      </c:pt>
                      <c:pt idx="1016">
                        <c:v>16.87</c:v>
                      </c:pt>
                      <c:pt idx="1017">
                        <c:v>16.86</c:v>
                      </c:pt>
                      <c:pt idx="1018">
                        <c:v>16.77</c:v>
                      </c:pt>
                      <c:pt idx="1019">
                        <c:v>16.78</c:v>
                      </c:pt>
                      <c:pt idx="1020">
                        <c:v>16.8</c:v>
                      </c:pt>
                      <c:pt idx="1021">
                        <c:v>16.829999999999998</c:v>
                      </c:pt>
                      <c:pt idx="1022">
                        <c:v>16.920000000000002</c:v>
                      </c:pt>
                      <c:pt idx="1023">
                        <c:v>16.940000000000001</c:v>
                      </c:pt>
                      <c:pt idx="1024">
                        <c:v>16.93</c:v>
                      </c:pt>
                      <c:pt idx="1025">
                        <c:v>16.87</c:v>
                      </c:pt>
                      <c:pt idx="1026">
                        <c:v>16.899999999999999</c:v>
                      </c:pt>
                      <c:pt idx="1027">
                        <c:v>16.87</c:v>
                      </c:pt>
                      <c:pt idx="1028">
                        <c:v>16.88</c:v>
                      </c:pt>
                      <c:pt idx="1029">
                        <c:v>16.93</c:v>
                      </c:pt>
                      <c:pt idx="1030">
                        <c:v>16.920000000000002</c:v>
                      </c:pt>
                      <c:pt idx="1031">
                        <c:v>16.98</c:v>
                      </c:pt>
                      <c:pt idx="1032">
                        <c:v>16.98</c:v>
                      </c:pt>
                      <c:pt idx="1033">
                        <c:v>16.95</c:v>
                      </c:pt>
                      <c:pt idx="1034">
                        <c:v>16.850000000000001</c:v>
                      </c:pt>
                      <c:pt idx="1035">
                        <c:v>16.89</c:v>
                      </c:pt>
                      <c:pt idx="1036">
                        <c:v>16.79</c:v>
                      </c:pt>
                      <c:pt idx="1037">
                        <c:v>16.78</c:v>
                      </c:pt>
                      <c:pt idx="1038">
                        <c:v>16.8</c:v>
                      </c:pt>
                      <c:pt idx="1039">
                        <c:v>16.829999999999998</c:v>
                      </c:pt>
                      <c:pt idx="1040">
                        <c:v>16.850000000000001</c:v>
                      </c:pt>
                      <c:pt idx="1041">
                        <c:v>16.89</c:v>
                      </c:pt>
                      <c:pt idx="1042">
                        <c:v>16.87</c:v>
                      </c:pt>
                      <c:pt idx="1043">
                        <c:v>16.899999999999999</c:v>
                      </c:pt>
                      <c:pt idx="1044">
                        <c:v>16.920000000000002</c:v>
                      </c:pt>
                      <c:pt idx="1045">
                        <c:v>16.89</c:v>
                      </c:pt>
                      <c:pt idx="1046">
                        <c:v>16.78</c:v>
                      </c:pt>
                      <c:pt idx="1047">
                        <c:v>16.8</c:v>
                      </c:pt>
                      <c:pt idx="1048">
                        <c:v>16.8</c:v>
                      </c:pt>
                      <c:pt idx="1049">
                        <c:v>16.760000000000002</c:v>
                      </c:pt>
                      <c:pt idx="1050">
                        <c:v>16.78</c:v>
                      </c:pt>
                      <c:pt idx="1051">
                        <c:v>16.82</c:v>
                      </c:pt>
                      <c:pt idx="1052">
                        <c:v>16.82</c:v>
                      </c:pt>
                      <c:pt idx="1053">
                        <c:v>16.82</c:v>
                      </c:pt>
                      <c:pt idx="1054">
                        <c:v>16.8</c:v>
                      </c:pt>
                      <c:pt idx="1055">
                        <c:v>16.84</c:v>
                      </c:pt>
                      <c:pt idx="1056">
                        <c:v>16.850000000000001</c:v>
                      </c:pt>
                      <c:pt idx="1057">
                        <c:v>16.829999999999998</c:v>
                      </c:pt>
                      <c:pt idx="1058">
                        <c:v>16.84</c:v>
                      </c:pt>
                      <c:pt idx="1059">
                        <c:v>16.86</c:v>
                      </c:pt>
                      <c:pt idx="1060">
                        <c:v>16.850000000000001</c:v>
                      </c:pt>
                      <c:pt idx="1061">
                        <c:v>16.86</c:v>
                      </c:pt>
                      <c:pt idx="1062">
                        <c:v>16.88</c:v>
                      </c:pt>
                      <c:pt idx="1063">
                        <c:v>16.86</c:v>
                      </c:pt>
                      <c:pt idx="1064">
                        <c:v>16.88</c:v>
                      </c:pt>
                      <c:pt idx="1065">
                        <c:v>16.86</c:v>
                      </c:pt>
                      <c:pt idx="1066">
                        <c:v>16.82</c:v>
                      </c:pt>
                      <c:pt idx="1067">
                        <c:v>16.809999999999999</c:v>
                      </c:pt>
                      <c:pt idx="1068">
                        <c:v>16.809999999999999</c:v>
                      </c:pt>
                      <c:pt idx="1069">
                        <c:v>16.84</c:v>
                      </c:pt>
                      <c:pt idx="1070">
                        <c:v>16.88</c:v>
                      </c:pt>
                      <c:pt idx="1071">
                        <c:v>16.850000000000001</c:v>
                      </c:pt>
                      <c:pt idx="1072">
                        <c:v>16.84</c:v>
                      </c:pt>
                      <c:pt idx="1073">
                        <c:v>16.850000000000001</c:v>
                      </c:pt>
                      <c:pt idx="1074">
                        <c:v>16.850000000000001</c:v>
                      </c:pt>
                      <c:pt idx="1075">
                        <c:v>16.86</c:v>
                      </c:pt>
                      <c:pt idx="1076">
                        <c:v>16.87</c:v>
                      </c:pt>
                      <c:pt idx="1077">
                        <c:v>16.89</c:v>
                      </c:pt>
                      <c:pt idx="1078">
                        <c:v>16.84</c:v>
                      </c:pt>
                      <c:pt idx="1079">
                        <c:v>16.84</c:v>
                      </c:pt>
                      <c:pt idx="1080">
                        <c:v>16.850000000000001</c:v>
                      </c:pt>
                      <c:pt idx="1081">
                        <c:v>16.87</c:v>
                      </c:pt>
                      <c:pt idx="1082">
                        <c:v>16.91</c:v>
                      </c:pt>
                      <c:pt idx="1083">
                        <c:v>16.93</c:v>
                      </c:pt>
                      <c:pt idx="1084">
                        <c:v>16.93</c:v>
                      </c:pt>
                      <c:pt idx="1085">
                        <c:v>16.920000000000002</c:v>
                      </c:pt>
                      <c:pt idx="1086">
                        <c:v>16.89</c:v>
                      </c:pt>
                      <c:pt idx="1087">
                        <c:v>16.899999999999999</c:v>
                      </c:pt>
                      <c:pt idx="1088">
                        <c:v>16.91</c:v>
                      </c:pt>
                      <c:pt idx="1089">
                        <c:v>16.87</c:v>
                      </c:pt>
                      <c:pt idx="1090">
                        <c:v>16.920000000000002</c:v>
                      </c:pt>
                      <c:pt idx="1091">
                        <c:v>16.940000000000001</c:v>
                      </c:pt>
                      <c:pt idx="1092">
                        <c:v>16.97</c:v>
                      </c:pt>
                      <c:pt idx="1093">
                        <c:v>16.96</c:v>
                      </c:pt>
                      <c:pt idx="1094">
                        <c:v>16.86</c:v>
                      </c:pt>
                      <c:pt idx="1095">
                        <c:v>16.87</c:v>
                      </c:pt>
                      <c:pt idx="1096">
                        <c:v>16.88</c:v>
                      </c:pt>
                      <c:pt idx="1097">
                        <c:v>16.89</c:v>
                      </c:pt>
                      <c:pt idx="1098">
                        <c:v>16.89</c:v>
                      </c:pt>
                      <c:pt idx="1099">
                        <c:v>16.88</c:v>
                      </c:pt>
                      <c:pt idx="1100">
                        <c:v>16.89</c:v>
                      </c:pt>
                      <c:pt idx="1101">
                        <c:v>16.920000000000002</c:v>
                      </c:pt>
                      <c:pt idx="1102">
                        <c:v>16.940000000000001</c:v>
                      </c:pt>
                      <c:pt idx="1103">
                        <c:v>16.95</c:v>
                      </c:pt>
                      <c:pt idx="1104">
                        <c:v>16.95</c:v>
                      </c:pt>
                      <c:pt idx="1105">
                        <c:v>16.93</c:v>
                      </c:pt>
                      <c:pt idx="1106">
                        <c:v>16.95</c:v>
                      </c:pt>
                      <c:pt idx="1107">
                        <c:v>16.98</c:v>
                      </c:pt>
                      <c:pt idx="1108">
                        <c:v>17</c:v>
                      </c:pt>
                      <c:pt idx="1109">
                        <c:v>17.010000000000002</c:v>
                      </c:pt>
                      <c:pt idx="1110">
                        <c:v>17</c:v>
                      </c:pt>
                      <c:pt idx="1111">
                        <c:v>16.989999999999998</c:v>
                      </c:pt>
                      <c:pt idx="1112">
                        <c:v>16.97</c:v>
                      </c:pt>
                      <c:pt idx="1113">
                        <c:v>16.97</c:v>
                      </c:pt>
                      <c:pt idx="1114">
                        <c:v>16.920000000000002</c:v>
                      </c:pt>
                      <c:pt idx="1115">
                        <c:v>16.899999999999999</c:v>
                      </c:pt>
                      <c:pt idx="1116">
                        <c:v>16.93</c:v>
                      </c:pt>
                      <c:pt idx="1117">
                        <c:v>16.95</c:v>
                      </c:pt>
                      <c:pt idx="1118">
                        <c:v>16.96</c:v>
                      </c:pt>
                      <c:pt idx="1119">
                        <c:v>16.940000000000001</c:v>
                      </c:pt>
                      <c:pt idx="1120">
                        <c:v>17.010000000000002</c:v>
                      </c:pt>
                      <c:pt idx="1121">
                        <c:v>17.05</c:v>
                      </c:pt>
                      <c:pt idx="1122">
                        <c:v>17</c:v>
                      </c:pt>
                      <c:pt idx="1123">
                        <c:v>16.98</c:v>
                      </c:pt>
                      <c:pt idx="1124">
                        <c:v>16.97</c:v>
                      </c:pt>
                      <c:pt idx="1125">
                        <c:v>16.98</c:v>
                      </c:pt>
                      <c:pt idx="1126">
                        <c:v>16.97</c:v>
                      </c:pt>
                      <c:pt idx="1127">
                        <c:v>16.989999999999998</c:v>
                      </c:pt>
                      <c:pt idx="1128">
                        <c:v>17.010000000000002</c:v>
                      </c:pt>
                      <c:pt idx="1129">
                        <c:v>16.96</c:v>
                      </c:pt>
                      <c:pt idx="1130">
                        <c:v>16.940000000000001</c:v>
                      </c:pt>
                      <c:pt idx="1131">
                        <c:v>16.91</c:v>
                      </c:pt>
                      <c:pt idx="1132">
                        <c:v>16.920000000000002</c:v>
                      </c:pt>
                      <c:pt idx="1133">
                        <c:v>16.95</c:v>
                      </c:pt>
                      <c:pt idx="1134">
                        <c:v>16.96</c:v>
                      </c:pt>
                      <c:pt idx="1135">
                        <c:v>16.95</c:v>
                      </c:pt>
                      <c:pt idx="1136">
                        <c:v>16.96</c:v>
                      </c:pt>
                      <c:pt idx="1137">
                        <c:v>16.899999999999999</c:v>
                      </c:pt>
                      <c:pt idx="1138">
                        <c:v>16.93</c:v>
                      </c:pt>
                      <c:pt idx="1139">
                        <c:v>16.940000000000001</c:v>
                      </c:pt>
                      <c:pt idx="1140">
                        <c:v>16.940000000000001</c:v>
                      </c:pt>
                      <c:pt idx="1141">
                        <c:v>16.93</c:v>
                      </c:pt>
                      <c:pt idx="1142">
                        <c:v>16.93</c:v>
                      </c:pt>
                      <c:pt idx="1143">
                        <c:v>16.97</c:v>
                      </c:pt>
                      <c:pt idx="1144">
                        <c:v>16.98</c:v>
                      </c:pt>
                      <c:pt idx="1145">
                        <c:v>16.97</c:v>
                      </c:pt>
                      <c:pt idx="1146">
                        <c:v>16.940000000000001</c:v>
                      </c:pt>
                      <c:pt idx="1147">
                        <c:v>16.91</c:v>
                      </c:pt>
                      <c:pt idx="1148">
                        <c:v>16.89</c:v>
                      </c:pt>
                      <c:pt idx="1149">
                        <c:v>16.899999999999999</c:v>
                      </c:pt>
                      <c:pt idx="1150">
                        <c:v>16.899999999999999</c:v>
                      </c:pt>
                      <c:pt idx="1151">
                        <c:v>16.91</c:v>
                      </c:pt>
                      <c:pt idx="1152">
                        <c:v>16.89</c:v>
                      </c:pt>
                      <c:pt idx="1153">
                        <c:v>16.91</c:v>
                      </c:pt>
                      <c:pt idx="1154">
                        <c:v>16.91</c:v>
                      </c:pt>
                      <c:pt idx="1155">
                        <c:v>16.899999999999999</c:v>
                      </c:pt>
                      <c:pt idx="1156">
                        <c:v>16.91</c:v>
                      </c:pt>
                      <c:pt idx="1157">
                        <c:v>16.91</c:v>
                      </c:pt>
                      <c:pt idx="1158">
                        <c:v>16.93</c:v>
                      </c:pt>
                      <c:pt idx="1159">
                        <c:v>16.97</c:v>
                      </c:pt>
                      <c:pt idx="1160">
                        <c:v>16.98</c:v>
                      </c:pt>
                      <c:pt idx="1161">
                        <c:v>16.989999999999998</c:v>
                      </c:pt>
                      <c:pt idx="1162">
                        <c:v>16.98</c:v>
                      </c:pt>
                      <c:pt idx="1163">
                        <c:v>17.02</c:v>
                      </c:pt>
                      <c:pt idx="1164">
                        <c:v>17.010000000000002</c:v>
                      </c:pt>
                      <c:pt idx="1165">
                        <c:v>16.98</c:v>
                      </c:pt>
                      <c:pt idx="1166">
                        <c:v>16.940000000000001</c:v>
                      </c:pt>
                      <c:pt idx="1167">
                        <c:v>16.920000000000002</c:v>
                      </c:pt>
                      <c:pt idx="1168">
                        <c:v>16.93</c:v>
                      </c:pt>
                      <c:pt idx="1169">
                        <c:v>16.96</c:v>
                      </c:pt>
                      <c:pt idx="1170">
                        <c:v>16.97</c:v>
                      </c:pt>
                      <c:pt idx="1171">
                        <c:v>16.96</c:v>
                      </c:pt>
                      <c:pt idx="1172">
                        <c:v>16.96</c:v>
                      </c:pt>
                      <c:pt idx="1173">
                        <c:v>16.940000000000001</c:v>
                      </c:pt>
                      <c:pt idx="1174">
                        <c:v>16.93</c:v>
                      </c:pt>
                      <c:pt idx="1175">
                        <c:v>16.95</c:v>
                      </c:pt>
                      <c:pt idx="1176">
                        <c:v>16.95</c:v>
                      </c:pt>
                      <c:pt idx="1177">
                        <c:v>16.96</c:v>
                      </c:pt>
                      <c:pt idx="1178">
                        <c:v>17</c:v>
                      </c:pt>
                      <c:pt idx="1179">
                        <c:v>16.98</c:v>
                      </c:pt>
                      <c:pt idx="1180">
                        <c:v>16.940000000000001</c:v>
                      </c:pt>
                      <c:pt idx="1181">
                        <c:v>16.899999999999999</c:v>
                      </c:pt>
                      <c:pt idx="1182">
                        <c:v>16.920000000000002</c:v>
                      </c:pt>
                      <c:pt idx="1183">
                        <c:v>16.920000000000002</c:v>
                      </c:pt>
                      <c:pt idx="1184">
                        <c:v>16.96</c:v>
                      </c:pt>
                      <c:pt idx="1185">
                        <c:v>16.97</c:v>
                      </c:pt>
                      <c:pt idx="1186">
                        <c:v>16.93</c:v>
                      </c:pt>
                      <c:pt idx="1187">
                        <c:v>16.91</c:v>
                      </c:pt>
                      <c:pt idx="1188">
                        <c:v>16.89</c:v>
                      </c:pt>
                      <c:pt idx="1189">
                        <c:v>16.89</c:v>
                      </c:pt>
                      <c:pt idx="1190">
                        <c:v>16.899999999999999</c:v>
                      </c:pt>
                      <c:pt idx="1191">
                        <c:v>16.920000000000002</c:v>
                      </c:pt>
                      <c:pt idx="1192">
                        <c:v>16.95</c:v>
                      </c:pt>
                      <c:pt idx="1193">
                        <c:v>16.940000000000001</c:v>
                      </c:pt>
                      <c:pt idx="1194">
                        <c:v>16.920000000000002</c:v>
                      </c:pt>
                      <c:pt idx="1195">
                        <c:v>16.940000000000001</c:v>
                      </c:pt>
                      <c:pt idx="1196">
                        <c:v>16.95</c:v>
                      </c:pt>
                      <c:pt idx="1197">
                        <c:v>16.940000000000001</c:v>
                      </c:pt>
                      <c:pt idx="1198">
                        <c:v>16.940000000000001</c:v>
                      </c:pt>
                      <c:pt idx="1199">
                        <c:v>16.93</c:v>
                      </c:pt>
                      <c:pt idx="1200">
                        <c:v>16.91</c:v>
                      </c:pt>
                      <c:pt idx="1201">
                        <c:v>16.91</c:v>
                      </c:pt>
                      <c:pt idx="1202">
                        <c:v>16.91</c:v>
                      </c:pt>
                      <c:pt idx="1203">
                        <c:v>16.920000000000002</c:v>
                      </c:pt>
                      <c:pt idx="1204">
                        <c:v>16.91</c:v>
                      </c:pt>
                      <c:pt idx="1205">
                        <c:v>16.91</c:v>
                      </c:pt>
                      <c:pt idx="1206">
                        <c:v>16.899999999999999</c:v>
                      </c:pt>
                      <c:pt idx="1207">
                        <c:v>16.91</c:v>
                      </c:pt>
                      <c:pt idx="1208">
                        <c:v>16.93</c:v>
                      </c:pt>
                      <c:pt idx="1209">
                        <c:v>16.93</c:v>
                      </c:pt>
                      <c:pt idx="1210">
                        <c:v>16.95</c:v>
                      </c:pt>
                      <c:pt idx="1211">
                        <c:v>16.96</c:v>
                      </c:pt>
                      <c:pt idx="1212">
                        <c:v>16.91</c:v>
                      </c:pt>
                      <c:pt idx="1213">
                        <c:v>16.89</c:v>
                      </c:pt>
                      <c:pt idx="1214">
                        <c:v>16.88</c:v>
                      </c:pt>
                      <c:pt idx="1215">
                        <c:v>16.87</c:v>
                      </c:pt>
                      <c:pt idx="1216">
                        <c:v>16.88</c:v>
                      </c:pt>
                      <c:pt idx="1217">
                        <c:v>16.84</c:v>
                      </c:pt>
                      <c:pt idx="1218">
                        <c:v>16.86</c:v>
                      </c:pt>
                      <c:pt idx="1219">
                        <c:v>16.86</c:v>
                      </c:pt>
                      <c:pt idx="1220">
                        <c:v>16.829999999999998</c:v>
                      </c:pt>
                      <c:pt idx="1221">
                        <c:v>16.809999999999999</c:v>
                      </c:pt>
                      <c:pt idx="1222">
                        <c:v>16.84</c:v>
                      </c:pt>
                      <c:pt idx="1223">
                        <c:v>16.86</c:v>
                      </c:pt>
                      <c:pt idx="1224">
                        <c:v>16.87</c:v>
                      </c:pt>
                      <c:pt idx="1225">
                        <c:v>16.850000000000001</c:v>
                      </c:pt>
                      <c:pt idx="1226">
                        <c:v>16.809999999999999</c:v>
                      </c:pt>
                      <c:pt idx="1227">
                        <c:v>16.809999999999999</c:v>
                      </c:pt>
                      <c:pt idx="1228">
                        <c:v>16.829999999999998</c:v>
                      </c:pt>
                      <c:pt idx="1229">
                        <c:v>16.84</c:v>
                      </c:pt>
                      <c:pt idx="1230">
                        <c:v>16.84</c:v>
                      </c:pt>
                      <c:pt idx="1231">
                        <c:v>16.829999999999998</c:v>
                      </c:pt>
                      <c:pt idx="1232">
                        <c:v>16.809999999999999</c:v>
                      </c:pt>
                      <c:pt idx="1233">
                        <c:v>16.82</c:v>
                      </c:pt>
                      <c:pt idx="1234">
                        <c:v>16.82</c:v>
                      </c:pt>
                      <c:pt idx="1235">
                        <c:v>16.8</c:v>
                      </c:pt>
                      <c:pt idx="1236">
                        <c:v>16.8</c:v>
                      </c:pt>
                      <c:pt idx="1237">
                        <c:v>16.8</c:v>
                      </c:pt>
                      <c:pt idx="1238">
                        <c:v>16.8</c:v>
                      </c:pt>
                      <c:pt idx="1239">
                        <c:v>16.809999999999999</c:v>
                      </c:pt>
                      <c:pt idx="1240">
                        <c:v>16.8</c:v>
                      </c:pt>
                      <c:pt idx="1241">
                        <c:v>16.79</c:v>
                      </c:pt>
                      <c:pt idx="1242">
                        <c:v>16.82</c:v>
                      </c:pt>
                      <c:pt idx="1243">
                        <c:v>16.809999999999999</c:v>
                      </c:pt>
                      <c:pt idx="1244">
                        <c:v>16.79</c:v>
                      </c:pt>
                      <c:pt idx="1245">
                        <c:v>16.78</c:v>
                      </c:pt>
                      <c:pt idx="1246">
                        <c:v>16.75</c:v>
                      </c:pt>
                      <c:pt idx="1247">
                        <c:v>16.77</c:v>
                      </c:pt>
                      <c:pt idx="1248">
                        <c:v>16.8</c:v>
                      </c:pt>
                      <c:pt idx="1249">
                        <c:v>16.79</c:v>
                      </c:pt>
                      <c:pt idx="1250">
                        <c:v>16.78</c:v>
                      </c:pt>
                      <c:pt idx="1251">
                        <c:v>16.739999999999998</c:v>
                      </c:pt>
                      <c:pt idx="1252">
                        <c:v>16.760000000000002</c:v>
                      </c:pt>
                      <c:pt idx="1253">
                        <c:v>16.75</c:v>
                      </c:pt>
                      <c:pt idx="1254">
                        <c:v>16.739999999999998</c:v>
                      </c:pt>
                      <c:pt idx="1255">
                        <c:v>16.71</c:v>
                      </c:pt>
                      <c:pt idx="1256">
                        <c:v>16.670000000000002</c:v>
                      </c:pt>
                      <c:pt idx="1257">
                        <c:v>16.68</c:v>
                      </c:pt>
                      <c:pt idx="1258">
                        <c:v>16.690000000000001</c:v>
                      </c:pt>
                      <c:pt idx="1259">
                        <c:v>16.72</c:v>
                      </c:pt>
                      <c:pt idx="1260">
                        <c:v>16.73</c:v>
                      </c:pt>
                      <c:pt idx="1261">
                        <c:v>16.7</c:v>
                      </c:pt>
                      <c:pt idx="1262">
                        <c:v>16.690000000000001</c:v>
                      </c:pt>
                      <c:pt idx="1263">
                        <c:v>16.670000000000002</c:v>
                      </c:pt>
                      <c:pt idx="1264">
                        <c:v>16.649999999999999</c:v>
                      </c:pt>
                      <c:pt idx="1265">
                        <c:v>16.64</c:v>
                      </c:pt>
                      <c:pt idx="1266">
                        <c:v>16.670000000000002</c:v>
                      </c:pt>
                      <c:pt idx="1267">
                        <c:v>16.77</c:v>
                      </c:pt>
                      <c:pt idx="1268">
                        <c:v>16.79</c:v>
                      </c:pt>
                      <c:pt idx="1269">
                        <c:v>16.670000000000002</c:v>
                      </c:pt>
                      <c:pt idx="1270">
                        <c:v>16.71</c:v>
                      </c:pt>
                      <c:pt idx="1271">
                        <c:v>16.62</c:v>
                      </c:pt>
                      <c:pt idx="1272">
                        <c:v>16.61</c:v>
                      </c:pt>
                      <c:pt idx="1273">
                        <c:v>16.62</c:v>
                      </c:pt>
                      <c:pt idx="1274">
                        <c:v>16.62</c:v>
                      </c:pt>
                      <c:pt idx="1275">
                        <c:v>16.61</c:v>
                      </c:pt>
                      <c:pt idx="1276">
                        <c:v>16.59</c:v>
                      </c:pt>
                      <c:pt idx="1277">
                        <c:v>16.61</c:v>
                      </c:pt>
                      <c:pt idx="1278">
                        <c:v>16.59</c:v>
                      </c:pt>
                      <c:pt idx="1279">
                        <c:v>16.61</c:v>
                      </c:pt>
                      <c:pt idx="1280">
                        <c:v>16.62</c:v>
                      </c:pt>
                      <c:pt idx="1281">
                        <c:v>16.63</c:v>
                      </c:pt>
                      <c:pt idx="1282">
                        <c:v>16.63</c:v>
                      </c:pt>
                      <c:pt idx="1283">
                        <c:v>16.600000000000001</c:v>
                      </c:pt>
                      <c:pt idx="1284">
                        <c:v>16.600000000000001</c:v>
                      </c:pt>
                      <c:pt idx="1285">
                        <c:v>16.64</c:v>
                      </c:pt>
                      <c:pt idx="1286">
                        <c:v>16.61</c:v>
                      </c:pt>
                      <c:pt idx="1287">
                        <c:v>16.579999999999998</c:v>
                      </c:pt>
                      <c:pt idx="1288">
                        <c:v>16.559999999999999</c:v>
                      </c:pt>
                      <c:pt idx="1289">
                        <c:v>16.57</c:v>
                      </c:pt>
                      <c:pt idx="1290">
                        <c:v>16.57</c:v>
                      </c:pt>
                      <c:pt idx="1291">
                        <c:v>16.55</c:v>
                      </c:pt>
                      <c:pt idx="1292">
                        <c:v>16.57</c:v>
                      </c:pt>
                      <c:pt idx="1293">
                        <c:v>16.64</c:v>
                      </c:pt>
                      <c:pt idx="1294">
                        <c:v>16.670000000000002</c:v>
                      </c:pt>
                      <c:pt idx="1295">
                        <c:v>16.71</c:v>
                      </c:pt>
                      <c:pt idx="1296">
                        <c:v>16.670000000000002</c:v>
                      </c:pt>
                      <c:pt idx="1297">
                        <c:v>16.649999999999999</c:v>
                      </c:pt>
                      <c:pt idx="1298">
                        <c:v>16.7</c:v>
                      </c:pt>
                      <c:pt idx="1299">
                        <c:v>16.690000000000001</c:v>
                      </c:pt>
                      <c:pt idx="1300">
                        <c:v>16.63</c:v>
                      </c:pt>
                      <c:pt idx="1301">
                        <c:v>16.55</c:v>
                      </c:pt>
                      <c:pt idx="1302">
                        <c:v>16.489999999999998</c:v>
                      </c:pt>
                      <c:pt idx="1303">
                        <c:v>16.53</c:v>
                      </c:pt>
                      <c:pt idx="1304">
                        <c:v>16.53</c:v>
                      </c:pt>
                      <c:pt idx="1305">
                        <c:v>16.54</c:v>
                      </c:pt>
                      <c:pt idx="1306">
                        <c:v>16.54</c:v>
                      </c:pt>
                      <c:pt idx="1307">
                        <c:v>16.55</c:v>
                      </c:pt>
                      <c:pt idx="1308">
                        <c:v>16.55</c:v>
                      </c:pt>
                      <c:pt idx="1309">
                        <c:v>16.54</c:v>
                      </c:pt>
                      <c:pt idx="1310">
                        <c:v>16.54</c:v>
                      </c:pt>
                      <c:pt idx="1311">
                        <c:v>16.53</c:v>
                      </c:pt>
                      <c:pt idx="1312">
                        <c:v>16.52</c:v>
                      </c:pt>
                      <c:pt idx="1313">
                        <c:v>16.5</c:v>
                      </c:pt>
                      <c:pt idx="1314">
                        <c:v>16.47</c:v>
                      </c:pt>
                      <c:pt idx="1315">
                        <c:v>16.48</c:v>
                      </c:pt>
                      <c:pt idx="1316">
                        <c:v>16.53</c:v>
                      </c:pt>
                      <c:pt idx="1317">
                        <c:v>16.57</c:v>
                      </c:pt>
                      <c:pt idx="1318">
                        <c:v>16.559999999999999</c:v>
                      </c:pt>
                      <c:pt idx="1319">
                        <c:v>16.54</c:v>
                      </c:pt>
                      <c:pt idx="1320">
                        <c:v>16.579999999999998</c:v>
                      </c:pt>
                      <c:pt idx="1321">
                        <c:v>16.600000000000001</c:v>
                      </c:pt>
                      <c:pt idx="1322">
                        <c:v>16.64</c:v>
                      </c:pt>
                      <c:pt idx="1323">
                        <c:v>16.66</c:v>
                      </c:pt>
                      <c:pt idx="1324">
                        <c:v>16.600000000000001</c:v>
                      </c:pt>
                      <c:pt idx="1325">
                        <c:v>16.57</c:v>
                      </c:pt>
                      <c:pt idx="1326">
                        <c:v>16.5</c:v>
                      </c:pt>
                      <c:pt idx="1327">
                        <c:v>16.59</c:v>
                      </c:pt>
                      <c:pt idx="1328">
                        <c:v>16.600000000000001</c:v>
                      </c:pt>
                      <c:pt idx="1329">
                        <c:v>16.55</c:v>
                      </c:pt>
                      <c:pt idx="1330">
                        <c:v>16.61</c:v>
                      </c:pt>
                      <c:pt idx="1331">
                        <c:v>16.59</c:v>
                      </c:pt>
                      <c:pt idx="1332">
                        <c:v>16.559999999999999</c:v>
                      </c:pt>
                      <c:pt idx="1333">
                        <c:v>16.64</c:v>
                      </c:pt>
                      <c:pt idx="1334">
                        <c:v>16.649999999999999</c:v>
                      </c:pt>
                      <c:pt idx="1335">
                        <c:v>16.63</c:v>
                      </c:pt>
                      <c:pt idx="1336">
                        <c:v>16.649999999999999</c:v>
                      </c:pt>
                      <c:pt idx="1337">
                        <c:v>16.55</c:v>
                      </c:pt>
                      <c:pt idx="1338">
                        <c:v>16.5</c:v>
                      </c:pt>
                      <c:pt idx="1339">
                        <c:v>16.52</c:v>
                      </c:pt>
                      <c:pt idx="1340">
                        <c:v>16.5</c:v>
                      </c:pt>
                      <c:pt idx="1341">
                        <c:v>16.489999999999998</c:v>
                      </c:pt>
                      <c:pt idx="1342">
                        <c:v>16.47</c:v>
                      </c:pt>
                      <c:pt idx="1343">
                        <c:v>16.48</c:v>
                      </c:pt>
                      <c:pt idx="1344">
                        <c:v>16.48</c:v>
                      </c:pt>
                      <c:pt idx="1345">
                        <c:v>16.5</c:v>
                      </c:pt>
                      <c:pt idx="1346">
                        <c:v>16.52</c:v>
                      </c:pt>
                      <c:pt idx="1347">
                        <c:v>16.54</c:v>
                      </c:pt>
                      <c:pt idx="1348">
                        <c:v>16.55</c:v>
                      </c:pt>
                      <c:pt idx="1349">
                        <c:v>16.559999999999999</c:v>
                      </c:pt>
                      <c:pt idx="1350">
                        <c:v>16.62</c:v>
                      </c:pt>
                      <c:pt idx="1351">
                        <c:v>16.63</c:v>
                      </c:pt>
                      <c:pt idx="1352">
                        <c:v>16.62</c:v>
                      </c:pt>
                      <c:pt idx="1353">
                        <c:v>16.649999999999999</c:v>
                      </c:pt>
                      <c:pt idx="1354">
                        <c:v>16.62</c:v>
                      </c:pt>
                      <c:pt idx="1355">
                        <c:v>16.559999999999999</c:v>
                      </c:pt>
                      <c:pt idx="1356">
                        <c:v>16.53</c:v>
                      </c:pt>
                      <c:pt idx="1357">
                        <c:v>16.53</c:v>
                      </c:pt>
                      <c:pt idx="1358">
                        <c:v>16.52</c:v>
                      </c:pt>
                      <c:pt idx="1359">
                        <c:v>16.52</c:v>
                      </c:pt>
                      <c:pt idx="1360">
                        <c:v>16.579999999999998</c:v>
                      </c:pt>
                      <c:pt idx="1361">
                        <c:v>16.63</c:v>
                      </c:pt>
                      <c:pt idx="1362">
                        <c:v>16.57</c:v>
                      </c:pt>
                      <c:pt idx="1363">
                        <c:v>16.52</c:v>
                      </c:pt>
                      <c:pt idx="1364">
                        <c:v>16.510000000000002</c:v>
                      </c:pt>
                      <c:pt idx="1365">
                        <c:v>16.57</c:v>
                      </c:pt>
                      <c:pt idx="1366">
                        <c:v>16.579999999999998</c:v>
                      </c:pt>
                      <c:pt idx="1367">
                        <c:v>16.59</c:v>
                      </c:pt>
                      <c:pt idx="1368">
                        <c:v>16.5</c:v>
                      </c:pt>
                      <c:pt idx="1369">
                        <c:v>16.46</c:v>
                      </c:pt>
                      <c:pt idx="1370">
                        <c:v>16.45</c:v>
                      </c:pt>
                      <c:pt idx="1371">
                        <c:v>16.47</c:v>
                      </c:pt>
                      <c:pt idx="1372">
                        <c:v>16.5</c:v>
                      </c:pt>
                      <c:pt idx="1373">
                        <c:v>16.48</c:v>
                      </c:pt>
                      <c:pt idx="1374">
                        <c:v>16.45</c:v>
                      </c:pt>
                      <c:pt idx="1375">
                        <c:v>16.47</c:v>
                      </c:pt>
                      <c:pt idx="1376">
                        <c:v>16.47</c:v>
                      </c:pt>
                      <c:pt idx="1377">
                        <c:v>16.48</c:v>
                      </c:pt>
                      <c:pt idx="1378">
                        <c:v>16.46</c:v>
                      </c:pt>
                      <c:pt idx="1379">
                        <c:v>16.47</c:v>
                      </c:pt>
                      <c:pt idx="1380">
                        <c:v>16.510000000000002</c:v>
                      </c:pt>
                      <c:pt idx="1381">
                        <c:v>16.510000000000002</c:v>
                      </c:pt>
                      <c:pt idx="1382">
                        <c:v>16.48</c:v>
                      </c:pt>
                      <c:pt idx="1383">
                        <c:v>16.48</c:v>
                      </c:pt>
                      <c:pt idx="1384">
                        <c:v>16.48</c:v>
                      </c:pt>
                      <c:pt idx="1385">
                        <c:v>16.46</c:v>
                      </c:pt>
                      <c:pt idx="1386">
                        <c:v>16.46</c:v>
                      </c:pt>
                      <c:pt idx="1387">
                        <c:v>16.489999999999998</c:v>
                      </c:pt>
                      <c:pt idx="1388">
                        <c:v>16.5</c:v>
                      </c:pt>
                      <c:pt idx="1389">
                        <c:v>16.489999999999998</c:v>
                      </c:pt>
                      <c:pt idx="1390">
                        <c:v>16.54</c:v>
                      </c:pt>
                      <c:pt idx="1391">
                        <c:v>16.57</c:v>
                      </c:pt>
                      <c:pt idx="1392">
                        <c:v>16.57</c:v>
                      </c:pt>
                      <c:pt idx="1393">
                        <c:v>16.55</c:v>
                      </c:pt>
                      <c:pt idx="1394">
                        <c:v>16.52</c:v>
                      </c:pt>
                      <c:pt idx="1395">
                        <c:v>16.52</c:v>
                      </c:pt>
                      <c:pt idx="1396">
                        <c:v>16.52</c:v>
                      </c:pt>
                      <c:pt idx="1397">
                        <c:v>16.54</c:v>
                      </c:pt>
                      <c:pt idx="1398">
                        <c:v>16.55</c:v>
                      </c:pt>
                      <c:pt idx="1399">
                        <c:v>16.53</c:v>
                      </c:pt>
                      <c:pt idx="1400">
                        <c:v>16.579999999999998</c:v>
                      </c:pt>
                      <c:pt idx="1401">
                        <c:v>16.670000000000002</c:v>
                      </c:pt>
                      <c:pt idx="1402">
                        <c:v>16.66</c:v>
                      </c:pt>
                      <c:pt idx="1403">
                        <c:v>16.59</c:v>
                      </c:pt>
                      <c:pt idx="1404">
                        <c:v>16.62</c:v>
                      </c:pt>
                      <c:pt idx="1405">
                        <c:v>16.61</c:v>
                      </c:pt>
                      <c:pt idx="1406">
                        <c:v>16.649999999999999</c:v>
                      </c:pt>
                      <c:pt idx="1407">
                        <c:v>16.600000000000001</c:v>
                      </c:pt>
                      <c:pt idx="1408">
                        <c:v>16.59</c:v>
                      </c:pt>
                      <c:pt idx="1409">
                        <c:v>16.59</c:v>
                      </c:pt>
                      <c:pt idx="1410">
                        <c:v>16.559999999999999</c:v>
                      </c:pt>
                      <c:pt idx="1411">
                        <c:v>16.61</c:v>
                      </c:pt>
                      <c:pt idx="1412">
                        <c:v>16.64</c:v>
                      </c:pt>
                      <c:pt idx="1413">
                        <c:v>16.579999999999998</c:v>
                      </c:pt>
                      <c:pt idx="1414">
                        <c:v>16.63</c:v>
                      </c:pt>
                      <c:pt idx="1415">
                        <c:v>16.64</c:v>
                      </c:pt>
                      <c:pt idx="1416">
                        <c:v>16.600000000000001</c:v>
                      </c:pt>
                      <c:pt idx="1417">
                        <c:v>16.63</c:v>
                      </c:pt>
                      <c:pt idx="1418">
                        <c:v>16.649999999999999</c:v>
                      </c:pt>
                      <c:pt idx="1419">
                        <c:v>16.68</c:v>
                      </c:pt>
                      <c:pt idx="1420">
                        <c:v>16.670000000000002</c:v>
                      </c:pt>
                      <c:pt idx="1421">
                        <c:v>16.66</c:v>
                      </c:pt>
                      <c:pt idx="1422">
                        <c:v>16.66</c:v>
                      </c:pt>
                      <c:pt idx="1423">
                        <c:v>16.7</c:v>
                      </c:pt>
                      <c:pt idx="1424">
                        <c:v>16.71</c:v>
                      </c:pt>
                      <c:pt idx="1425">
                        <c:v>16.68</c:v>
                      </c:pt>
                      <c:pt idx="1426">
                        <c:v>16.71</c:v>
                      </c:pt>
                      <c:pt idx="1427">
                        <c:v>16.75</c:v>
                      </c:pt>
                      <c:pt idx="1428">
                        <c:v>16.73</c:v>
                      </c:pt>
                      <c:pt idx="1429">
                        <c:v>16.75</c:v>
                      </c:pt>
                      <c:pt idx="1430">
                        <c:v>16.690000000000001</c:v>
                      </c:pt>
                      <c:pt idx="1431">
                        <c:v>16.7</c:v>
                      </c:pt>
                      <c:pt idx="1432">
                        <c:v>16.71</c:v>
                      </c:pt>
                      <c:pt idx="1433">
                        <c:v>16.649999999999999</c:v>
                      </c:pt>
                      <c:pt idx="1434">
                        <c:v>16.64</c:v>
                      </c:pt>
                      <c:pt idx="1435">
                        <c:v>16.66</c:v>
                      </c:pt>
                      <c:pt idx="1436">
                        <c:v>16.670000000000002</c:v>
                      </c:pt>
                      <c:pt idx="1437">
                        <c:v>16.670000000000002</c:v>
                      </c:pt>
                      <c:pt idx="1438">
                        <c:v>16.670000000000002</c:v>
                      </c:pt>
                      <c:pt idx="1439">
                        <c:v>16.670000000000002</c:v>
                      </c:pt>
                      <c:pt idx="1440">
                        <c:v>16.670000000000002</c:v>
                      </c:pt>
                      <c:pt idx="1441">
                        <c:v>16.68</c:v>
                      </c:pt>
                      <c:pt idx="1442">
                        <c:v>16.7</c:v>
                      </c:pt>
                      <c:pt idx="1443">
                        <c:v>16.690000000000001</c:v>
                      </c:pt>
                      <c:pt idx="1444">
                        <c:v>16.73</c:v>
                      </c:pt>
                      <c:pt idx="1445">
                        <c:v>16.78</c:v>
                      </c:pt>
                      <c:pt idx="1446">
                        <c:v>16.82</c:v>
                      </c:pt>
                      <c:pt idx="1447">
                        <c:v>16.82</c:v>
                      </c:pt>
                      <c:pt idx="1448">
                        <c:v>16.77</c:v>
                      </c:pt>
                      <c:pt idx="1449">
                        <c:v>16.73</c:v>
                      </c:pt>
                      <c:pt idx="1450">
                        <c:v>16.71</c:v>
                      </c:pt>
                      <c:pt idx="1451">
                        <c:v>16.71</c:v>
                      </c:pt>
                      <c:pt idx="1452">
                        <c:v>16.75</c:v>
                      </c:pt>
                      <c:pt idx="1453">
                        <c:v>16.760000000000002</c:v>
                      </c:pt>
                      <c:pt idx="1454">
                        <c:v>16.78</c:v>
                      </c:pt>
                      <c:pt idx="1455">
                        <c:v>16.809999999999999</c:v>
                      </c:pt>
                      <c:pt idx="1456">
                        <c:v>16.760000000000002</c:v>
                      </c:pt>
                      <c:pt idx="1457">
                        <c:v>16.8</c:v>
                      </c:pt>
                      <c:pt idx="1458">
                        <c:v>16.850000000000001</c:v>
                      </c:pt>
                      <c:pt idx="1459">
                        <c:v>16.84</c:v>
                      </c:pt>
                      <c:pt idx="1460">
                        <c:v>16.79</c:v>
                      </c:pt>
                      <c:pt idx="1461">
                        <c:v>16.75</c:v>
                      </c:pt>
                      <c:pt idx="1462">
                        <c:v>16.73</c:v>
                      </c:pt>
                      <c:pt idx="1463">
                        <c:v>16.739999999999998</c:v>
                      </c:pt>
                      <c:pt idx="1464">
                        <c:v>16.760000000000002</c:v>
                      </c:pt>
                      <c:pt idx="1465">
                        <c:v>16.77</c:v>
                      </c:pt>
                      <c:pt idx="1466">
                        <c:v>16.8</c:v>
                      </c:pt>
                      <c:pt idx="1467">
                        <c:v>16.829999999999998</c:v>
                      </c:pt>
                      <c:pt idx="1468">
                        <c:v>16.86</c:v>
                      </c:pt>
                      <c:pt idx="1469">
                        <c:v>16.91</c:v>
                      </c:pt>
                      <c:pt idx="1470">
                        <c:v>16.95</c:v>
                      </c:pt>
                      <c:pt idx="1471">
                        <c:v>16.899999999999999</c:v>
                      </c:pt>
                      <c:pt idx="1472">
                        <c:v>16.829999999999998</c:v>
                      </c:pt>
                      <c:pt idx="1473">
                        <c:v>16.829999999999998</c:v>
                      </c:pt>
                      <c:pt idx="1474">
                        <c:v>16.82</c:v>
                      </c:pt>
                      <c:pt idx="1475">
                        <c:v>16.78</c:v>
                      </c:pt>
                      <c:pt idx="1476">
                        <c:v>16.75</c:v>
                      </c:pt>
                      <c:pt idx="1477">
                        <c:v>16.77</c:v>
                      </c:pt>
                      <c:pt idx="1478">
                        <c:v>16.8</c:v>
                      </c:pt>
                      <c:pt idx="1479">
                        <c:v>16.809999999999999</c:v>
                      </c:pt>
                      <c:pt idx="1480">
                        <c:v>16.809999999999999</c:v>
                      </c:pt>
                      <c:pt idx="1481">
                        <c:v>16.8</c:v>
                      </c:pt>
                      <c:pt idx="1482">
                        <c:v>16.77</c:v>
                      </c:pt>
                      <c:pt idx="1483">
                        <c:v>16.75</c:v>
                      </c:pt>
                      <c:pt idx="1484">
                        <c:v>16.75</c:v>
                      </c:pt>
                      <c:pt idx="1485">
                        <c:v>16.77</c:v>
                      </c:pt>
                      <c:pt idx="1486">
                        <c:v>16.77</c:v>
                      </c:pt>
                      <c:pt idx="1487">
                        <c:v>16.79</c:v>
                      </c:pt>
                      <c:pt idx="1488">
                        <c:v>16.8</c:v>
                      </c:pt>
                      <c:pt idx="1489">
                        <c:v>16.78</c:v>
                      </c:pt>
                      <c:pt idx="1490">
                        <c:v>16.78</c:v>
                      </c:pt>
                      <c:pt idx="1491">
                        <c:v>16.84</c:v>
                      </c:pt>
                      <c:pt idx="1492">
                        <c:v>16.84</c:v>
                      </c:pt>
                      <c:pt idx="1493">
                        <c:v>16.809999999999999</c:v>
                      </c:pt>
                      <c:pt idx="1494">
                        <c:v>16.809999999999999</c:v>
                      </c:pt>
                      <c:pt idx="1495">
                        <c:v>16.809999999999999</c:v>
                      </c:pt>
                      <c:pt idx="1496">
                        <c:v>16.809999999999999</c:v>
                      </c:pt>
                      <c:pt idx="1497">
                        <c:v>16.82</c:v>
                      </c:pt>
                      <c:pt idx="1498">
                        <c:v>16.82</c:v>
                      </c:pt>
                      <c:pt idx="1499">
                        <c:v>16.87</c:v>
                      </c:pt>
                      <c:pt idx="1500">
                        <c:v>16.87</c:v>
                      </c:pt>
                      <c:pt idx="1501">
                        <c:v>16.850000000000001</c:v>
                      </c:pt>
                      <c:pt idx="1502">
                        <c:v>16.809999999999999</c:v>
                      </c:pt>
                      <c:pt idx="1503">
                        <c:v>16.75</c:v>
                      </c:pt>
                      <c:pt idx="1504">
                        <c:v>16.77</c:v>
                      </c:pt>
                      <c:pt idx="1505">
                        <c:v>16.829999999999998</c:v>
                      </c:pt>
                      <c:pt idx="1506">
                        <c:v>16.87</c:v>
                      </c:pt>
                      <c:pt idx="1507">
                        <c:v>16.86</c:v>
                      </c:pt>
                      <c:pt idx="1508">
                        <c:v>16.84</c:v>
                      </c:pt>
                      <c:pt idx="1509">
                        <c:v>16.850000000000001</c:v>
                      </c:pt>
                      <c:pt idx="1510">
                        <c:v>16.850000000000001</c:v>
                      </c:pt>
                      <c:pt idx="1511">
                        <c:v>16.86</c:v>
                      </c:pt>
                      <c:pt idx="1512">
                        <c:v>16.84</c:v>
                      </c:pt>
                      <c:pt idx="1513">
                        <c:v>16.82</c:v>
                      </c:pt>
                      <c:pt idx="1514">
                        <c:v>16.8</c:v>
                      </c:pt>
                      <c:pt idx="1515">
                        <c:v>16.82</c:v>
                      </c:pt>
                      <c:pt idx="1516">
                        <c:v>16.84</c:v>
                      </c:pt>
                      <c:pt idx="1517">
                        <c:v>16.809999999999999</c:v>
                      </c:pt>
                      <c:pt idx="1518">
                        <c:v>16.8</c:v>
                      </c:pt>
                      <c:pt idx="1519">
                        <c:v>16.809999999999999</c:v>
                      </c:pt>
                      <c:pt idx="1520">
                        <c:v>16.82</c:v>
                      </c:pt>
                      <c:pt idx="1521">
                        <c:v>16.82</c:v>
                      </c:pt>
                      <c:pt idx="1522">
                        <c:v>16.86</c:v>
                      </c:pt>
                      <c:pt idx="1523">
                        <c:v>16.850000000000001</c:v>
                      </c:pt>
                      <c:pt idx="1524">
                        <c:v>16.82</c:v>
                      </c:pt>
                      <c:pt idx="1525">
                        <c:v>16.82</c:v>
                      </c:pt>
                      <c:pt idx="1526">
                        <c:v>16.87</c:v>
                      </c:pt>
                      <c:pt idx="1527">
                        <c:v>16.89</c:v>
                      </c:pt>
                      <c:pt idx="1528">
                        <c:v>16.86</c:v>
                      </c:pt>
                      <c:pt idx="1529">
                        <c:v>16.86</c:v>
                      </c:pt>
                      <c:pt idx="1530">
                        <c:v>16.87</c:v>
                      </c:pt>
                      <c:pt idx="1531">
                        <c:v>16.850000000000001</c:v>
                      </c:pt>
                      <c:pt idx="1532">
                        <c:v>16.850000000000001</c:v>
                      </c:pt>
                      <c:pt idx="1533">
                        <c:v>16.850000000000001</c:v>
                      </c:pt>
                      <c:pt idx="1534">
                        <c:v>16.829999999999998</c:v>
                      </c:pt>
                      <c:pt idx="1535">
                        <c:v>16.809999999999999</c:v>
                      </c:pt>
                      <c:pt idx="1536">
                        <c:v>16.809999999999999</c:v>
                      </c:pt>
                      <c:pt idx="1537">
                        <c:v>16.82</c:v>
                      </c:pt>
                      <c:pt idx="1538">
                        <c:v>16.82</c:v>
                      </c:pt>
                      <c:pt idx="1539">
                        <c:v>16.79</c:v>
                      </c:pt>
                      <c:pt idx="1540">
                        <c:v>16.79</c:v>
                      </c:pt>
                      <c:pt idx="1541">
                        <c:v>16.78</c:v>
                      </c:pt>
                      <c:pt idx="1542">
                        <c:v>16.79</c:v>
                      </c:pt>
                      <c:pt idx="1543">
                        <c:v>16.77</c:v>
                      </c:pt>
                      <c:pt idx="1544">
                        <c:v>16.760000000000002</c:v>
                      </c:pt>
                      <c:pt idx="1545">
                        <c:v>16.739999999999998</c:v>
                      </c:pt>
                      <c:pt idx="1546">
                        <c:v>16.739999999999998</c:v>
                      </c:pt>
                      <c:pt idx="1547">
                        <c:v>16.760000000000002</c:v>
                      </c:pt>
                      <c:pt idx="1548">
                        <c:v>16.79</c:v>
                      </c:pt>
                      <c:pt idx="1549">
                        <c:v>16.8</c:v>
                      </c:pt>
                      <c:pt idx="1550">
                        <c:v>16.78</c:v>
                      </c:pt>
                      <c:pt idx="1551">
                        <c:v>16.77</c:v>
                      </c:pt>
                      <c:pt idx="1552">
                        <c:v>16.77</c:v>
                      </c:pt>
                      <c:pt idx="1553">
                        <c:v>16.77</c:v>
                      </c:pt>
                      <c:pt idx="1554">
                        <c:v>16.77</c:v>
                      </c:pt>
                      <c:pt idx="1555">
                        <c:v>16.77</c:v>
                      </c:pt>
                      <c:pt idx="1556">
                        <c:v>16.8</c:v>
                      </c:pt>
                      <c:pt idx="1557">
                        <c:v>16.79</c:v>
                      </c:pt>
                      <c:pt idx="1558">
                        <c:v>16.75</c:v>
                      </c:pt>
                      <c:pt idx="1559">
                        <c:v>16.760000000000002</c:v>
                      </c:pt>
                      <c:pt idx="1560">
                        <c:v>16.760000000000002</c:v>
                      </c:pt>
                      <c:pt idx="1561">
                        <c:v>16.739999999999998</c:v>
                      </c:pt>
                      <c:pt idx="1562">
                        <c:v>16.78</c:v>
                      </c:pt>
                      <c:pt idx="1563">
                        <c:v>16.75</c:v>
                      </c:pt>
                      <c:pt idx="1564">
                        <c:v>16.73</c:v>
                      </c:pt>
                      <c:pt idx="1565">
                        <c:v>16.760000000000002</c:v>
                      </c:pt>
                      <c:pt idx="1566">
                        <c:v>16.760000000000002</c:v>
                      </c:pt>
                      <c:pt idx="1567">
                        <c:v>16.739999999999998</c:v>
                      </c:pt>
                      <c:pt idx="1568">
                        <c:v>16.71</c:v>
                      </c:pt>
                      <c:pt idx="1569">
                        <c:v>16.71</c:v>
                      </c:pt>
                      <c:pt idx="1570">
                        <c:v>16.71</c:v>
                      </c:pt>
                      <c:pt idx="1571">
                        <c:v>16.739999999999998</c:v>
                      </c:pt>
                      <c:pt idx="1572">
                        <c:v>16.75</c:v>
                      </c:pt>
                      <c:pt idx="1573">
                        <c:v>16.739999999999998</c:v>
                      </c:pt>
                      <c:pt idx="1574">
                        <c:v>16.72</c:v>
                      </c:pt>
                      <c:pt idx="1575">
                        <c:v>16.71</c:v>
                      </c:pt>
                      <c:pt idx="1576">
                        <c:v>16.72</c:v>
                      </c:pt>
                      <c:pt idx="1577">
                        <c:v>16.71</c:v>
                      </c:pt>
                      <c:pt idx="1578">
                        <c:v>16.71</c:v>
                      </c:pt>
                      <c:pt idx="1579">
                        <c:v>16.72</c:v>
                      </c:pt>
                      <c:pt idx="1580">
                        <c:v>16.73</c:v>
                      </c:pt>
                      <c:pt idx="1581">
                        <c:v>16.72</c:v>
                      </c:pt>
                      <c:pt idx="1582">
                        <c:v>16.73</c:v>
                      </c:pt>
                      <c:pt idx="1583">
                        <c:v>16.72</c:v>
                      </c:pt>
                      <c:pt idx="1584" formatCode="0.00">
                        <c:v>16.72</c:v>
                      </c:pt>
                      <c:pt idx="1585" formatCode="0.00">
                        <c:v>16.72</c:v>
                      </c:pt>
                      <c:pt idx="1586" formatCode="0.00">
                        <c:v>16.7</c:v>
                      </c:pt>
                      <c:pt idx="1587" formatCode="0.00">
                        <c:v>16.66</c:v>
                      </c:pt>
                      <c:pt idx="1588" formatCode="0.00">
                        <c:v>16.62</c:v>
                      </c:pt>
                      <c:pt idx="1589" formatCode="0.00">
                        <c:v>16.62</c:v>
                      </c:pt>
                      <c:pt idx="1590" formatCode="0.00">
                        <c:v>16.63</c:v>
                      </c:pt>
                      <c:pt idx="1591" formatCode="0.00">
                        <c:v>16.64</c:v>
                      </c:pt>
                      <c:pt idx="1592" formatCode="0.00">
                        <c:v>16.63</c:v>
                      </c:pt>
                      <c:pt idx="1593" formatCode="0.00">
                        <c:v>16.64</c:v>
                      </c:pt>
                      <c:pt idx="1594" formatCode="0.00">
                        <c:v>16.63</c:v>
                      </c:pt>
                      <c:pt idx="1595" formatCode="0.00">
                        <c:v>16.62</c:v>
                      </c:pt>
                      <c:pt idx="1596" formatCode="0.00">
                        <c:v>16.64</c:v>
                      </c:pt>
                      <c:pt idx="1597" formatCode="0.00">
                        <c:v>16.64</c:v>
                      </c:pt>
                      <c:pt idx="1598" formatCode="0.00">
                        <c:v>16.63</c:v>
                      </c:pt>
                      <c:pt idx="1599" formatCode="0.00">
                        <c:v>16.600000000000001</c:v>
                      </c:pt>
                      <c:pt idx="1600" formatCode="0.00">
                        <c:v>16.59</c:v>
                      </c:pt>
                      <c:pt idx="1601" formatCode="0.00">
                        <c:v>16.59</c:v>
                      </c:pt>
                      <c:pt idx="1602" formatCode="0.00">
                        <c:v>16.61</c:v>
                      </c:pt>
                      <c:pt idx="1603" formatCode="0.00">
                        <c:v>16.600000000000001</c:v>
                      </c:pt>
                      <c:pt idx="1604" formatCode="0.00">
                        <c:v>16.59</c:v>
                      </c:pt>
                      <c:pt idx="1605" formatCode="0.00">
                        <c:v>16.579999999999998</c:v>
                      </c:pt>
                      <c:pt idx="1606" formatCode="0.00">
                        <c:v>16.57</c:v>
                      </c:pt>
                      <c:pt idx="1607" formatCode="0.00">
                        <c:v>16.57</c:v>
                      </c:pt>
                      <c:pt idx="1608" formatCode="0.00">
                        <c:v>16.57</c:v>
                      </c:pt>
                      <c:pt idx="1609" formatCode="0.00">
                        <c:v>16.54</c:v>
                      </c:pt>
                      <c:pt idx="1610" formatCode="0.00">
                        <c:v>16.53</c:v>
                      </c:pt>
                      <c:pt idx="1611" formatCode="0.00">
                        <c:v>16.54</c:v>
                      </c:pt>
                      <c:pt idx="1612" formatCode="0.00">
                        <c:v>16.59</c:v>
                      </c:pt>
                      <c:pt idx="1613" formatCode="0.00">
                        <c:v>16.600000000000001</c:v>
                      </c:pt>
                      <c:pt idx="1614" formatCode="0.00">
                        <c:v>16.59</c:v>
                      </c:pt>
                      <c:pt idx="1615" formatCode="0.00">
                        <c:v>16.54</c:v>
                      </c:pt>
                      <c:pt idx="1616" formatCode="0.00">
                        <c:v>16.52</c:v>
                      </c:pt>
                      <c:pt idx="1617" formatCode="0.00">
                        <c:v>16.48</c:v>
                      </c:pt>
                      <c:pt idx="1618" formatCode="0.00">
                        <c:v>16.48</c:v>
                      </c:pt>
                      <c:pt idx="1619" formatCode="0.00">
                        <c:v>16.489999999999998</c:v>
                      </c:pt>
                      <c:pt idx="1620" formatCode="0.00">
                        <c:v>16.47</c:v>
                      </c:pt>
                      <c:pt idx="1621" formatCode="0.00">
                        <c:v>16.48</c:v>
                      </c:pt>
                      <c:pt idx="1622" formatCode="0.00">
                        <c:v>16.48</c:v>
                      </c:pt>
                      <c:pt idx="1623" formatCode="0.00">
                        <c:v>16.48</c:v>
                      </c:pt>
                      <c:pt idx="1624" formatCode="0.00">
                        <c:v>16.5</c:v>
                      </c:pt>
                      <c:pt idx="1625" formatCode="0.00">
                        <c:v>16.48</c:v>
                      </c:pt>
                      <c:pt idx="1626" formatCode="0.00">
                        <c:v>16.5</c:v>
                      </c:pt>
                      <c:pt idx="1627" formatCode="0.00">
                        <c:v>16.5</c:v>
                      </c:pt>
                      <c:pt idx="1628" formatCode="0.00">
                        <c:v>16.53</c:v>
                      </c:pt>
                      <c:pt idx="1629" formatCode="0.00">
                        <c:v>16.55</c:v>
                      </c:pt>
                      <c:pt idx="1630" formatCode="0.00">
                        <c:v>16.510000000000002</c:v>
                      </c:pt>
                      <c:pt idx="1631" formatCode="0.00">
                        <c:v>16.440000000000001</c:v>
                      </c:pt>
                      <c:pt idx="1632" formatCode="0.00">
                        <c:v>16.399999999999999</c:v>
                      </c:pt>
                      <c:pt idx="1633" formatCode="0.00">
                        <c:v>16.420000000000002</c:v>
                      </c:pt>
                      <c:pt idx="1634" formatCode="0.00">
                        <c:v>16.420000000000002</c:v>
                      </c:pt>
                      <c:pt idx="1635" formatCode="0.00">
                        <c:v>16.41</c:v>
                      </c:pt>
                      <c:pt idx="1636" formatCode="0.00">
                        <c:v>16.36</c:v>
                      </c:pt>
                      <c:pt idx="1637" formatCode="0.00">
                        <c:v>16.41</c:v>
                      </c:pt>
                      <c:pt idx="1638" formatCode="0.00">
                        <c:v>16.399999999999999</c:v>
                      </c:pt>
                      <c:pt idx="1639" formatCode="0.00">
                        <c:v>16.440000000000001</c:v>
                      </c:pt>
                      <c:pt idx="1640" formatCode="0.00">
                        <c:v>16.43</c:v>
                      </c:pt>
                      <c:pt idx="1641" formatCode="0.00">
                        <c:v>16.39</c:v>
                      </c:pt>
                      <c:pt idx="1642" formatCode="0.00">
                        <c:v>16.37</c:v>
                      </c:pt>
                      <c:pt idx="1643" formatCode="0.00">
                        <c:v>16.38</c:v>
                      </c:pt>
                      <c:pt idx="1644" formatCode="0.00">
                        <c:v>16.39</c:v>
                      </c:pt>
                      <c:pt idx="1645" formatCode="0.00">
                        <c:v>16.43</c:v>
                      </c:pt>
                      <c:pt idx="1646" formatCode="0.00">
                        <c:v>16.43</c:v>
                      </c:pt>
                      <c:pt idx="1647" formatCode="0.00">
                        <c:v>16.41</c:v>
                      </c:pt>
                      <c:pt idx="1648" formatCode="0.00">
                        <c:v>16.350000000000001</c:v>
                      </c:pt>
                      <c:pt idx="1649" formatCode="0.00">
                        <c:v>16.420000000000002</c:v>
                      </c:pt>
                      <c:pt idx="1650" formatCode="0.00">
                        <c:v>16.46</c:v>
                      </c:pt>
                      <c:pt idx="1651" formatCode="0.00">
                        <c:v>16.440000000000001</c:v>
                      </c:pt>
                      <c:pt idx="1652" formatCode="0.00">
                        <c:v>16.43</c:v>
                      </c:pt>
                      <c:pt idx="1653" formatCode="0.00">
                        <c:v>16.45</c:v>
                      </c:pt>
                      <c:pt idx="1654" formatCode="0.00">
                        <c:v>16.399999999999999</c:v>
                      </c:pt>
                      <c:pt idx="1655" formatCode="0.00">
                        <c:v>16.420000000000002</c:v>
                      </c:pt>
                      <c:pt idx="1656" formatCode="0.00">
                        <c:v>16.38</c:v>
                      </c:pt>
                      <c:pt idx="1657" formatCode="0.00">
                        <c:v>16.37</c:v>
                      </c:pt>
                      <c:pt idx="1658" formatCode="0.00">
                        <c:v>16.350000000000001</c:v>
                      </c:pt>
                      <c:pt idx="1659" formatCode="0.00">
                        <c:v>16.37</c:v>
                      </c:pt>
                      <c:pt idx="1660" formatCode="0.00">
                        <c:v>16.350000000000001</c:v>
                      </c:pt>
                      <c:pt idx="1661" formatCode="0.00">
                        <c:v>16.399999999999999</c:v>
                      </c:pt>
                      <c:pt idx="1662" formatCode="0.00">
                        <c:v>16.34</c:v>
                      </c:pt>
                      <c:pt idx="1663" formatCode="0.00">
                        <c:v>16.329999999999998</c:v>
                      </c:pt>
                      <c:pt idx="1664" formatCode="0.00">
                        <c:v>16.39</c:v>
                      </c:pt>
                      <c:pt idx="1665" formatCode="0.00">
                        <c:v>16.38</c:v>
                      </c:pt>
                      <c:pt idx="1666" formatCode="0.00">
                        <c:v>16.329999999999998</c:v>
                      </c:pt>
                      <c:pt idx="1667" formatCode="0.00">
                        <c:v>16.37</c:v>
                      </c:pt>
                      <c:pt idx="1668" formatCode="0.00">
                        <c:v>16.38</c:v>
                      </c:pt>
                      <c:pt idx="1669" formatCode="0.00">
                        <c:v>16.39</c:v>
                      </c:pt>
                      <c:pt idx="1670" formatCode="0.00">
                        <c:v>16.36</c:v>
                      </c:pt>
                      <c:pt idx="1671" formatCode="0.00">
                        <c:v>16.29</c:v>
                      </c:pt>
                      <c:pt idx="1672" formatCode="0.00">
                        <c:v>16.28</c:v>
                      </c:pt>
                      <c:pt idx="1673" formatCode="0.00">
                        <c:v>16.29</c:v>
                      </c:pt>
                      <c:pt idx="1674" formatCode="0.00">
                        <c:v>16.329999999999998</c:v>
                      </c:pt>
                      <c:pt idx="1675" formatCode="0.00">
                        <c:v>16.34</c:v>
                      </c:pt>
                      <c:pt idx="1676" formatCode="0.00">
                        <c:v>16.41</c:v>
                      </c:pt>
                      <c:pt idx="1677" formatCode="0.00">
                        <c:v>16.440000000000001</c:v>
                      </c:pt>
                      <c:pt idx="1678" formatCode="0.00">
                        <c:v>16.43</c:v>
                      </c:pt>
                      <c:pt idx="1679" formatCode="0.00">
                        <c:v>16.38</c:v>
                      </c:pt>
                      <c:pt idx="1680" formatCode="0.00">
                        <c:v>16.36</c:v>
                      </c:pt>
                      <c:pt idx="1681" formatCode="0.00">
                        <c:v>16.329999999999998</c:v>
                      </c:pt>
                      <c:pt idx="1682" formatCode="0.00">
                        <c:v>16.420000000000002</c:v>
                      </c:pt>
                      <c:pt idx="1683" formatCode="0.00">
                        <c:v>16.420000000000002</c:v>
                      </c:pt>
                      <c:pt idx="1684" formatCode="0.00">
                        <c:v>16.45</c:v>
                      </c:pt>
                      <c:pt idx="1685" formatCode="0.00">
                        <c:v>16.36</c:v>
                      </c:pt>
                      <c:pt idx="1686" formatCode="0.00">
                        <c:v>16.329999999999998</c:v>
                      </c:pt>
                      <c:pt idx="1687" formatCode="0.00">
                        <c:v>16.28</c:v>
                      </c:pt>
                      <c:pt idx="1688" formatCode="0.00">
                        <c:v>16.329999999999998</c:v>
                      </c:pt>
                      <c:pt idx="1689" formatCode="0.00">
                        <c:v>16.329999999999998</c:v>
                      </c:pt>
                      <c:pt idx="1690" formatCode="0.00">
                        <c:v>16.32</c:v>
                      </c:pt>
                      <c:pt idx="1691" formatCode="0.00">
                        <c:v>16.32</c:v>
                      </c:pt>
                      <c:pt idx="1692" formatCode="0.00">
                        <c:v>16.3</c:v>
                      </c:pt>
                      <c:pt idx="1693" formatCode="0.00">
                        <c:v>16.329999999999998</c:v>
                      </c:pt>
                      <c:pt idx="1694" formatCode="0.00">
                        <c:v>16.37</c:v>
                      </c:pt>
                      <c:pt idx="1695" formatCode="0.00">
                        <c:v>16.37</c:v>
                      </c:pt>
                      <c:pt idx="1696" formatCode="0.00">
                        <c:v>16.329999999999998</c:v>
                      </c:pt>
                      <c:pt idx="1697" formatCode="0.00">
                        <c:v>16.329999999999998</c:v>
                      </c:pt>
                      <c:pt idx="1698" formatCode="0.00">
                        <c:v>16.329999999999998</c:v>
                      </c:pt>
                      <c:pt idx="1699" formatCode="0.00">
                        <c:v>16.41</c:v>
                      </c:pt>
                      <c:pt idx="1700" formatCode="0.00">
                        <c:v>16.420000000000002</c:v>
                      </c:pt>
                      <c:pt idx="1701" formatCode="0.00">
                        <c:v>16.36</c:v>
                      </c:pt>
                      <c:pt idx="1702" formatCode="0.00">
                        <c:v>16.38</c:v>
                      </c:pt>
                      <c:pt idx="1703" formatCode="0.00">
                        <c:v>16.440000000000001</c:v>
                      </c:pt>
                      <c:pt idx="1704" formatCode="0.00">
                        <c:v>16.420000000000002</c:v>
                      </c:pt>
                      <c:pt idx="1705" formatCode="0.00">
                        <c:v>16.420000000000002</c:v>
                      </c:pt>
                      <c:pt idx="1706" formatCode="0.00">
                        <c:v>16.45</c:v>
                      </c:pt>
                      <c:pt idx="1707" formatCode="0.00">
                        <c:v>16.399999999999999</c:v>
                      </c:pt>
                      <c:pt idx="1708" formatCode="0.00">
                        <c:v>16.309999999999999</c:v>
                      </c:pt>
                      <c:pt idx="1709" formatCode="0.00">
                        <c:v>16.29</c:v>
                      </c:pt>
                      <c:pt idx="1710" formatCode="0.00">
                        <c:v>16.3</c:v>
                      </c:pt>
                      <c:pt idx="1711" formatCode="0.00">
                        <c:v>16.329999999999998</c:v>
                      </c:pt>
                      <c:pt idx="1712" formatCode="0.00">
                        <c:v>16.309999999999999</c:v>
                      </c:pt>
                      <c:pt idx="1713" formatCode="0.00">
                        <c:v>16.309999999999999</c:v>
                      </c:pt>
                      <c:pt idx="1714" formatCode="0.00">
                        <c:v>16.32</c:v>
                      </c:pt>
                      <c:pt idx="1715" formatCode="0.00">
                        <c:v>16.32</c:v>
                      </c:pt>
                      <c:pt idx="1716" formatCode="0.00">
                        <c:v>16.34</c:v>
                      </c:pt>
                      <c:pt idx="1717" formatCode="0.00">
                        <c:v>16.29</c:v>
                      </c:pt>
                      <c:pt idx="1718" formatCode="0.00">
                        <c:v>16.239999999999998</c:v>
                      </c:pt>
                      <c:pt idx="1719" formatCode="0.00">
                        <c:v>16.3</c:v>
                      </c:pt>
                      <c:pt idx="1720" formatCode="0.00">
                        <c:v>16.32</c:v>
                      </c:pt>
                      <c:pt idx="1721" formatCode="0.00">
                        <c:v>16.34</c:v>
                      </c:pt>
                      <c:pt idx="1722" formatCode="0.00">
                        <c:v>16.32</c:v>
                      </c:pt>
                      <c:pt idx="1723" formatCode="0.00">
                        <c:v>16.3</c:v>
                      </c:pt>
                      <c:pt idx="1724" formatCode="0.00">
                        <c:v>16.3</c:v>
                      </c:pt>
                      <c:pt idx="1725" formatCode="0.00">
                        <c:v>16.23</c:v>
                      </c:pt>
                      <c:pt idx="1726" formatCode="0.00">
                        <c:v>16.22</c:v>
                      </c:pt>
                      <c:pt idx="1727" formatCode="0.00">
                        <c:v>16.239999999999998</c:v>
                      </c:pt>
                      <c:pt idx="1728" formatCode="0.00">
                        <c:v>16.28</c:v>
                      </c:pt>
                      <c:pt idx="1729" formatCode="0.00">
                        <c:v>16.28</c:v>
                      </c:pt>
                      <c:pt idx="1730" formatCode="0.00">
                        <c:v>16.399999999999999</c:v>
                      </c:pt>
                      <c:pt idx="1731" formatCode="0.00">
                        <c:v>16.36</c:v>
                      </c:pt>
                      <c:pt idx="1732" formatCode="0.00">
                        <c:v>16.29</c:v>
                      </c:pt>
                      <c:pt idx="1733" formatCode="0.00">
                        <c:v>16.29</c:v>
                      </c:pt>
                      <c:pt idx="1734" formatCode="0.00">
                        <c:v>16.260000000000002</c:v>
                      </c:pt>
                      <c:pt idx="1735" formatCode="0.00">
                        <c:v>16.29</c:v>
                      </c:pt>
                      <c:pt idx="1736" formatCode="0.00">
                        <c:v>16.34</c:v>
                      </c:pt>
                      <c:pt idx="1737" formatCode="0.00">
                        <c:v>16.36</c:v>
                      </c:pt>
                      <c:pt idx="1738" formatCode="0.00">
                        <c:v>16.38</c:v>
                      </c:pt>
                      <c:pt idx="1739" formatCode="0.00">
                        <c:v>16.54</c:v>
                      </c:pt>
                      <c:pt idx="1740" formatCode="0.00">
                        <c:v>16.489999999999998</c:v>
                      </c:pt>
                      <c:pt idx="1741" formatCode="0.00">
                        <c:v>16.399999999999999</c:v>
                      </c:pt>
                      <c:pt idx="1742" formatCode="0.00">
                        <c:v>16.329999999999998</c:v>
                      </c:pt>
                      <c:pt idx="1743" formatCode="0.00">
                        <c:v>16.3</c:v>
                      </c:pt>
                      <c:pt idx="1744" formatCode="0.00">
                        <c:v>16.260000000000002</c:v>
                      </c:pt>
                      <c:pt idx="1745" formatCode="0.00">
                        <c:v>16.27</c:v>
                      </c:pt>
                      <c:pt idx="1746" formatCode="0.00">
                        <c:v>16.260000000000002</c:v>
                      </c:pt>
                      <c:pt idx="1747" formatCode="0.00">
                        <c:v>16.25</c:v>
                      </c:pt>
                      <c:pt idx="1748" formatCode="0.00">
                        <c:v>16.29</c:v>
                      </c:pt>
                      <c:pt idx="1749" formatCode="0.00">
                        <c:v>16.32</c:v>
                      </c:pt>
                      <c:pt idx="1750" formatCode="0.00">
                        <c:v>16.309999999999999</c:v>
                      </c:pt>
                      <c:pt idx="1751" formatCode="0.00">
                        <c:v>16.28</c:v>
                      </c:pt>
                      <c:pt idx="1752" formatCode="0.00">
                        <c:v>16.27</c:v>
                      </c:pt>
                      <c:pt idx="1753" formatCode="0.00">
                        <c:v>16.260000000000002</c:v>
                      </c:pt>
                      <c:pt idx="1754" formatCode="0.00">
                        <c:v>16.260000000000002</c:v>
                      </c:pt>
                      <c:pt idx="1755" formatCode="0.00">
                        <c:v>16.25</c:v>
                      </c:pt>
                      <c:pt idx="1756" formatCode="0.00">
                        <c:v>16.23</c:v>
                      </c:pt>
                      <c:pt idx="1757" formatCode="0.00">
                        <c:v>16.23</c:v>
                      </c:pt>
                      <c:pt idx="1758" formatCode="0.00">
                        <c:v>16.21</c:v>
                      </c:pt>
                      <c:pt idx="1759" formatCode="0.00">
                        <c:v>16.23</c:v>
                      </c:pt>
                      <c:pt idx="1760" formatCode="0.00">
                        <c:v>16.29</c:v>
                      </c:pt>
                      <c:pt idx="1761" formatCode="0.00">
                        <c:v>16.29</c:v>
                      </c:pt>
                      <c:pt idx="1762" formatCode="0.00">
                        <c:v>16.28</c:v>
                      </c:pt>
                      <c:pt idx="1763" formatCode="0.00">
                        <c:v>16.239999999999998</c:v>
                      </c:pt>
                      <c:pt idx="1764" formatCode="0.00">
                        <c:v>16.260000000000002</c:v>
                      </c:pt>
                      <c:pt idx="1765" formatCode="0.00">
                        <c:v>16.29</c:v>
                      </c:pt>
                      <c:pt idx="1766" formatCode="0.00">
                        <c:v>16.29</c:v>
                      </c:pt>
                      <c:pt idx="1767" formatCode="0.00">
                        <c:v>16.3</c:v>
                      </c:pt>
                      <c:pt idx="1768" formatCode="0.00">
                        <c:v>16.34</c:v>
                      </c:pt>
                      <c:pt idx="1769" formatCode="0.00">
                        <c:v>16.309999999999999</c:v>
                      </c:pt>
                      <c:pt idx="1770" formatCode="0.00">
                        <c:v>16.3</c:v>
                      </c:pt>
                      <c:pt idx="1771" formatCode="0.00">
                        <c:v>16.3</c:v>
                      </c:pt>
                      <c:pt idx="1772" formatCode="0.00">
                        <c:v>16.309999999999999</c:v>
                      </c:pt>
                      <c:pt idx="1773" formatCode="0.00">
                        <c:v>16.32</c:v>
                      </c:pt>
                      <c:pt idx="1774" formatCode="0.00">
                        <c:v>16.38</c:v>
                      </c:pt>
                      <c:pt idx="1775" formatCode="0.00">
                        <c:v>16.399999999999999</c:v>
                      </c:pt>
                      <c:pt idx="1776" formatCode="0.00">
                        <c:v>16.440000000000001</c:v>
                      </c:pt>
                      <c:pt idx="1777" formatCode="0.00">
                        <c:v>16.489999999999998</c:v>
                      </c:pt>
                      <c:pt idx="1778" formatCode="0.00">
                        <c:v>16.510000000000002</c:v>
                      </c:pt>
                      <c:pt idx="1779" formatCode="0.00">
                        <c:v>16.5</c:v>
                      </c:pt>
                      <c:pt idx="1780" formatCode="0.00">
                        <c:v>16.440000000000001</c:v>
                      </c:pt>
                      <c:pt idx="1781" formatCode="0.00">
                        <c:v>16.399999999999999</c:v>
                      </c:pt>
                      <c:pt idx="1782" formatCode="0.00">
                        <c:v>16.41</c:v>
                      </c:pt>
                      <c:pt idx="1783" formatCode="0.00">
                        <c:v>16.440000000000001</c:v>
                      </c:pt>
                      <c:pt idx="1784" formatCode="0.00">
                        <c:v>16.420000000000002</c:v>
                      </c:pt>
                      <c:pt idx="1785" formatCode="0.00">
                        <c:v>16.399999999999999</c:v>
                      </c:pt>
                      <c:pt idx="1786" formatCode="0.00">
                        <c:v>16.420000000000002</c:v>
                      </c:pt>
                      <c:pt idx="1787" formatCode="0.00">
                        <c:v>16.48</c:v>
                      </c:pt>
                      <c:pt idx="1788" formatCode="0.00">
                        <c:v>16.510000000000002</c:v>
                      </c:pt>
                      <c:pt idx="1789" formatCode="0.00">
                        <c:v>16.55</c:v>
                      </c:pt>
                      <c:pt idx="1790" formatCode="0.00">
                        <c:v>16.53</c:v>
                      </c:pt>
                      <c:pt idx="1791" formatCode="0.00">
                        <c:v>16.53</c:v>
                      </c:pt>
                      <c:pt idx="1792" formatCode="0.00">
                        <c:v>16.53</c:v>
                      </c:pt>
                      <c:pt idx="1793" formatCode="0.00">
                        <c:v>16.489999999999998</c:v>
                      </c:pt>
                      <c:pt idx="1794" formatCode="0.00">
                        <c:v>16.53</c:v>
                      </c:pt>
                      <c:pt idx="1795" formatCode="0.00">
                        <c:v>16.55</c:v>
                      </c:pt>
                      <c:pt idx="1796" formatCode="0.00">
                        <c:v>16.489999999999998</c:v>
                      </c:pt>
                      <c:pt idx="1797" formatCode="0.00">
                        <c:v>16.53</c:v>
                      </c:pt>
                      <c:pt idx="1798" formatCode="0.00">
                        <c:v>16.579999999999998</c:v>
                      </c:pt>
                      <c:pt idx="1799" formatCode="0.00">
                        <c:v>16.54</c:v>
                      </c:pt>
                      <c:pt idx="1800" formatCode="0.00">
                        <c:v>16.5</c:v>
                      </c:pt>
                      <c:pt idx="1801" formatCode="0.00">
                        <c:v>16.46</c:v>
                      </c:pt>
                      <c:pt idx="1802" formatCode="0.00">
                        <c:v>16.5</c:v>
                      </c:pt>
                      <c:pt idx="1803" formatCode="0.00">
                        <c:v>16.52</c:v>
                      </c:pt>
                      <c:pt idx="1804" formatCode="0.00">
                        <c:v>16.55</c:v>
                      </c:pt>
                      <c:pt idx="1805" formatCode="0.00">
                        <c:v>16.559999999999999</c:v>
                      </c:pt>
                      <c:pt idx="1806" formatCode="0.00">
                        <c:v>16.5</c:v>
                      </c:pt>
                      <c:pt idx="1807" formatCode="0.00">
                        <c:v>16.55</c:v>
                      </c:pt>
                      <c:pt idx="1808" formatCode="0.00">
                        <c:v>16.5</c:v>
                      </c:pt>
                      <c:pt idx="1809" formatCode="0.00">
                        <c:v>16.48</c:v>
                      </c:pt>
                      <c:pt idx="1810" formatCode="0.00">
                        <c:v>16.52</c:v>
                      </c:pt>
                      <c:pt idx="1811" formatCode="0.00">
                        <c:v>16.53</c:v>
                      </c:pt>
                      <c:pt idx="1812" formatCode="0.00">
                        <c:v>16.55</c:v>
                      </c:pt>
                      <c:pt idx="1813" formatCode="0.00">
                        <c:v>16.53</c:v>
                      </c:pt>
                      <c:pt idx="1814" formatCode="0.00">
                        <c:v>16.510000000000002</c:v>
                      </c:pt>
                      <c:pt idx="1815" formatCode="0.00">
                        <c:v>16.48</c:v>
                      </c:pt>
                      <c:pt idx="1816" formatCode="0.00">
                        <c:v>16.52</c:v>
                      </c:pt>
                      <c:pt idx="1817" formatCode="0.00">
                        <c:v>16.5</c:v>
                      </c:pt>
                      <c:pt idx="1818" formatCode="0.00">
                        <c:v>16.52</c:v>
                      </c:pt>
                      <c:pt idx="1819" formatCode="0.00">
                        <c:v>16.53</c:v>
                      </c:pt>
                      <c:pt idx="1820" formatCode="0.00">
                        <c:v>16.54</c:v>
                      </c:pt>
                      <c:pt idx="1821" formatCode="0.00">
                        <c:v>16.54</c:v>
                      </c:pt>
                      <c:pt idx="1822" formatCode="0.00">
                        <c:v>16.54</c:v>
                      </c:pt>
                      <c:pt idx="1823" formatCode="0.00">
                        <c:v>16.52</c:v>
                      </c:pt>
                      <c:pt idx="1824" formatCode="0.00">
                        <c:v>16.600000000000001</c:v>
                      </c:pt>
                      <c:pt idx="1825" formatCode="0.00">
                        <c:v>16.59</c:v>
                      </c:pt>
                      <c:pt idx="1826" formatCode="0.00">
                        <c:v>16.600000000000001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7-7582-43CA-AF39-C6CB90F1A0BB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Annuel_SP1</c:v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PZ!$AY$3:$AY$8</c15:sqref>
                        </c15:formulaRef>
                      </c:ext>
                    </c:extLst>
                    <c:numCache>
                      <c:formatCode>m/d/yyyy</c:formatCode>
                      <c:ptCount val="6"/>
                      <c:pt idx="0">
                        <c:v>43204</c:v>
                      </c:pt>
                      <c:pt idx="1">
                        <c:v>43569</c:v>
                      </c:pt>
                      <c:pt idx="2">
                        <c:v>43935</c:v>
                      </c:pt>
                      <c:pt idx="3">
                        <c:v>44300</c:v>
                      </c:pt>
                      <c:pt idx="4">
                        <c:v>44665</c:v>
                      </c:pt>
                      <c:pt idx="5">
                        <c:v>45029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PZ!$AZ$3:$AZ$8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16.78</c:v>
                      </c:pt>
                      <c:pt idx="1">
                        <c:v>16.68</c:v>
                      </c:pt>
                      <c:pt idx="2">
                        <c:v>16.82</c:v>
                      </c:pt>
                      <c:pt idx="3">
                        <c:v>16.88</c:v>
                      </c:pt>
                      <c:pt idx="4">
                        <c:v>16.75</c:v>
                      </c:pt>
                      <c:pt idx="5">
                        <c:v>16.59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7582-43CA-AF39-C6CB90F1A0BB}"/>
                  </c:ext>
                </c:extLst>
              </c15:ser>
            </c15:filteredScatterSeries>
          </c:ext>
        </c:extLst>
      </c:scatterChart>
      <c:valAx>
        <c:axId val="1212301039"/>
        <c:scaling>
          <c:orientation val="minMax"/>
          <c:max val="45195"/>
          <c:min val="43367"/>
        </c:scaling>
        <c:delete val="1"/>
        <c:axPos val="b"/>
        <c:majorGridlines>
          <c:spPr>
            <a:ln w="15875" cap="flat" cmpd="sng" algn="ctr">
              <a:solidFill>
                <a:srgbClr val="E7418C">
                  <a:alpha val="40000"/>
                </a:srgb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dash"/>
              <a:round/>
            </a:ln>
            <a:effectLst/>
          </c:spPr>
        </c:minorGridlines>
        <c:numFmt formatCode="m/d/yyyy" sourceLinked="1"/>
        <c:majorTickMark val="out"/>
        <c:minorTickMark val="none"/>
        <c:tickLblPos val="nextTo"/>
        <c:crossAx val="1212302287"/>
        <c:crossesAt val="-25"/>
        <c:crossBetween val="midCat"/>
        <c:majorUnit val="365.5"/>
        <c:minorUnit val="182.5"/>
      </c:valAx>
      <c:valAx>
        <c:axId val="1212302287"/>
        <c:scaling>
          <c:orientation val="minMax"/>
          <c:max val="31.5"/>
          <c:min val="27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2123010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60302020202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05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56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920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435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4394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460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7227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237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6715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193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3020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03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.xm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Etat </a:t>
            </a:r>
            <a:r>
              <a:rPr lang="fr-FR" sz="4000"/>
              <a:t>des ressources</a:t>
            </a:r>
            <a:br>
              <a:rPr lang="fr-FR" sz="4000"/>
            </a:br>
            <a:r>
              <a:rPr lang="fr-FR" sz="4000"/>
              <a:t>en eau souterraine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Information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Etat des ressources en eau</a:t>
            </a:r>
          </a:p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Précipitations à Mérignac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337A45-5C83-EA5D-E67E-1246E8A8A6E9}"/>
              </a:ext>
            </a:extLst>
          </p:cNvPr>
          <p:cNvSpPr/>
          <p:nvPr/>
        </p:nvSpPr>
        <p:spPr>
          <a:xfrm>
            <a:off x="1479199" y="1723178"/>
            <a:ext cx="184585" cy="570934"/>
          </a:xfrm>
          <a:prstGeom prst="rect">
            <a:avLst/>
          </a:prstGeom>
          <a:gradFill flip="none" rotWithShape="1">
            <a:gsLst>
              <a:gs pos="0">
                <a:srgbClr val="D0DDEF"/>
              </a:gs>
              <a:gs pos="100000">
                <a:srgbClr val="8FAADB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AC491E-30D6-1571-5FB3-0F94DC1F0ABB}"/>
              </a:ext>
            </a:extLst>
          </p:cNvPr>
          <p:cNvSpPr/>
          <p:nvPr/>
        </p:nvSpPr>
        <p:spPr>
          <a:xfrm>
            <a:off x="1642283" y="1531080"/>
            <a:ext cx="184585" cy="763032"/>
          </a:xfrm>
          <a:prstGeom prst="rect">
            <a:avLst/>
          </a:prstGeom>
          <a:gradFill flip="none" rotWithShape="1">
            <a:gsLst>
              <a:gs pos="0">
                <a:srgbClr val="91D1E8"/>
              </a:gs>
              <a:gs pos="100000">
                <a:srgbClr val="027299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DA0754B-074D-6BC5-B935-2CC2B8473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195" y="1832726"/>
            <a:ext cx="616004" cy="27516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400" b="1" dirty="0">
                <a:solidFill>
                  <a:srgbClr val="439DBD"/>
                </a:solidFill>
              </a:rPr>
              <a:t>2023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BF8E7BB3-69B3-20ED-BF37-548800EFC28E}"/>
              </a:ext>
            </a:extLst>
          </p:cNvPr>
          <p:cNvSpPr txBox="1">
            <a:spLocks/>
          </p:cNvSpPr>
          <p:nvPr/>
        </p:nvSpPr>
        <p:spPr>
          <a:xfrm>
            <a:off x="802463" y="1826298"/>
            <a:ext cx="616004" cy="28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400" b="1" dirty="0">
                <a:solidFill>
                  <a:srgbClr val="92ADDC"/>
                </a:solidFill>
              </a:rPr>
              <a:t>2022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2E5999A-9A18-26A6-54BF-D3045D995C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001222"/>
              </p:ext>
            </p:extLst>
          </p:nvPr>
        </p:nvGraphicFramePr>
        <p:xfrm>
          <a:off x="152518" y="2597614"/>
          <a:ext cx="8491538" cy="36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51FB8C-BCEE-AF15-99A9-7D4FA2505320}"/>
              </a:ext>
            </a:extLst>
          </p:cNvPr>
          <p:cNvSpPr txBox="1">
            <a:spLocks/>
          </p:cNvSpPr>
          <p:nvPr/>
        </p:nvSpPr>
        <p:spPr>
          <a:xfrm>
            <a:off x="8155275" y="3645024"/>
            <a:ext cx="977561" cy="431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000" b="1" dirty="0">
                <a:solidFill>
                  <a:srgbClr val="D60093"/>
                </a:solidFill>
              </a:rPr>
              <a:t>Moyenne 1981-2010</a:t>
            </a:r>
          </a:p>
        </p:txBody>
      </p:sp>
    </p:spTree>
    <p:extLst>
      <p:ext uri="{BB962C8B-B14F-4D97-AF65-F5344CB8AC3E}">
        <p14:creationId xmlns:p14="http://schemas.microsoft.com/office/powerpoint/2010/main" val="373275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2E00E4"/>
                </a:solidFill>
              </a:rPr>
              <a:t>Nappe alluviale de la Dordogne</a:t>
            </a:r>
            <a:br>
              <a:rPr lang="fr-FR" dirty="0">
                <a:solidFill>
                  <a:srgbClr val="2E00E4"/>
                </a:solidFill>
              </a:rPr>
            </a:br>
            <a:r>
              <a:rPr lang="fr-FR" dirty="0">
                <a:solidFill>
                  <a:srgbClr val="2E00E4"/>
                </a:solidFill>
              </a:rPr>
              <a:t>Mouliets-et-Villemartin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1485114"/>
            <a:ext cx="3569009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907704" y="2060848"/>
            <a:ext cx="1368152" cy="5040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/>
          <p:nvPr/>
        </p:nvCxnSpPr>
        <p:spPr>
          <a:xfrm flipV="1">
            <a:off x="1907704" y="1485114"/>
            <a:ext cx="1584176" cy="57573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898452" y="2568591"/>
            <a:ext cx="1593428" cy="28161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42F40988-22FD-E232-5ED8-1EF041F1C619}"/>
              </a:ext>
            </a:extLst>
          </p:cNvPr>
          <p:cNvSpPr txBox="1"/>
          <p:nvPr/>
        </p:nvSpPr>
        <p:spPr>
          <a:xfrm>
            <a:off x="5364088" y="2996952"/>
            <a:ext cx="38043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Bas </a:t>
            </a:r>
            <a:endParaRPr lang="fr-FR" b="1" dirty="0"/>
          </a:p>
          <a:p>
            <a:r>
              <a:rPr lang="fr-FR" sz="1600" strike="sngStrike" dirty="0"/>
              <a:t>6 mars : Modérément bas</a:t>
            </a:r>
          </a:p>
          <a:p>
            <a:r>
              <a:rPr lang="fr-FR" b="1" dirty="0"/>
              <a:t>25 septembre : Modérément bas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E7277F-33A0-EB14-81C6-7A2A73CB93CB}"/>
              </a:ext>
            </a:extLst>
          </p:cNvPr>
          <p:cNvSpPr txBox="1"/>
          <p:nvPr/>
        </p:nvSpPr>
        <p:spPr>
          <a:xfrm>
            <a:off x="7094025" y="141043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2E00E5"/>
                </a:solidFill>
              </a:rPr>
              <a:t>BSS001YPBP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5B8F56C-D0BD-416C-9D2D-BC7472B2AC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183262"/>
              </p:ext>
            </p:extLst>
          </p:nvPr>
        </p:nvGraphicFramePr>
        <p:xfrm>
          <a:off x="525344" y="3583849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6873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2E00E4"/>
                </a:solidFill>
              </a:rPr>
              <a:t>Nappe alluviale de la Dordogne</a:t>
            </a:r>
            <a:br>
              <a:rPr lang="fr-FR" dirty="0">
                <a:solidFill>
                  <a:srgbClr val="2E00E4"/>
                </a:solidFill>
              </a:rPr>
            </a:br>
            <a:r>
              <a:rPr lang="fr-FR" dirty="0">
                <a:solidFill>
                  <a:srgbClr val="2E00E4"/>
                </a:solidFill>
              </a:rPr>
              <a:t>Izon - </a:t>
            </a:r>
            <a:r>
              <a:rPr lang="fr-FR" dirty="0" err="1">
                <a:solidFill>
                  <a:srgbClr val="2E00E4"/>
                </a:solidFill>
              </a:rPr>
              <a:t>Bense</a:t>
            </a:r>
            <a:endParaRPr lang="fr-FR" dirty="0">
              <a:solidFill>
                <a:srgbClr val="2E00E4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82381"/>
            <a:ext cx="2855961" cy="13705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331640" y="1844823"/>
            <a:ext cx="1008112" cy="47173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331640" y="1479648"/>
            <a:ext cx="2160240" cy="36244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331640" y="2316562"/>
            <a:ext cx="2160240" cy="53364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4588412" y="2943558"/>
            <a:ext cx="4633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strike="sngStrike" dirty="0"/>
              <a:t>21 février : Modérément bas </a:t>
            </a:r>
          </a:p>
          <a:p>
            <a:r>
              <a:rPr lang="fr-FR" sz="1400" strike="sngStrike" dirty="0"/>
              <a:t>13 mars : Haut</a:t>
            </a:r>
          </a:p>
          <a:p>
            <a:r>
              <a:rPr lang="fr-FR" sz="1400" strike="sngStrike" dirty="0"/>
              <a:t>15 avril : Normal</a:t>
            </a:r>
          </a:p>
          <a:p>
            <a:r>
              <a:rPr lang="fr-FR" b="1" dirty="0"/>
              <a:t>25 septembre : Proche de la moyenne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FFAC2E-9F14-EB0B-538A-21DA0027A54A}"/>
              </a:ext>
            </a:extLst>
          </p:cNvPr>
          <p:cNvSpPr txBox="1"/>
          <p:nvPr/>
        </p:nvSpPr>
        <p:spPr>
          <a:xfrm>
            <a:off x="6479359" y="14176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2E00E5"/>
                </a:solidFill>
              </a:rPr>
              <a:t>BSS001XZNM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203962B7-9263-482F-AA40-E4B5C93FF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103977"/>
              </p:ext>
            </p:extLst>
          </p:nvPr>
        </p:nvGraphicFramePr>
        <p:xfrm>
          <a:off x="582318" y="3620667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5548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0B1F7"/>
                </a:solidFill>
              </a:rPr>
              <a:t>Nappe alluviale de la Garonne</a:t>
            </a:r>
            <a:br>
              <a:rPr lang="fr-FR" dirty="0">
                <a:solidFill>
                  <a:srgbClr val="00B1F7"/>
                </a:solidFill>
              </a:rPr>
            </a:br>
            <a:r>
              <a:rPr lang="fr-FR" dirty="0">
                <a:solidFill>
                  <a:srgbClr val="00B1F7"/>
                </a:solidFill>
              </a:rPr>
              <a:t>Latresne - Loulou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05147"/>
            <a:ext cx="2855961" cy="13250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115616" y="2205621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115616" y="1479648"/>
            <a:ext cx="2376264" cy="725973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115616" y="2568064"/>
            <a:ext cx="2376264" cy="28213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220072" y="2850203"/>
            <a:ext cx="41764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Haut</a:t>
            </a:r>
          </a:p>
          <a:p>
            <a:r>
              <a:rPr lang="fr-FR" sz="1600" strike="sngStrike" dirty="0"/>
              <a:t>15 avril : Normal</a:t>
            </a:r>
          </a:p>
          <a:p>
            <a:r>
              <a:rPr lang="fr-FR" b="1" dirty="0"/>
              <a:t>25 septembre : Modérément haut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61391F-C917-D70A-507D-2D625B1D2034}"/>
              </a:ext>
            </a:extLst>
          </p:cNvPr>
          <p:cNvSpPr txBox="1"/>
          <p:nvPr/>
        </p:nvSpPr>
        <p:spPr>
          <a:xfrm>
            <a:off x="6444208" y="143191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1F7"/>
                </a:solidFill>
              </a:rPr>
              <a:t>BSS001ZLTD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946F5714-9D53-4376-A1FB-C8FC4C83D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3742310"/>
              </p:ext>
            </p:extLst>
          </p:nvPr>
        </p:nvGraphicFramePr>
        <p:xfrm>
          <a:off x="552851" y="3628147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1809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B1F7"/>
                </a:solidFill>
              </a:rPr>
              <a:t>Nappe du </a:t>
            </a:r>
            <a:r>
              <a:rPr lang="fr-FR" dirty="0" err="1">
                <a:solidFill>
                  <a:srgbClr val="00B1F7"/>
                </a:solidFill>
              </a:rPr>
              <a:t>Plio</a:t>
            </a:r>
            <a:r>
              <a:rPr lang="fr-FR" dirty="0">
                <a:solidFill>
                  <a:srgbClr val="00B1F7"/>
                </a:solidFill>
              </a:rPr>
              <a:t>-quaternaire</a:t>
            </a:r>
            <a:br>
              <a:rPr lang="fr-FR" dirty="0">
                <a:solidFill>
                  <a:srgbClr val="00B1F7"/>
                </a:solidFill>
              </a:rPr>
            </a:br>
            <a:r>
              <a:rPr lang="fr-FR" dirty="0">
                <a:solidFill>
                  <a:srgbClr val="00B1F7"/>
                </a:solidFill>
              </a:rPr>
              <a:t>Saucats - Jalousie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855961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8" y="2618092"/>
            <a:ext cx="864096" cy="36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8" y="1595262"/>
            <a:ext cx="2448272" cy="1017364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43608" y="2737326"/>
            <a:ext cx="2448272" cy="24320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4716016" y="2837900"/>
            <a:ext cx="45253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Très bas </a:t>
            </a:r>
          </a:p>
          <a:p>
            <a:r>
              <a:rPr lang="fr-FR" sz="1600" strike="sngStrike" dirty="0"/>
              <a:t>13 mars : Bas</a:t>
            </a:r>
          </a:p>
          <a:p>
            <a:r>
              <a:rPr lang="fr-FR" sz="1600" strike="sngStrike" dirty="0"/>
              <a:t>15 avril : Modérément bas</a:t>
            </a:r>
          </a:p>
          <a:p>
            <a:r>
              <a:rPr lang="fr-FR" b="1" dirty="0"/>
              <a:t>25 septembre : Proche de la moyenne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0872F0-D7E9-3598-5CD7-131535037DAC}"/>
              </a:ext>
            </a:extLst>
          </p:cNvPr>
          <p:cNvSpPr txBox="1"/>
          <p:nvPr/>
        </p:nvSpPr>
        <p:spPr>
          <a:xfrm>
            <a:off x="6444208" y="150902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1F7"/>
                </a:solidFill>
              </a:rPr>
              <a:t>BSS002ACWU</a:t>
            </a:r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4E6208EA-C328-4B86-8C15-1EAE1DE716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744790"/>
              </p:ext>
            </p:extLst>
          </p:nvPr>
        </p:nvGraphicFramePr>
        <p:xfrm>
          <a:off x="528450" y="3645023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5139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du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 err="1">
                <a:solidFill>
                  <a:srgbClr val="09D0D5"/>
                </a:solidFill>
              </a:rPr>
              <a:t>Lanton</a:t>
            </a:r>
            <a:r>
              <a:rPr lang="fr-FR" dirty="0">
                <a:solidFill>
                  <a:srgbClr val="09D0D5"/>
                </a:solidFill>
              </a:rPr>
              <a:t> - </a:t>
            </a:r>
            <a:r>
              <a:rPr lang="fr-FR" dirty="0" err="1">
                <a:solidFill>
                  <a:srgbClr val="09D0D5"/>
                </a:solidFill>
              </a:rPr>
              <a:t>Blagon</a:t>
            </a:r>
            <a:endParaRPr lang="fr-FR" dirty="0">
              <a:solidFill>
                <a:srgbClr val="09D0D5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3456"/>
            <a:ext cx="2585555" cy="11284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83568" y="2268291"/>
            <a:ext cx="864096" cy="2966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83568" y="1595262"/>
            <a:ext cx="2808312" cy="67302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83568" y="2564905"/>
            <a:ext cx="2808312" cy="1724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4747076" y="2832292"/>
            <a:ext cx="43969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Très haut</a:t>
            </a:r>
          </a:p>
          <a:p>
            <a:r>
              <a:rPr lang="fr-FR" sz="1600" strike="sngStrike" dirty="0"/>
              <a:t>15 avril : Très haut</a:t>
            </a:r>
          </a:p>
          <a:p>
            <a:r>
              <a:rPr lang="fr-FR" b="1" dirty="0"/>
              <a:t>25 septembre : Proche de la moyenne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0B4585-5DC9-3503-A958-BB943DD97321}"/>
              </a:ext>
            </a:extLst>
          </p:cNvPr>
          <p:cNvSpPr txBox="1"/>
          <p:nvPr/>
        </p:nvSpPr>
        <p:spPr>
          <a:xfrm>
            <a:off x="6156176" y="151493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BSS001ZDUB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A85563DE-31CF-4322-A517-8A90A883D6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4741367"/>
              </p:ext>
            </p:extLst>
          </p:nvPr>
        </p:nvGraphicFramePr>
        <p:xfrm>
          <a:off x="528450" y="3604404"/>
          <a:ext cx="864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09488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16459F9-45D4-4C48-B000-FEBEA0CF1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015986"/>
              </p:ext>
            </p:extLst>
          </p:nvPr>
        </p:nvGraphicFramePr>
        <p:xfrm>
          <a:off x="3491880" y="4382995"/>
          <a:ext cx="5652000" cy="203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459805"/>
            <a:ext cx="2834067" cy="10746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étangs Born et Buch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Ychoux – </a:t>
            </a:r>
            <a:r>
              <a:rPr lang="fr-FR" dirty="0" err="1">
                <a:solidFill>
                  <a:srgbClr val="09D0D5"/>
                </a:solidFill>
              </a:rPr>
              <a:t>Biredis</a:t>
            </a:r>
            <a:r>
              <a:rPr lang="fr-FR" dirty="0">
                <a:solidFill>
                  <a:srgbClr val="09D0D5"/>
                </a:solidFill>
              </a:rPr>
              <a:t> (nord) et Malet (sud)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79512" y="3217422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79512" y="1449742"/>
            <a:ext cx="3312368" cy="176768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104803" y="3710666"/>
            <a:ext cx="3064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err="1"/>
              <a:t>Biredis</a:t>
            </a:r>
            <a:r>
              <a:rPr lang="fr-FR" sz="1600" b="1" u="sng" dirty="0"/>
              <a:t> </a:t>
            </a:r>
            <a:r>
              <a:rPr lang="fr-FR" sz="1300" b="1" u="sng" dirty="0"/>
              <a:t>– BSS002AXYY</a:t>
            </a:r>
          </a:p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Modérément bas</a:t>
            </a:r>
          </a:p>
          <a:p>
            <a:r>
              <a:rPr lang="fr-FR" sz="1600" strike="sngStrike" dirty="0"/>
              <a:t>15 avril : Modérément bas</a:t>
            </a:r>
          </a:p>
          <a:p>
            <a:r>
              <a:rPr lang="fr-FR" b="1" dirty="0"/>
              <a:t>25 sept : Modérément bas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C8BCECC-E551-0BEC-62FF-457216341722}"/>
              </a:ext>
            </a:extLst>
          </p:cNvPr>
          <p:cNvSpPr txBox="1"/>
          <p:nvPr/>
        </p:nvSpPr>
        <p:spPr>
          <a:xfrm>
            <a:off x="8064389" y="4509120"/>
            <a:ext cx="7560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Malet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95B1F09-91B6-64FF-9F92-5030AB75B776}"/>
              </a:ext>
            </a:extLst>
          </p:cNvPr>
          <p:cNvSpPr txBox="1"/>
          <p:nvPr/>
        </p:nvSpPr>
        <p:spPr>
          <a:xfrm>
            <a:off x="258417" y="4984820"/>
            <a:ext cx="3064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b="1" u="sng" dirty="0"/>
              <a:t>Malet </a:t>
            </a:r>
            <a:r>
              <a:rPr lang="fr-FR" sz="1300" b="1" u="sng" dirty="0"/>
              <a:t>– BSS002AZHG</a:t>
            </a:r>
          </a:p>
          <a:p>
            <a:pPr algn="r"/>
            <a:r>
              <a:rPr lang="fr-FR" sz="1600" strike="sngStrike" dirty="0"/>
              <a:t>21 février : Modérément bas</a:t>
            </a:r>
          </a:p>
          <a:p>
            <a:pPr algn="r"/>
            <a:r>
              <a:rPr lang="fr-FR" sz="1600" strike="sngStrike" dirty="0"/>
              <a:t>13 mars : Normal</a:t>
            </a:r>
          </a:p>
          <a:p>
            <a:pPr algn="r"/>
            <a:r>
              <a:rPr lang="fr-FR" sz="1600" strike="sngStrike" dirty="0"/>
              <a:t>15 avril : Modérément bas</a:t>
            </a:r>
          </a:p>
          <a:p>
            <a:pPr algn="r"/>
            <a:r>
              <a:rPr lang="fr-FR" b="1" dirty="0"/>
              <a:t>25 sept : Modérément bas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6D72DD-CD35-60FE-D1B1-E76040ABD53A}"/>
              </a:ext>
            </a:extLst>
          </p:cNvPr>
          <p:cNvSpPr txBox="1"/>
          <p:nvPr/>
        </p:nvSpPr>
        <p:spPr>
          <a:xfrm>
            <a:off x="6337126" y="192733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BSS002AZHG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B5E38E-A74C-B63B-6484-1ADAA971DD84}"/>
              </a:ext>
            </a:extLst>
          </p:cNvPr>
          <p:cNvSpPr txBox="1"/>
          <p:nvPr/>
        </p:nvSpPr>
        <p:spPr>
          <a:xfrm>
            <a:off x="6337126" y="166739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BSS002AXYY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 flipV="1">
            <a:off x="1022928" y="2544560"/>
            <a:ext cx="5300494" cy="1047797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6C7E536-94C6-B2BB-CE89-2E4DF38D0C8D}"/>
              </a:ext>
            </a:extLst>
          </p:cNvPr>
          <p:cNvSpPr/>
          <p:nvPr/>
        </p:nvSpPr>
        <p:spPr>
          <a:xfrm>
            <a:off x="3419872" y="2639565"/>
            <a:ext cx="2520280" cy="935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A1DAE75-A606-4A4E-A9EA-2874CB429E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961877"/>
              </p:ext>
            </p:extLst>
          </p:nvPr>
        </p:nvGraphicFramePr>
        <p:xfrm>
          <a:off x="3275855" y="2478720"/>
          <a:ext cx="5794779" cy="203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46AEBAC8-FB4F-8912-E11B-2D59BF564A08}"/>
              </a:ext>
            </a:extLst>
          </p:cNvPr>
          <p:cNvSpPr txBox="1"/>
          <p:nvPr/>
        </p:nvSpPr>
        <p:spPr>
          <a:xfrm>
            <a:off x="7992430" y="2778233"/>
            <a:ext cx="90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Biredis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9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lacs médocains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Le Temple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600840"/>
            <a:ext cx="2834067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611560" y="2119984"/>
            <a:ext cx="864096" cy="37291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611560" y="1595262"/>
            <a:ext cx="2880320" cy="52472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611560" y="2492896"/>
            <a:ext cx="2880320" cy="24443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251276" y="2992788"/>
            <a:ext cx="3816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</a:t>
            </a:r>
          </a:p>
          <a:p>
            <a:r>
              <a:rPr lang="fr-FR" sz="1600" strike="sngStrike" dirty="0"/>
              <a:t>13 mars : Très haut</a:t>
            </a:r>
          </a:p>
          <a:p>
            <a:r>
              <a:rPr lang="fr-FR" sz="1600" strike="sngStrike" dirty="0"/>
              <a:t>15 avril : Haut</a:t>
            </a:r>
          </a:p>
          <a:p>
            <a:r>
              <a:rPr lang="fr-FR" b="1" dirty="0"/>
              <a:t>25 septembre : Modérément haut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342B6B-8A22-4188-F8D0-531C510115F7}"/>
              </a:ext>
            </a:extLst>
          </p:cNvPr>
          <p:cNvSpPr txBox="1"/>
          <p:nvPr/>
        </p:nvSpPr>
        <p:spPr>
          <a:xfrm>
            <a:off x="6444208" y="1529373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BSS001XUCL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D9573053-B7DD-4E4E-BF26-36A3A78081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295040"/>
              </p:ext>
            </p:extLst>
          </p:nvPr>
        </p:nvGraphicFramePr>
        <p:xfrm>
          <a:off x="323528" y="3877828"/>
          <a:ext cx="896385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031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9D0D5"/>
                </a:solidFill>
              </a:rPr>
              <a:t>Nappe </a:t>
            </a:r>
            <a:r>
              <a:rPr lang="fr-FR" dirty="0" err="1">
                <a:solidFill>
                  <a:srgbClr val="09D0D5"/>
                </a:solidFill>
              </a:rPr>
              <a:t>plio</a:t>
            </a:r>
            <a:r>
              <a:rPr lang="fr-FR" dirty="0">
                <a:solidFill>
                  <a:srgbClr val="09D0D5"/>
                </a:solidFill>
              </a:rPr>
              <a:t>-quaternaire des lacs médocains</a:t>
            </a:r>
            <a:br>
              <a:rPr lang="fr-FR" dirty="0">
                <a:solidFill>
                  <a:srgbClr val="09D0D5"/>
                </a:solidFill>
              </a:rPr>
            </a:br>
            <a:r>
              <a:rPr lang="fr-FR" dirty="0">
                <a:solidFill>
                  <a:srgbClr val="09D0D5"/>
                </a:solidFill>
              </a:rPr>
              <a:t>Ste Hélène – Etang de la Levade P0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05150"/>
            <a:ext cx="2289094" cy="11521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284740" y="1779616"/>
            <a:ext cx="974891" cy="53565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308934" y="1485114"/>
            <a:ext cx="3231332" cy="294502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284740" y="2315272"/>
            <a:ext cx="3255526" cy="317221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77C4F9F5-E054-98D8-5D3B-D3AA09C3E871}"/>
              </a:ext>
            </a:extLst>
          </p:cNvPr>
          <p:cNvSpPr txBox="1"/>
          <p:nvPr/>
        </p:nvSpPr>
        <p:spPr>
          <a:xfrm>
            <a:off x="5169186" y="3445768"/>
            <a:ext cx="44700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16 janvier : Normal</a:t>
            </a:r>
          </a:p>
          <a:p>
            <a:r>
              <a:rPr lang="fr-FR" b="1" dirty="0"/>
              <a:t>25 septembre : Modérément haut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141CE6-6C00-76E8-6D0E-7216C449643F}"/>
              </a:ext>
            </a:extLst>
          </p:cNvPr>
          <p:cNvSpPr txBox="1"/>
          <p:nvPr/>
        </p:nvSpPr>
        <p:spPr>
          <a:xfrm>
            <a:off x="5940152" y="144106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35D8DD"/>
                </a:solidFill>
              </a:rPr>
              <a:t>BSS001XTSE 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FD10F97-8A03-4FC1-87F5-FAFE5A1CDF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7697729"/>
              </p:ext>
            </p:extLst>
          </p:nvPr>
        </p:nvGraphicFramePr>
        <p:xfrm>
          <a:off x="611560" y="3964607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8759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BCB800"/>
                </a:solidFill>
              </a:rPr>
              <a:t>Nappe du Miocène</a:t>
            </a:r>
            <a:br>
              <a:rPr lang="fr-FR" dirty="0">
                <a:solidFill>
                  <a:srgbClr val="BCB800"/>
                </a:solidFill>
              </a:rPr>
            </a:br>
            <a:r>
              <a:rPr lang="fr-FR" dirty="0">
                <a:solidFill>
                  <a:srgbClr val="BCB800"/>
                </a:solidFill>
              </a:rPr>
              <a:t>Pessac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84C7508-7B2E-3A88-72A6-F1806B23A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564913"/>
            <a:ext cx="2289094" cy="1067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5198344" y="2946297"/>
            <a:ext cx="39707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Normal</a:t>
            </a:r>
          </a:p>
          <a:p>
            <a:r>
              <a:rPr lang="fr-FR" sz="1600" strike="sngStrike" dirty="0"/>
              <a:t>15 avril : Modérément haut</a:t>
            </a:r>
          </a:p>
          <a:p>
            <a:r>
              <a:rPr lang="fr-FR" b="1" dirty="0"/>
              <a:t>25 septembre : Modérément haut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78E06A-7036-B197-C90A-6A643884E367}"/>
              </a:ext>
            </a:extLst>
          </p:cNvPr>
          <p:cNvSpPr txBox="1"/>
          <p:nvPr/>
        </p:nvSpPr>
        <p:spPr>
          <a:xfrm>
            <a:off x="5814495" y="148493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BCB800"/>
                </a:solidFill>
              </a:rPr>
              <a:t>BSS001ZGRB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490B4E71-4C9A-45AD-8FFA-AF55D8391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836602"/>
              </p:ext>
            </p:extLst>
          </p:nvPr>
        </p:nvGraphicFramePr>
        <p:xfrm>
          <a:off x="611560" y="3921534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122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AA200"/>
                </a:solidFill>
              </a:rPr>
              <a:t>Nappe de l’Oligocène</a:t>
            </a:r>
            <a:br>
              <a:rPr lang="fr-FR" dirty="0">
                <a:solidFill>
                  <a:srgbClr val="EAA200"/>
                </a:solidFill>
              </a:rPr>
            </a:br>
            <a:r>
              <a:rPr lang="fr-FR" dirty="0">
                <a:solidFill>
                  <a:srgbClr val="EAA200"/>
                </a:solidFill>
              </a:rPr>
              <a:t>Canéjan – Le lac vert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83C938F-8A9E-2A7A-7AD2-4248BE517B9A}"/>
              </a:ext>
            </a:extLst>
          </p:cNvPr>
          <p:cNvSpPr/>
          <p:nvPr/>
        </p:nvSpPr>
        <p:spPr>
          <a:xfrm>
            <a:off x="1043609" y="2204864"/>
            <a:ext cx="864096" cy="36004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CAC49F-2EB9-6C6C-1460-5059A6343497}"/>
              </a:ext>
            </a:extLst>
          </p:cNvPr>
          <p:cNvCxnSpPr>
            <a:cxnSpLocks/>
          </p:cNvCxnSpPr>
          <p:nvPr/>
        </p:nvCxnSpPr>
        <p:spPr>
          <a:xfrm flipV="1">
            <a:off x="1043609" y="1552374"/>
            <a:ext cx="2496657" cy="65249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B98874C-EC23-7466-8482-6A09D2CD5363}"/>
              </a:ext>
            </a:extLst>
          </p:cNvPr>
          <p:cNvCxnSpPr>
            <a:cxnSpLocks/>
          </p:cNvCxnSpPr>
          <p:nvPr/>
        </p:nvCxnSpPr>
        <p:spPr>
          <a:xfrm>
            <a:off x="1043609" y="2564904"/>
            <a:ext cx="2496657" cy="67589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4716016" y="3043914"/>
            <a:ext cx="43610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Modérément bas </a:t>
            </a:r>
          </a:p>
          <a:p>
            <a:r>
              <a:rPr lang="fr-FR" sz="1600" strike="sngStrike" dirty="0"/>
              <a:t>13 mars : Modérément bas </a:t>
            </a:r>
          </a:p>
          <a:p>
            <a:r>
              <a:rPr lang="fr-FR" sz="1600" strike="sngStrike" dirty="0"/>
              <a:t>15 avril : Normal</a:t>
            </a:r>
          </a:p>
          <a:p>
            <a:r>
              <a:rPr lang="fr-FR" b="1" dirty="0"/>
              <a:t>25 septembre : Proche de la moyenne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535C285-3071-FEED-CE79-6D690A044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3114" y="1562951"/>
            <a:ext cx="2987007" cy="10695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636F0E-6CFA-FD00-D92C-DD1B40127750}"/>
              </a:ext>
            </a:extLst>
          </p:cNvPr>
          <p:cNvSpPr txBox="1"/>
          <p:nvPr/>
        </p:nvSpPr>
        <p:spPr>
          <a:xfrm>
            <a:off x="6588224" y="1540065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AA200"/>
                </a:solidFill>
              </a:rPr>
              <a:t>BSS001ZGHX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D4258345-BFB1-44EE-8579-9B721F918B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7960757"/>
              </p:ext>
            </p:extLst>
          </p:nvPr>
        </p:nvGraphicFramePr>
        <p:xfrm>
          <a:off x="504000" y="3940007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3364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EB114B"/>
                </a:solidFill>
              </a:rPr>
              <a:t>Nappe de l’Eocène</a:t>
            </a:r>
            <a:br>
              <a:rPr lang="fr-FR" dirty="0">
                <a:solidFill>
                  <a:srgbClr val="EB114B"/>
                </a:solidFill>
              </a:rPr>
            </a:br>
            <a:r>
              <a:rPr lang="fr-FR" dirty="0">
                <a:solidFill>
                  <a:srgbClr val="EB114B"/>
                </a:solidFill>
              </a:rPr>
              <a:t>Portets – Grangeneuve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87D485-90A6-75BD-E6BC-CBCF2CCF9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5114"/>
            <a:ext cx="3207139" cy="215990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4DCFEC9-88F3-75E2-7724-B8D58F062B3A}"/>
              </a:ext>
            </a:extLst>
          </p:cNvPr>
          <p:cNvSpPr txBox="1"/>
          <p:nvPr/>
        </p:nvSpPr>
        <p:spPr>
          <a:xfrm>
            <a:off x="6088468" y="2931667"/>
            <a:ext cx="313696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strike="sngStrike" dirty="0"/>
              <a:t>21 février : Très bas </a:t>
            </a:r>
          </a:p>
          <a:p>
            <a:r>
              <a:rPr lang="fr-FR" sz="1600" strike="sngStrike" dirty="0"/>
              <a:t>13 mars : Très bas</a:t>
            </a:r>
          </a:p>
          <a:p>
            <a:r>
              <a:rPr lang="fr-FR" sz="1600" strike="sngStrike" dirty="0"/>
              <a:t>15 avril : Très bas</a:t>
            </a:r>
          </a:p>
          <a:p>
            <a:r>
              <a:rPr lang="fr-FR" b="1" dirty="0"/>
              <a:t>25 septembre : Très bas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C60B76-2283-D468-0511-D49D2BEF9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0266" y="1552374"/>
            <a:ext cx="1801215" cy="12008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EF204D-BDAF-6074-884D-227DCF440240}"/>
              </a:ext>
            </a:extLst>
          </p:cNvPr>
          <p:cNvSpPr/>
          <p:nvPr/>
        </p:nvSpPr>
        <p:spPr>
          <a:xfrm>
            <a:off x="1043608" y="2137275"/>
            <a:ext cx="1161739" cy="57606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D261BB8-4421-8EFB-10DF-F8E74DB50361}"/>
              </a:ext>
            </a:extLst>
          </p:cNvPr>
          <p:cNvCxnSpPr>
            <a:cxnSpLocks/>
          </p:cNvCxnSpPr>
          <p:nvPr/>
        </p:nvCxnSpPr>
        <p:spPr>
          <a:xfrm flipV="1">
            <a:off x="1043609" y="1524630"/>
            <a:ext cx="2496656" cy="6126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4551878-BB00-1944-6EA2-3B7C9EE5566C}"/>
              </a:ext>
            </a:extLst>
          </p:cNvPr>
          <p:cNvCxnSpPr>
            <a:cxnSpLocks/>
          </p:cNvCxnSpPr>
          <p:nvPr/>
        </p:nvCxnSpPr>
        <p:spPr>
          <a:xfrm>
            <a:off x="1043608" y="2713339"/>
            <a:ext cx="2496657" cy="39845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3853AF3-C261-6B9D-A3A0-2E1BEFBF8355}"/>
              </a:ext>
            </a:extLst>
          </p:cNvPr>
          <p:cNvSpPr txBox="1"/>
          <p:nvPr/>
        </p:nvSpPr>
        <p:spPr>
          <a:xfrm>
            <a:off x="5446073" y="150627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EB114B"/>
                </a:solidFill>
              </a:rPr>
              <a:t>BSS001ZNWC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3460B9D-7B11-4DEA-A693-604DD25C79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789257"/>
              </p:ext>
            </p:extLst>
          </p:nvPr>
        </p:nvGraphicFramePr>
        <p:xfrm>
          <a:off x="585082" y="3928240"/>
          <a:ext cx="86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7568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8BC7E54-0540-4EAA-8D44-9C1A4134D0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994852"/>
              </p:ext>
            </p:extLst>
          </p:nvPr>
        </p:nvGraphicFramePr>
        <p:xfrm>
          <a:off x="192366" y="4410502"/>
          <a:ext cx="8963528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6770DADB-4C76-47BD-8AEC-4A2CBED9A8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007934"/>
              </p:ext>
            </p:extLst>
          </p:nvPr>
        </p:nvGraphicFramePr>
        <p:xfrm>
          <a:off x="108000" y="1141866"/>
          <a:ext cx="9036000" cy="30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E6AFBA48-0F3A-9A08-C5FA-7CAE6B44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030" y="274762"/>
            <a:ext cx="6760453" cy="1143000"/>
          </a:xfrm>
        </p:spPr>
        <p:txBody>
          <a:bodyPr>
            <a:normAutofit/>
          </a:bodyPr>
          <a:lstStyle/>
          <a:p>
            <a:pPr algn="ctr"/>
            <a:r>
              <a:rPr lang="fr-FR" sz="2100" dirty="0">
                <a:solidFill>
                  <a:schemeClr val="tx1"/>
                </a:solidFill>
              </a:rPr>
              <a:t>Ste Hélène – Etang de la Levade</a:t>
            </a:r>
            <a:br>
              <a:rPr lang="fr-FR" sz="2100" dirty="0">
                <a:solidFill>
                  <a:schemeClr val="tx1"/>
                </a:solidFill>
              </a:rPr>
            </a:br>
            <a:r>
              <a:rPr lang="fr-FR" sz="2100" dirty="0">
                <a:solidFill>
                  <a:schemeClr val="tx1"/>
                </a:solidFill>
              </a:rPr>
              <a:t>Nappes </a:t>
            </a:r>
            <a:r>
              <a:rPr lang="fr-FR" sz="2100" dirty="0" err="1">
                <a:solidFill>
                  <a:schemeClr val="tx1"/>
                </a:solidFill>
              </a:rPr>
              <a:t>plio</a:t>
            </a:r>
            <a:r>
              <a:rPr lang="fr-FR" sz="2100" dirty="0">
                <a:solidFill>
                  <a:schemeClr val="tx1"/>
                </a:solidFill>
              </a:rPr>
              <a:t>-quaternaire, miocène, oligocène, éocène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B1B6A-CED9-5C56-890F-4DD3DD88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D82009D2-0715-3375-7ED7-FD0244E7AEEE}"/>
              </a:ext>
            </a:extLst>
          </p:cNvPr>
          <p:cNvCxnSpPr/>
          <p:nvPr/>
        </p:nvCxnSpPr>
        <p:spPr>
          <a:xfrm>
            <a:off x="1187624" y="3645520"/>
            <a:ext cx="0" cy="1008112"/>
          </a:xfrm>
          <a:prstGeom prst="line">
            <a:avLst/>
          </a:prstGeom>
          <a:ln w="6350"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50D0EEC-10E7-8C91-B3FF-C62E68AAB365}"/>
              </a:ext>
            </a:extLst>
          </p:cNvPr>
          <p:cNvSpPr txBox="1"/>
          <p:nvPr/>
        </p:nvSpPr>
        <p:spPr>
          <a:xfrm>
            <a:off x="1043607" y="3964415"/>
            <a:ext cx="4320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\\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68C6A7-8BDF-DBAD-311E-DA7D6466B887}"/>
              </a:ext>
            </a:extLst>
          </p:cNvPr>
          <p:cNvSpPr txBox="1"/>
          <p:nvPr/>
        </p:nvSpPr>
        <p:spPr>
          <a:xfrm rot="16200000">
            <a:off x="-314391" y="3708662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6A6A6A"/>
                </a:solidFill>
              </a:rPr>
              <a:t>Niveau de nappe (m)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F30EDC6-3C51-20FD-A4E7-427CD7BCC19E}"/>
              </a:ext>
            </a:extLst>
          </p:cNvPr>
          <p:cNvSpPr txBox="1"/>
          <p:nvPr/>
        </p:nvSpPr>
        <p:spPr>
          <a:xfrm>
            <a:off x="6876168" y="4474404"/>
            <a:ext cx="2016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EB114B"/>
                </a:solidFill>
              </a:rPr>
              <a:t>Eocène - BSS001XTRZ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9B81F1-F41C-38D6-8290-4B5963FC044F}"/>
              </a:ext>
            </a:extLst>
          </p:cNvPr>
          <p:cNvSpPr txBox="1"/>
          <p:nvPr/>
        </p:nvSpPr>
        <p:spPr>
          <a:xfrm>
            <a:off x="6804168" y="2653866"/>
            <a:ext cx="208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BCB800"/>
                </a:solidFill>
              </a:rPr>
              <a:t>Miocène - BSS001XTSB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9252ED-E1CC-C77D-F7B4-3E99D6954C82}"/>
              </a:ext>
            </a:extLst>
          </p:cNvPr>
          <p:cNvSpPr txBox="1"/>
          <p:nvPr/>
        </p:nvSpPr>
        <p:spPr>
          <a:xfrm>
            <a:off x="6264168" y="3895417"/>
            <a:ext cx="262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F6AA00"/>
                </a:solidFill>
              </a:rPr>
              <a:t>Oligocène - BSS001XTSA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B5E16C3-E7EA-A24D-5BAD-FC83C93509A5}"/>
              </a:ext>
            </a:extLst>
          </p:cNvPr>
          <p:cNvSpPr txBox="1"/>
          <p:nvPr/>
        </p:nvSpPr>
        <p:spPr>
          <a:xfrm>
            <a:off x="6074593" y="1405354"/>
            <a:ext cx="280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err="1">
                <a:solidFill>
                  <a:srgbClr val="09D0D5"/>
                </a:solidFill>
              </a:rPr>
              <a:t>Plio</a:t>
            </a:r>
            <a:r>
              <a:rPr lang="fr-FR" sz="1400" b="1" dirty="0">
                <a:solidFill>
                  <a:srgbClr val="09D0D5"/>
                </a:solidFill>
              </a:rPr>
              <a:t>-Quaternaire - BSS001XTSE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B2E6FB-F99B-0DD7-FFC7-D794F139B642}"/>
              </a:ext>
            </a:extLst>
          </p:cNvPr>
          <p:cNvSpPr txBox="1"/>
          <p:nvPr/>
        </p:nvSpPr>
        <p:spPr>
          <a:xfrm>
            <a:off x="1475646" y="3847161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F6AA00"/>
                </a:solidFill>
              </a:rPr>
              <a:t>21 février : Bas</a:t>
            </a:r>
          </a:p>
          <a:p>
            <a:r>
              <a:rPr lang="fr-FR" sz="1200" b="1" dirty="0">
                <a:solidFill>
                  <a:srgbClr val="F6AA00"/>
                </a:solidFill>
              </a:rPr>
              <a:t>26 février: Modérément bas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A3D64C1-4FED-C4E9-7D54-714D13658063}"/>
              </a:ext>
            </a:extLst>
          </p:cNvPr>
          <p:cNvGrpSpPr/>
          <p:nvPr/>
        </p:nvGrpSpPr>
        <p:grpSpPr>
          <a:xfrm>
            <a:off x="1373597" y="4455793"/>
            <a:ext cx="2736304" cy="413289"/>
            <a:chOff x="1547664" y="2499978"/>
            <a:chExt cx="2736304" cy="41328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AC49636-4517-F00D-A846-BDD5B9641F16}"/>
                </a:ext>
              </a:extLst>
            </p:cNvPr>
            <p:cNvSpPr/>
            <p:nvPr/>
          </p:nvSpPr>
          <p:spPr>
            <a:xfrm>
              <a:off x="1547664" y="2499978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1E5781E-ABE6-8DCA-59FF-E033317071DF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ZoneTexte 26">
            <a:extLst>
              <a:ext uri="{FF2B5EF4-FFF2-40B4-BE49-F238E27FC236}">
                <a16:creationId xmlns:a16="http://schemas.microsoft.com/office/drawing/2014/main" id="{3FF71EFF-BB73-BFA7-4A00-23850939BEA5}"/>
              </a:ext>
            </a:extLst>
          </p:cNvPr>
          <p:cNvSpPr txBox="1"/>
          <p:nvPr/>
        </p:nvSpPr>
        <p:spPr>
          <a:xfrm>
            <a:off x="1475647" y="4431606"/>
            <a:ext cx="2808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strike="sngStrike" dirty="0">
                <a:solidFill>
                  <a:srgbClr val="EB114B"/>
                </a:solidFill>
              </a:rPr>
              <a:t>21 février, 13 mars, 15 avril : Très bas </a:t>
            </a:r>
          </a:p>
          <a:p>
            <a:r>
              <a:rPr lang="fr-FR" sz="1200" b="1" dirty="0">
                <a:solidFill>
                  <a:srgbClr val="EB114B"/>
                </a:solidFill>
              </a:rPr>
              <a:t>25 sept : Très bas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412845B-864A-5B10-A389-12EA8B2C232B}"/>
              </a:ext>
            </a:extLst>
          </p:cNvPr>
          <p:cNvGrpSpPr/>
          <p:nvPr/>
        </p:nvGrpSpPr>
        <p:grpSpPr>
          <a:xfrm>
            <a:off x="1547664" y="2564904"/>
            <a:ext cx="3600400" cy="108044"/>
            <a:chOff x="1547664" y="2499978"/>
            <a:chExt cx="2736304" cy="41328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842B4D-143D-BB33-F3F6-F475BD80AE61}"/>
                </a:ext>
              </a:extLst>
            </p:cNvPr>
            <p:cNvSpPr/>
            <p:nvPr/>
          </p:nvSpPr>
          <p:spPr>
            <a:xfrm>
              <a:off x="1547664" y="2499978"/>
              <a:ext cx="2088232" cy="4132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520D966-5AA1-9376-2F16-4AFACF4F72AC}"/>
                </a:ext>
              </a:extLst>
            </p:cNvPr>
            <p:cNvSpPr/>
            <p:nvPr/>
          </p:nvSpPr>
          <p:spPr>
            <a:xfrm>
              <a:off x="2195736" y="2509612"/>
              <a:ext cx="2088232" cy="230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4715C593-FF5E-44D0-1EF0-DFA307A3ACA0}"/>
              </a:ext>
            </a:extLst>
          </p:cNvPr>
          <p:cNvSpPr txBox="1"/>
          <p:nvPr/>
        </p:nvSpPr>
        <p:spPr>
          <a:xfrm>
            <a:off x="1557983" y="2463279"/>
            <a:ext cx="4915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strike="sngStrike" dirty="0">
                <a:solidFill>
                  <a:srgbClr val="BCB800"/>
                </a:solidFill>
              </a:rPr>
              <a:t>21 février,13 mars, 15 avril : Modérément bas</a:t>
            </a:r>
          </a:p>
          <a:p>
            <a:r>
              <a:rPr lang="fr-FR" sz="1200" b="1" dirty="0">
                <a:solidFill>
                  <a:srgbClr val="BCB800"/>
                </a:solidFill>
              </a:rPr>
              <a:t>25 sept : Bas</a:t>
            </a:r>
          </a:p>
        </p:txBody>
      </p:sp>
    </p:spTree>
    <p:extLst>
      <p:ext uri="{BB962C8B-B14F-4D97-AF65-F5344CB8AC3E}">
        <p14:creationId xmlns:p14="http://schemas.microsoft.com/office/powerpoint/2010/main" val="2317500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7288</TotalTime>
  <Words>545</Words>
  <Application>Microsoft Office PowerPoint</Application>
  <PresentationFormat>Affichage à l'écran (4:3)</PresentationFormat>
  <Paragraphs>131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Office Theme</vt:lpstr>
      <vt:lpstr>Etat des ressources en eau souterraine</vt:lpstr>
      <vt:lpstr>Présentation PowerPoint</vt:lpstr>
      <vt:lpstr>Nappe alluviale de la Dordogne Mouliets-et-Villemartin</vt:lpstr>
      <vt:lpstr>Nappe alluviale de la Dordogne Izon - Bense</vt:lpstr>
      <vt:lpstr>Nappe alluviale de la Garonne Latresne - Loulou</vt:lpstr>
      <vt:lpstr>Nappe du Plio-quaternaire Saucats - Jalousie</vt:lpstr>
      <vt:lpstr>Nappe du Plio-quaternaire Lanton - Blagon</vt:lpstr>
      <vt:lpstr>Nappe plio-quaternaire des étangs Born et Buch Ychoux – Biredis (nord) et Malet (sud)</vt:lpstr>
      <vt:lpstr>Nappe plio-quaternaire des lacs médocains Le Temple</vt:lpstr>
      <vt:lpstr>Nappe plio-quaternaire des lacs médocains Ste Hélène – Etang de la Levade P0</vt:lpstr>
      <vt:lpstr>Nappe du Miocène Pessac</vt:lpstr>
      <vt:lpstr>Nappe de l’Oligocène Canéjan – Le lac vert</vt:lpstr>
      <vt:lpstr>Nappe de l’Eocène Portets – Grangeneuve</vt:lpstr>
      <vt:lpstr>Ste Hélène – Etang de la Levade Nappes plio-quaternaire, miocène, oligocène, éocène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403</cp:revision>
  <cp:lastPrinted>2019-02-01T13:57:01Z</cp:lastPrinted>
  <dcterms:created xsi:type="dcterms:W3CDTF">2015-09-15T19:44:09Z</dcterms:created>
  <dcterms:modified xsi:type="dcterms:W3CDTF">2023-09-26T08:27:43Z</dcterms:modified>
</cp:coreProperties>
</file>