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5"/>
  </p:notesMasterIdLst>
  <p:handoutMasterIdLst>
    <p:handoutMasterId r:id="rId6"/>
  </p:handoutMasterIdLst>
  <p:sldIdLst>
    <p:sldId id="440" r:id="rId2"/>
    <p:sldId id="731" r:id="rId3"/>
    <p:sldId id="732" r:id="rId4"/>
  </p:sldIdLst>
  <p:sldSz cx="9144000" cy="6858000" type="screen4x3"/>
  <p:notesSz cx="7102475" cy="102330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6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D4"/>
    <a:srgbClr val="FFFFFF"/>
    <a:srgbClr val="FF963B"/>
    <a:srgbClr val="FE5000"/>
    <a:srgbClr val="E1E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6CD6B0-7513-4E7E-8B0A-3FFB2A82A6D1}" v="5" dt="2023-09-25T13:14:42.7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463" autoAdjust="0"/>
  </p:normalViewPr>
  <p:slideViewPr>
    <p:cSldViewPr>
      <p:cViewPr varScale="1">
        <p:scale>
          <a:sx n="108" d="100"/>
          <a:sy n="108" d="100"/>
        </p:scale>
        <p:origin x="1488" y="13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1F6CD6B0-7513-4E7E-8B0A-3FFB2A82A6D1}"/>
    <pc:docChg chg="custSel addSld modSld">
      <pc:chgData name="Bruno de Grissac" userId="d3f85db1-402d-49d1-8f7f-5bc735f26e17" providerId="ADAL" clId="{1F6CD6B0-7513-4E7E-8B0A-3FFB2A82A6D1}" dt="2023-09-25T13:16:20.465" v="412" actId="14100"/>
      <pc:docMkLst>
        <pc:docMk/>
      </pc:docMkLst>
      <pc:sldChg chg="modSp mod">
        <pc:chgData name="Bruno de Grissac" userId="d3f85db1-402d-49d1-8f7f-5bc735f26e17" providerId="ADAL" clId="{1F6CD6B0-7513-4E7E-8B0A-3FFB2A82A6D1}" dt="2023-09-25T13:09:34.547" v="67" actId="20577"/>
        <pc:sldMkLst>
          <pc:docMk/>
          <pc:sldMk cId="1281333770" sldId="440"/>
        </pc:sldMkLst>
        <pc:spChg chg="mod">
          <ac:chgData name="Bruno de Grissac" userId="d3f85db1-402d-49d1-8f7f-5bc735f26e17" providerId="ADAL" clId="{1F6CD6B0-7513-4E7E-8B0A-3FFB2A82A6D1}" dt="2023-09-25T13:09:34.547" v="67" actId="20577"/>
          <ac:spMkLst>
            <pc:docMk/>
            <pc:sldMk cId="1281333770" sldId="440"/>
            <ac:spMk id="2" creationId="{00000000-0000-0000-0000-000000000000}"/>
          </ac:spMkLst>
        </pc:spChg>
      </pc:sldChg>
      <pc:sldChg chg="modSp mod">
        <pc:chgData name="Bruno de Grissac" userId="d3f85db1-402d-49d1-8f7f-5bc735f26e17" providerId="ADAL" clId="{1F6CD6B0-7513-4E7E-8B0A-3FFB2A82A6D1}" dt="2023-09-25T13:13:24.097" v="380" actId="20577"/>
        <pc:sldMkLst>
          <pc:docMk/>
          <pc:sldMk cId="567323522" sldId="731"/>
        </pc:sldMkLst>
        <pc:spChg chg="mod">
          <ac:chgData name="Bruno de Grissac" userId="d3f85db1-402d-49d1-8f7f-5bc735f26e17" providerId="ADAL" clId="{1F6CD6B0-7513-4E7E-8B0A-3FFB2A82A6D1}" dt="2023-09-25T13:13:24.097" v="380" actId="20577"/>
          <ac:spMkLst>
            <pc:docMk/>
            <pc:sldMk cId="567323522" sldId="731"/>
            <ac:spMk id="2" creationId="{00000000-0000-0000-0000-000000000000}"/>
          </ac:spMkLst>
        </pc:spChg>
        <pc:spChg chg="mod">
          <ac:chgData name="Bruno de Grissac" userId="d3f85db1-402d-49d1-8f7f-5bc735f26e17" providerId="ADAL" clId="{1F6CD6B0-7513-4E7E-8B0A-3FFB2A82A6D1}" dt="2023-09-25T13:13:02.834" v="367" actId="6549"/>
          <ac:spMkLst>
            <pc:docMk/>
            <pc:sldMk cId="567323522" sldId="731"/>
            <ac:spMk id="8" creationId="{00000000-0000-0000-0000-000000000000}"/>
          </ac:spMkLst>
        </pc:spChg>
      </pc:sldChg>
      <pc:sldChg chg="addSp delSp modSp add mod">
        <pc:chgData name="Bruno de Grissac" userId="d3f85db1-402d-49d1-8f7f-5bc735f26e17" providerId="ADAL" clId="{1F6CD6B0-7513-4E7E-8B0A-3FFB2A82A6D1}" dt="2023-09-25T13:16:20.465" v="412" actId="14100"/>
        <pc:sldMkLst>
          <pc:docMk/>
          <pc:sldMk cId="1784421698" sldId="732"/>
        </pc:sldMkLst>
        <pc:spChg chg="mod">
          <ac:chgData name="Bruno de Grissac" userId="d3f85db1-402d-49d1-8f7f-5bc735f26e17" providerId="ADAL" clId="{1F6CD6B0-7513-4E7E-8B0A-3FFB2A82A6D1}" dt="2023-09-25T13:15:17.530" v="400" actId="120"/>
          <ac:spMkLst>
            <pc:docMk/>
            <pc:sldMk cId="1784421698" sldId="732"/>
            <ac:spMk id="2" creationId="{00000000-0000-0000-0000-000000000000}"/>
          </ac:spMkLst>
        </pc:spChg>
        <pc:spChg chg="del">
          <ac:chgData name="Bruno de Grissac" userId="d3f85db1-402d-49d1-8f7f-5bc735f26e17" providerId="ADAL" clId="{1F6CD6B0-7513-4E7E-8B0A-3FFB2A82A6D1}" dt="2023-09-25T13:14:15.370" v="391" actId="478"/>
          <ac:spMkLst>
            <pc:docMk/>
            <pc:sldMk cId="1784421698" sldId="732"/>
            <ac:spMk id="8" creationId="{00000000-0000-0000-0000-000000000000}"/>
          </ac:spMkLst>
        </pc:spChg>
        <pc:picChg chg="add mod modCrop">
          <ac:chgData name="Bruno de Grissac" userId="d3f85db1-402d-49d1-8f7f-5bc735f26e17" providerId="ADAL" clId="{1F6CD6B0-7513-4E7E-8B0A-3FFB2A82A6D1}" dt="2023-09-25T13:16:20.465" v="412" actId="14100"/>
          <ac:picMkLst>
            <pc:docMk/>
            <pc:sldMk cId="1784421698" sldId="732"/>
            <ac:picMk id="3" creationId="{6347A40E-9280-AEC4-B44D-7A7D95829B0A}"/>
          </ac:picMkLst>
        </pc:picChg>
        <pc:picChg chg="add mod ord modCrop">
          <ac:chgData name="Bruno de Grissac" userId="d3f85db1-402d-49d1-8f7f-5bc735f26e17" providerId="ADAL" clId="{1F6CD6B0-7513-4E7E-8B0A-3FFB2A82A6D1}" dt="2023-09-25T13:16:05.513" v="410" actId="732"/>
          <ac:picMkLst>
            <pc:docMk/>
            <pc:sldMk cId="1784421698" sldId="732"/>
            <ac:picMk id="4" creationId="{EDA2754C-2CA8-7480-F236-FEC2BB666A3F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2304" y="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25/09/2023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080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2304" y="972080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25/09/2023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19597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093" y="9719597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4913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46C86ACA-3C32-465D-A2E9-5A163A1CEA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F38DEF5A-8BAA-4042-BF04-40CE0EC3B7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C4402978-49AD-484A-BE54-9FB270049D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F48D4D-4018-4591-896F-F0BE49B07B0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7855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C7E10-E1EF-4FA0-8B1F-FA87971F2D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646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516D2-B581-457C-8592-D1EA47FE177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23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25/09/2023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52092" y="1498601"/>
            <a:ext cx="7940388" cy="2101850"/>
          </a:xfrm>
        </p:spPr>
        <p:txBody>
          <a:bodyPr>
            <a:normAutofit/>
          </a:bodyPr>
          <a:lstStyle/>
          <a:p>
            <a:r>
              <a:rPr lang="fr-FR" sz="3200" dirty="0"/>
              <a:t>Matinée du 17 octobre 2023</a:t>
            </a:r>
            <a:br>
              <a:rPr lang="fr-FR" sz="3200" dirty="0"/>
            </a:br>
            <a:r>
              <a:rPr lang="fr-FR" sz="3200" dirty="0"/>
              <a:t>"25 ans de gestion des nappes profondes"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Bureau de la Commission locale de l'eau</a:t>
            </a:r>
          </a:p>
          <a:p>
            <a:r>
              <a:rPr lang="fr-FR" dirty="0"/>
              <a:t>Réunion du 2 octobre 2023</a:t>
            </a:r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529130" y="1484784"/>
            <a:ext cx="8208140" cy="466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Un évènement pour :</a:t>
            </a:r>
          </a:p>
          <a:p>
            <a:pPr marL="457200" indent="-457200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sortir les nappes profondes de leur anonymat</a:t>
            </a:r>
          </a:p>
          <a:p>
            <a:pPr marL="457200" indent="-457200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les rendre visibles dans les médias</a:t>
            </a:r>
          </a:p>
          <a:p>
            <a:pPr marL="457200" indent="-457200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endParaRPr lang="fr-FR" altLang="fr-FR" sz="24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Quoi, où et quand :</a:t>
            </a:r>
          </a:p>
          <a:p>
            <a:pPr marL="457200" indent="-457200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une matinée dédiée au sujet</a:t>
            </a:r>
          </a:p>
          <a:p>
            <a:pPr marL="457200" indent="-457200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amphithéâtre Badinter Immeuble Gironde à Bordeaux)</a:t>
            </a:r>
          </a:p>
          <a:p>
            <a:pPr marL="457200" indent="-457200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le 17 octobre 2023 de 9h00 à 14h00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18296" y="163226"/>
            <a:ext cx="6481451" cy="1143000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/>
              <a:t>Exposé des motifs</a:t>
            </a:r>
            <a:br>
              <a:rPr lang="fr-FR" sz="2400" b="1" dirty="0"/>
            </a:br>
            <a:r>
              <a:rPr lang="fr-FR" sz="2400" b="1" dirty="0"/>
              <a:t>Organisation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323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mammifère&#10;&#10;Description générée automatiquement">
            <a:extLst>
              <a:ext uri="{FF2B5EF4-FFF2-40B4-BE49-F238E27FC236}">
                <a16:creationId xmlns:a16="http://schemas.microsoft.com/office/drawing/2014/main" id="{EDA2754C-2CA8-7480-F236-FEC2BB666A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9" t="35488" b="4276"/>
          <a:stretch/>
        </p:blipFill>
        <p:spPr bwMode="auto">
          <a:xfrm>
            <a:off x="1" y="1403651"/>
            <a:ext cx="6084167" cy="54543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18296" y="163226"/>
            <a:ext cx="6481451" cy="1143000"/>
          </a:xfrm>
        </p:spPr>
        <p:txBody>
          <a:bodyPr>
            <a:noAutofit/>
          </a:bodyPr>
          <a:lstStyle/>
          <a:p>
            <a:r>
              <a:rPr lang="fr-FR" sz="2400" b="1" dirty="0"/>
              <a:t>Programme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0077D4"/>
              </a:solidFill>
            </a:endParaRPr>
          </a:p>
        </p:txBody>
      </p:sp>
      <p:pic>
        <p:nvPicPr>
          <p:cNvPr id="3" name="Image 2" descr="Une image contenant texte, capture d’écran, mammifère&#10;&#10;Description générée automatiquement">
            <a:extLst>
              <a:ext uri="{FF2B5EF4-FFF2-40B4-BE49-F238E27FC236}">
                <a16:creationId xmlns:a16="http://schemas.microsoft.com/office/drawing/2014/main" id="{6347A40E-9280-AEC4-B44D-7A7D95829B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726"/>
          <a:stretch/>
        </p:blipFill>
        <p:spPr bwMode="auto">
          <a:xfrm>
            <a:off x="3990508" y="0"/>
            <a:ext cx="5153492" cy="20608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4421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MEGREG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8155</TotalTime>
  <Words>79</Words>
  <Application>Microsoft Office PowerPoint</Application>
  <PresentationFormat>Affichage à l'écran (4:3)</PresentationFormat>
  <Paragraphs>16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Trebuchet MS</vt:lpstr>
      <vt:lpstr>Office Theme</vt:lpstr>
      <vt:lpstr>Matinée du 17 octobre 2023 "25 ans de gestion des nappes profondes"</vt:lpstr>
      <vt:lpstr>Exposé des motifs Organisation</vt:lpstr>
      <vt:lpstr>Programme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453</cp:revision>
  <cp:lastPrinted>2020-09-30T14:57:36Z</cp:lastPrinted>
  <dcterms:created xsi:type="dcterms:W3CDTF">2015-09-15T19:44:09Z</dcterms:created>
  <dcterms:modified xsi:type="dcterms:W3CDTF">2023-09-25T13:16:24Z</dcterms:modified>
</cp:coreProperties>
</file>