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4"/>
  </p:notesMasterIdLst>
  <p:handoutMasterIdLst>
    <p:handoutMasterId r:id="rId5"/>
  </p:handoutMasterIdLst>
  <p:sldIdLst>
    <p:sldId id="440" r:id="rId2"/>
    <p:sldId id="731" r:id="rId3"/>
  </p:sldIdLst>
  <p:sldSz cx="9144000" cy="6858000" type="screen4x3"/>
  <p:notesSz cx="7102475" cy="102330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6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FFFFFF"/>
    <a:srgbClr val="FF963B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5DB08A-72FB-4A97-A36D-040148284F77}" v="1" dt="2023-09-25T13:38:07.9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463" autoAdjust="0"/>
  </p:normalViewPr>
  <p:slideViewPr>
    <p:cSldViewPr>
      <p:cViewPr varScale="1">
        <p:scale>
          <a:sx n="108" d="100"/>
          <a:sy n="108" d="100"/>
        </p:scale>
        <p:origin x="1488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4C5DB08A-72FB-4A97-A36D-040148284F77}"/>
    <pc:docChg chg="modSld">
      <pc:chgData name="Bruno de Grissac" userId="d3f85db1-402d-49d1-8f7f-5bc735f26e17" providerId="ADAL" clId="{4C5DB08A-72FB-4A97-A36D-040148284F77}" dt="2023-09-25T13:38:38.146" v="161" actId="20577"/>
      <pc:docMkLst>
        <pc:docMk/>
      </pc:docMkLst>
      <pc:sldChg chg="modSp mod">
        <pc:chgData name="Bruno de Grissac" userId="d3f85db1-402d-49d1-8f7f-5bc735f26e17" providerId="ADAL" clId="{4C5DB08A-72FB-4A97-A36D-040148284F77}" dt="2023-09-25T13:08:31.735" v="23" actId="6549"/>
        <pc:sldMkLst>
          <pc:docMk/>
          <pc:sldMk cId="1281333770" sldId="440"/>
        </pc:sldMkLst>
        <pc:spChg chg="mod">
          <ac:chgData name="Bruno de Grissac" userId="d3f85db1-402d-49d1-8f7f-5bc735f26e17" providerId="ADAL" clId="{4C5DB08A-72FB-4A97-A36D-040148284F77}" dt="2023-09-25T13:08:31.735" v="23" actId="6549"/>
          <ac:spMkLst>
            <pc:docMk/>
            <pc:sldMk cId="1281333770" sldId="440"/>
            <ac:spMk id="3" creationId="{00000000-0000-0000-0000-000000000000}"/>
          </ac:spMkLst>
        </pc:spChg>
      </pc:sldChg>
      <pc:sldChg chg="modSp mod">
        <pc:chgData name="Bruno de Grissac" userId="d3f85db1-402d-49d1-8f7f-5bc735f26e17" providerId="ADAL" clId="{4C5DB08A-72FB-4A97-A36D-040148284F77}" dt="2023-09-25T13:38:38.146" v="161" actId="20577"/>
        <pc:sldMkLst>
          <pc:docMk/>
          <pc:sldMk cId="567323522" sldId="731"/>
        </pc:sldMkLst>
        <pc:spChg chg="mod">
          <ac:chgData name="Bruno de Grissac" userId="d3f85db1-402d-49d1-8f7f-5bc735f26e17" providerId="ADAL" clId="{4C5DB08A-72FB-4A97-A36D-040148284F77}" dt="2023-09-25T13:38:38.146" v="161" actId="20577"/>
          <ac:spMkLst>
            <pc:docMk/>
            <pc:sldMk cId="567323522" sldId="731"/>
            <ac:spMk id="8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26/09/2023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304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26/09/2023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26/09/2023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La Lettre des Nappes profondes</a:t>
            </a:r>
            <a:br>
              <a:rPr lang="fr-FR" sz="3200" dirty="0"/>
            </a:br>
            <a:r>
              <a:rPr lang="fr-FR" sz="3200" dirty="0"/>
              <a:t>n°14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 octobre 2023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467930" y="1700808"/>
            <a:ext cx="8208140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3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Editorial (Bruno CLEMENT – Maire </a:t>
            </a:r>
            <a:r>
              <a:rPr lang="fr-FR" altLang="fr-FR" sz="2400">
                <a:solidFill>
                  <a:srgbClr val="333399"/>
                </a:solidFill>
                <a:latin typeface="Trebuchet MS" panose="020B0603020202020204" pitchFamily="34" charset="0"/>
              </a:rPr>
              <a:t>de Saucats ?)</a:t>
            </a:r>
            <a:endParaRPr lang="fr-FR" alt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Les </a:t>
            </a:r>
            <a:r>
              <a:rPr lang="fr-FR" altLang="fr-FR" sz="24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Turitelles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 et l'eau : retour sur le projet de l'école de Saucats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Vous avez dit phréatique ?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Un été sans coupure d'eau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 startAt="5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Anniversaires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 startAt="5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3 questions à Patrick EISENBEIS sur le projet DREAUP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Au sommaire du n°14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323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8309</TotalTime>
  <Words>71</Words>
  <Application>Microsoft Office PowerPoint</Application>
  <PresentationFormat>Affichage à l'écran (4:3)</PresentationFormat>
  <Paragraphs>12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Office Theme</vt:lpstr>
      <vt:lpstr>La Lettre des Nappes profondes n°14</vt:lpstr>
      <vt:lpstr>Au sommaire du n°14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453</cp:revision>
  <cp:lastPrinted>2020-09-30T14:57:36Z</cp:lastPrinted>
  <dcterms:created xsi:type="dcterms:W3CDTF">2015-09-15T19:44:09Z</dcterms:created>
  <dcterms:modified xsi:type="dcterms:W3CDTF">2023-09-26T12:13:28Z</dcterms:modified>
</cp:coreProperties>
</file>