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0" r:id="rId2"/>
    <p:sldId id="791" r:id="rId3"/>
    <p:sldId id="792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FFFF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0DF3C43E-2E4E-44B7-B865-816A80169D88}"/>
    <pc:docChg chg="delSld modSld">
      <pc:chgData name="Bruno de Grissac" userId="d3f85db1-402d-49d1-8f7f-5bc735f26e17" providerId="ADAL" clId="{0DF3C43E-2E4E-44B7-B865-816A80169D88}" dt="2023-09-25T13:05:06.315" v="55" actId="47"/>
      <pc:docMkLst>
        <pc:docMk/>
      </pc:docMkLst>
      <pc:sldChg chg="modSp mod">
        <pc:chgData name="Bruno de Grissac" userId="d3f85db1-402d-49d1-8f7f-5bc735f26e17" providerId="ADAL" clId="{0DF3C43E-2E4E-44B7-B865-816A80169D88}" dt="2023-09-25T13:04:55.458" v="54" actId="948"/>
        <pc:sldMkLst>
          <pc:docMk/>
          <pc:sldMk cId="1281333770" sldId="440"/>
        </pc:sldMkLst>
        <pc:spChg chg="mod">
          <ac:chgData name="Bruno de Grissac" userId="d3f85db1-402d-49d1-8f7f-5bc735f26e17" providerId="ADAL" clId="{0DF3C43E-2E4E-44B7-B865-816A80169D88}" dt="2023-09-25T13:04:55.458" v="54" actId="948"/>
          <ac:spMkLst>
            <pc:docMk/>
            <pc:sldMk cId="1281333770" sldId="440"/>
            <ac:spMk id="2" creationId="{00000000-0000-0000-0000-000000000000}"/>
          </ac:spMkLst>
        </pc:spChg>
      </pc:sldChg>
      <pc:sldChg chg="del">
        <pc:chgData name="Bruno de Grissac" userId="d3f85db1-402d-49d1-8f7f-5bc735f26e17" providerId="ADAL" clId="{0DF3C43E-2E4E-44B7-B865-816A80169D88}" dt="2023-09-25T13:04:05.488" v="0" actId="47"/>
        <pc:sldMkLst>
          <pc:docMk/>
          <pc:sldMk cId="3797582020" sldId="538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4024189907" sldId="719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927785493" sldId="756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2496502274" sldId="759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1212703432" sldId="777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3951667420" sldId="779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252700417" sldId="780"/>
        </pc:sldMkLst>
      </pc:sldChg>
      <pc:sldChg chg="del">
        <pc:chgData name="Bruno de Grissac" userId="d3f85db1-402d-49d1-8f7f-5bc735f26e17" providerId="ADAL" clId="{0DF3C43E-2E4E-44B7-B865-816A80169D88}" dt="2023-09-25T13:04:05.488" v="0" actId="47"/>
        <pc:sldMkLst>
          <pc:docMk/>
          <pc:sldMk cId="1843311160" sldId="782"/>
        </pc:sldMkLst>
      </pc:sldChg>
      <pc:sldChg chg="del">
        <pc:chgData name="Bruno de Grissac" userId="d3f85db1-402d-49d1-8f7f-5bc735f26e17" providerId="ADAL" clId="{0DF3C43E-2E4E-44B7-B865-816A80169D88}" dt="2023-09-25T13:04:05.488" v="0" actId="47"/>
        <pc:sldMkLst>
          <pc:docMk/>
          <pc:sldMk cId="2875836486" sldId="783"/>
        </pc:sldMkLst>
      </pc:sldChg>
      <pc:sldChg chg="del">
        <pc:chgData name="Bruno de Grissac" userId="d3f85db1-402d-49d1-8f7f-5bc735f26e17" providerId="ADAL" clId="{0DF3C43E-2E4E-44B7-B865-816A80169D88}" dt="2023-09-25T13:04:05.488" v="0" actId="47"/>
        <pc:sldMkLst>
          <pc:docMk/>
          <pc:sldMk cId="2772793045" sldId="784"/>
        </pc:sldMkLst>
      </pc:sldChg>
      <pc:sldChg chg="del">
        <pc:chgData name="Bruno de Grissac" userId="d3f85db1-402d-49d1-8f7f-5bc735f26e17" providerId="ADAL" clId="{0DF3C43E-2E4E-44B7-B865-816A80169D88}" dt="2023-09-25T13:04:05.488" v="0" actId="47"/>
        <pc:sldMkLst>
          <pc:docMk/>
          <pc:sldMk cId="2441315640" sldId="785"/>
        </pc:sldMkLst>
      </pc:sldChg>
      <pc:sldChg chg="del">
        <pc:chgData name="Bruno de Grissac" userId="d3f85db1-402d-49d1-8f7f-5bc735f26e17" providerId="ADAL" clId="{0DF3C43E-2E4E-44B7-B865-816A80169D88}" dt="2023-09-25T13:04:05.488" v="0" actId="47"/>
        <pc:sldMkLst>
          <pc:docMk/>
          <pc:sldMk cId="3953061678" sldId="786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708355350" sldId="880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2733123399" sldId="881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1831515498" sldId="883"/>
        </pc:sldMkLst>
      </pc:sldChg>
      <pc:sldChg chg="del">
        <pc:chgData name="Bruno de Grissac" userId="d3f85db1-402d-49d1-8f7f-5bc735f26e17" providerId="ADAL" clId="{0DF3C43E-2E4E-44B7-B865-816A80169D88}" dt="2023-09-25T13:05:06.315" v="55" actId="47"/>
        <pc:sldMkLst>
          <pc:docMk/>
          <pc:sldMk cId="1154808160" sldId="8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25/09/2023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25/09/2023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25/09/2023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 sz="2800" dirty="0"/>
              <a:t>Appel à projet de l'Agence de l'eau Adour-Garonne</a:t>
            </a:r>
            <a:br>
              <a:rPr lang="fr-FR" sz="3200" dirty="0"/>
            </a:br>
            <a:r>
              <a:rPr lang="fr-FR" sz="3200" dirty="0"/>
              <a:t>Economies et Efficience de l'EAU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CLE</a:t>
            </a:r>
          </a:p>
          <a:p>
            <a:r>
              <a:rPr lang="fr-FR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3D0C55D-792E-AEBA-8443-A3ACD8C0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/>
              <a:t>Appel à projets de l'Agence de l'eau</a:t>
            </a:r>
            <a:br>
              <a:rPr lang="fr-FR" b="1" dirty="0"/>
            </a:br>
            <a:r>
              <a:rPr lang="fr-FR" b="1" dirty="0"/>
              <a:t>"Economies et efficience de l'eau"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058B026-6D4A-F62C-23CE-469F3ED1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417638"/>
            <a:ext cx="8229600" cy="493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Appel à projet "Economies et efficience de l'eau" :</a:t>
            </a:r>
            <a:endParaRPr lang="fr-FR" sz="3200" dirty="0"/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taux de subvention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70%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dépôt de la lettre d'intention avant le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30/09/2023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dossiers demande d'aide avant le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30/08/2024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décisions de financement : de 05/2023 à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12/2024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critères de sélection : </a:t>
            </a:r>
            <a:r>
              <a:rPr lang="fr-FR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échelle territoriale / bassin en déséquilibre / rupture ou tension pour l’AEP / impact environnemental / volumes économisés / efficience du projet (en €/m3 économisé ou €/habitant) / durabilité / reproductibilité / degré d’innovation / multiplicité des actions prévues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thèmes : agriculture / </a:t>
            </a:r>
            <a:r>
              <a:rPr lang="fr-FR" sz="2400" b="1" u="sng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industrie</a:t>
            </a:r>
            <a:r>
              <a:rPr lang="fr-FR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sz="2400" b="1" u="sng" dirty="0">
                <a:solidFill>
                  <a:schemeClr val="accent6">
                    <a:lumMod val="75000"/>
                  </a:schemeClr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collectivités</a:t>
            </a:r>
          </a:p>
          <a:p>
            <a:endParaRPr lang="fr-FR" sz="18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F60E0-3260-1D15-F6CD-FE6A8348F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44CEB11D-B964-7FD6-B52D-C330BD2A62FB}"/>
              </a:ext>
            </a:extLst>
          </p:cNvPr>
          <p:cNvSpPr txBox="1">
            <a:spLocks/>
          </p:cNvSpPr>
          <p:nvPr/>
        </p:nvSpPr>
        <p:spPr>
          <a:xfrm>
            <a:off x="3203848" y="6152002"/>
            <a:ext cx="576064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Information de tous les membres du SMEGREG</a:t>
            </a:r>
            <a:endParaRPr lang="fr-FR" sz="2800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16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270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3D0C55D-792E-AEBA-8443-A3ACD8C0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b="1" dirty="0"/>
              <a:t>Appel à projets de l'Agence de l'eau</a:t>
            </a:r>
            <a:br>
              <a:rPr lang="fr-FR" b="1" dirty="0"/>
            </a:br>
            <a:r>
              <a:rPr lang="fr-FR" b="1" dirty="0"/>
              <a:t>"Economies et efficience de l'eau"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058B026-6D4A-F62C-23CE-469F3ED1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417638"/>
            <a:ext cx="8689248" cy="493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2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Proposition de réponse SMEGREG :</a:t>
            </a:r>
            <a:endParaRPr lang="fr-FR" sz="2200" dirty="0"/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lettre d'intention la plus exhaustive possible, quitte à ne pas mettre en œuvre certains projets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principe de subsidiarité pour la </a:t>
            </a:r>
            <a:r>
              <a:rPr lang="fr-FR" sz="2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mise en œuvre (notamment kits)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actions envisageables :</a:t>
            </a: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Distribution de kits hydro-économes</a:t>
            </a:r>
            <a:endParaRPr lang="fr-FR" sz="1600" dirty="0">
              <a:solidFill>
                <a:srgbClr val="3333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Equipement des bâtiments publics en matériels hydro-économes</a:t>
            </a:r>
            <a:endParaRPr lang="fr-FR" sz="1600" dirty="0">
              <a:solidFill>
                <a:srgbClr val="3333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Développement de la récupération de l'eau de pluie dans les collectivités</a:t>
            </a:r>
            <a:endParaRPr lang="fr-FR" sz="1600" dirty="0">
              <a:solidFill>
                <a:srgbClr val="3333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Actualisation fond et forme du </a:t>
            </a:r>
            <a:r>
              <a:rPr lang="fr-FR" sz="1600" dirty="0">
                <a:solidFill>
                  <a:srgbClr val="333399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guide "Arrosage espaces verts et terrains de sport"</a:t>
            </a:r>
            <a:endParaRPr lang="fr-FR" sz="1600" dirty="0">
              <a:solidFill>
                <a:srgbClr val="3333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Généralisation des réducteurs de pression</a:t>
            </a:r>
            <a:endParaRPr lang="fr-FR" sz="1600" dirty="0">
              <a:solidFill>
                <a:srgbClr val="333399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Inventaire des possibilités de micro-substitutions</a:t>
            </a:r>
            <a:endParaRPr lang="fr-FR" sz="1600" dirty="0">
              <a:solidFill>
                <a:srgbClr val="3333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Généralisation de la récupération de l'eau de pluie dans les ICPE</a:t>
            </a:r>
            <a:endParaRPr lang="fr-FR" sz="1600" dirty="0">
              <a:solidFill>
                <a:srgbClr val="3333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333399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Usages substituables chez les acteurs économiques</a:t>
            </a:r>
            <a:endParaRPr lang="fr-FR" sz="1600" dirty="0">
              <a:solidFill>
                <a:srgbClr val="33339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6F60E0-3260-1D15-F6CD-FE6A8348F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168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5001</TotalTime>
  <Words>258</Words>
  <Application>Microsoft Office PowerPoint</Application>
  <PresentationFormat>Affichage à l'écran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</vt:lpstr>
      <vt:lpstr>Office Theme</vt:lpstr>
      <vt:lpstr>Appel à projet de l'Agence de l'eau Adour-Garonne Economies et Efficience de l'EAU</vt:lpstr>
      <vt:lpstr>Appel à projets de l'Agence de l'eau "Economies et efficience de l'eau"</vt:lpstr>
      <vt:lpstr>Appel à projets de l'Agence de l'eau "Economies et efficience de l'eau"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281</cp:revision>
  <cp:lastPrinted>2019-02-01T13:57:01Z</cp:lastPrinted>
  <dcterms:created xsi:type="dcterms:W3CDTF">2015-09-15T19:44:09Z</dcterms:created>
  <dcterms:modified xsi:type="dcterms:W3CDTF">2023-09-25T13:05:12Z</dcterms:modified>
</cp:coreProperties>
</file>