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440" r:id="rId2"/>
    <p:sldId id="744" r:id="rId3"/>
    <p:sldId id="745" r:id="rId4"/>
    <p:sldId id="746" r:id="rId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CF16"/>
    <a:srgbClr val="2E00E5"/>
    <a:srgbClr val="FEE906"/>
    <a:srgbClr val="F6AA00"/>
    <a:srgbClr val="BCB800"/>
    <a:srgbClr val="09D0D5"/>
    <a:srgbClr val="EB114B"/>
    <a:srgbClr val="EAA200"/>
    <a:srgbClr val="ECEF24"/>
    <a:srgbClr val="35D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797" autoAdjust="0"/>
  </p:normalViewPr>
  <p:slideViewPr>
    <p:cSldViewPr>
      <p:cViewPr varScale="1">
        <p:scale>
          <a:sx n="104" d="100"/>
          <a:sy n="104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19/06/2023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19/06/2023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19/06/2023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4000" dirty="0"/>
              <a:t>Agence de l'eau Adour-Garonne</a:t>
            </a:r>
            <a:br>
              <a:rPr lang="fr-FR" sz="4000" dirty="0"/>
            </a:br>
            <a:r>
              <a:rPr lang="fr-FR" sz="4000" dirty="0"/>
              <a:t>Appel à projet</a:t>
            </a:r>
            <a:br>
              <a:rPr lang="fr-FR" sz="4000" dirty="0"/>
            </a:br>
            <a:r>
              <a:rPr lang="fr-FR" sz="4000" dirty="0"/>
              <a:t>"Economies et efficience de l'eau"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</a:t>
            </a:r>
          </a:p>
          <a:p>
            <a:r>
              <a:rPr lang="fr-FR" dirty="0"/>
              <a:t>Réunion du 19 juin 2023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490038-D1E0-56FD-F673-5C488A79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2B007F4-501C-737F-0A0A-183EC3C523C5}"/>
              </a:ext>
            </a:extLst>
          </p:cNvPr>
          <p:cNvSpPr txBox="1">
            <a:spLocks noChangeArrowheads="1"/>
          </p:cNvSpPr>
          <p:nvPr/>
        </p:nvSpPr>
        <p:spPr>
          <a:xfrm>
            <a:off x="2564904" y="0"/>
            <a:ext cx="5904656" cy="1340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Appel à projet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"Economies et efficience de l'eau"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04308F4-2639-8824-3E33-6ACE2A98C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9935"/>
            <a:ext cx="9144000" cy="5241540"/>
          </a:xfrm>
          <a:prstGeom prst="rect">
            <a:avLst/>
          </a:prstGeom>
        </p:spPr>
      </p:pic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A452279-CBDE-0FDE-BDBD-CE66D9522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750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490038-D1E0-56FD-F673-5C488A79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2B007F4-501C-737F-0A0A-183EC3C523C5}"/>
              </a:ext>
            </a:extLst>
          </p:cNvPr>
          <p:cNvSpPr txBox="1">
            <a:spLocks noChangeArrowheads="1"/>
          </p:cNvSpPr>
          <p:nvPr/>
        </p:nvSpPr>
        <p:spPr>
          <a:xfrm>
            <a:off x="2564904" y="0"/>
            <a:ext cx="5904656" cy="1340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Appel à projet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"Economies et efficience de l'eau"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A5DDF9-D9B0-8AD2-B552-01D9EFF0F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575"/>
          <a:stretch/>
        </p:blipFill>
        <p:spPr>
          <a:xfrm>
            <a:off x="4686270" y="1844824"/>
            <a:ext cx="4427984" cy="43542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4A874F-C128-4F7A-48E5-A02F62FD69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813" b="14984"/>
          <a:stretch/>
        </p:blipFill>
        <p:spPr>
          <a:xfrm>
            <a:off x="43740" y="1552448"/>
            <a:ext cx="4680520" cy="370183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BE347E2-CFE0-0CF1-1667-95ECBD29E0CD}"/>
              </a:ext>
            </a:extLst>
          </p:cNvPr>
          <p:cNvSpPr/>
          <p:nvPr/>
        </p:nvSpPr>
        <p:spPr>
          <a:xfrm>
            <a:off x="5004048" y="3933056"/>
            <a:ext cx="4032448" cy="936104"/>
          </a:xfrm>
          <a:prstGeom prst="rect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F5BBFC-2FB2-44B4-193F-C1C80229D87B}"/>
              </a:ext>
            </a:extLst>
          </p:cNvPr>
          <p:cNvSpPr/>
          <p:nvPr/>
        </p:nvSpPr>
        <p:spPr>
          <a:xfrm>
            <a:off x="5004048" y="4869160"/>
            <a:ext cx="4032448" cy="148719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91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490038-D1E0-56FD-F673-5C488A79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2B007F4-501C-737F-0A0A-183EC3C523C5}"/>
              </a:ext>
            </a:extLst>
          </p:cNvPr>
          <p:cNvSpPr txBox="1">
            <a:spLocks noChangeArrowheads="1"/>
          </p:cNvSpPr>
          <p:nvPr/>
        </p:nvSpPr>
        <p:spPr>
          <a:xfrm>
            <a:off x="2564904" y="0"/>
            <a:ext cx="5904656" cy="1340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Appel à projet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"Economies et efficience de l'eau"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A452279-CBDE-0FDE-BDBD-CE66D9522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651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/>
              <a:t>Collectivités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fr-FR" dirty="0"/>
              <a:t>Actions financées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études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actions de sensibilisation, formation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travaux, équipements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opérations innovantes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fr-FR" dirty="0"/>
              <a:t>Financement :  70%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&gt;&gt;&gt; un projet à construire avec les acteurs </a:t>
            </a:r>
            <a:r>
              <a:rPr lang="fr-FR" b="1">
                <a:solidFill>
                  <a:schemeClr val="accent6">
                    <a:lumMod val="75000"/>
                  </a:schemeClr>
                </a:solidFill>
              </a:rPr>
              <a:t>du territoire</a:t>
            </a:r>
          </a:p>
        </p:txBody>
      </p:sp>
    </p:spTree>
    <p:extLst>
      <p:ext uri="{BB962C8B-B14F-4D97-AF65-F5344CB8AC3E}">
        <p14:creationId xmlns:p14="http://schemas.microsoft.com/office/powerpoint/2010/main" val="394534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7535</TotalTime>
  <Words>91</Words>
  <Application>Microsoft Office PowerPoint</Application>
  <PresentationFormat>Affichage à l'écran (4:3)</PresentationFormat>
  <Paragraphs>18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Trebuchet MS</vt:lpstr>
      <vt:lpstr>Office Theme</vt:lpstr>
      <vt:lpstr>Agence de l'eau Adour-Garonne Appel à projet "Economies et efficience de l'eau"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411</cp:revision>
  <cp:lastPrinted>2019-02-01T13:57:01Z</cp:lastPrinted>
  <dcterms:created xsi:type="dcterms:W3CDTF">2015-09-15T19:44:09Z</dcterms:created>
  <dcterms:modified xsi:type="dcterms:W3CDTF">2023-06-19T10:41:39Z</dcterms:modified>
</cp:coreProperties>
</file>