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0" r:id="rId2"/>
    <p:sldId id="731" r:id="rId3"/>
    <p:sldId id="733" r:id="rId4"/>
    <p:sldId id="734" r:id="rId5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657D2C-A160-43A4-971D-783F788D5DF5}" v="15" dt="2023-06-12T11:40:03.1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148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82657D2C-A160-43A4-971D-783F788D5DF5}"/>
    <pc:docChg chg="custSel addSld delSld modSld">
      <pc:chgData name="Bruno de Grissac" userId="d3f85db1-402d-49d1-8f7f-5bc735f26e17" providerId="ADAL" clId="{82657D2C-A160-43A4-971D-783F788D5DF5}" dt="2023-06-12T11:40:44.324" v="1239" actId="20577"/>
      <pc:docMkLst>
        <pc:docMk/>
      </pc:docMkLst>
      <pc:sldChg chg="modSp mod">
        <pc:chgData name="Bruno de Grissac" userId="d3f85db1-402d-49d1-8f7f-5bc735f26e17" providerId="ADAL" clId="{82657D2C-A160-43A4-971D-783F788D5DF5}" dt="2023-06-12T11:28:40.986" v="508" actId="20577"/>
        <pc:sldMkLst>
          <pc:docMk/>
          <pc:sldMk cId="1281333770" sldId="440"/>
        </pc:sldMkLst>
        <pc:spChg chg="mod">
          <ac:chgData name="Bruno de Grissac" userId="d3f85db1-402d-49d1-8f7f-5bc735f26e17" providerId="ADAL" clId="{82657D2C-A160-43A4-971D-783F788D5DF5}" dt="2023-06-12T11:28:40.986" v="508" actId="20577"/>
          <ac:spMkLst>
            <pc:docMk/>
            <pc:sldMk cId="1281333770" sldId="440"/>
            <ac:spMk id="2" creationId="{00000000-0000-0000-0000-000000000000}"/>
          </ac:spMkLst>
        </pc:spChg>
      </pc:sldChg>
      <pc:sldChg chg="modSp mod">
        <pc:chgData name="Bruno de Grissac" userId="d3f85db1-402d-49d1-8f7f-5bc735f26e17" providerId="ADAL" clId="{82657D2C-A160-43A4-971D-783F788D5DF5}" dt="2023-06-12T11:40:44.324" v="1239" actId="20577"/>
        <pc:sldMkLst>
          <pc:docMk/>
          <pc:sldMk cId="567323522" sldId="731"/>
        </pc:sldMkLst>
        <pc:spChg chg="mod">
          <ac:chgData name="Bruno de Grissac" userId="d3f85db1-402d-49d1-8f7f-5bc735f26e17" providerId="ADAL" clId="{82657D2C-A160-43A4-971D-783F788D5DF5}" dt="2023-06-12T11:29:04.245" v="544" actId="20577"/>
          <ac:spMkLst>
            <pc:docMk/>
            <pc:sldMk cId="567323522" sldId="731"/>
            <ac:spMk id="2" creationId="{00000000-0000-0000-0000-000000000000}"/>
          </ac:spMkLst>
        </pc:spChg>
        <pc:spChg chg="mod">
          <ac:chgData name="Bruno de Grissac" userId="d3f85db1-402d-49d1-8f7f-5bc735f26e17" providerId="ADAL" clId="{82657D2C-A160-43A4-971D-783F788D5DF5}" dt="2023-06-12T11:40:44.324" v="1239" actId="20577"/>
          <ac:spMkLst>
            <pc:docMk/>
            <pc:sldMk cId="567323522" sldId="731"/>
            <ac:spMk id="8" creationId="{00000000-0000-0000-0000-000000000000}"/>
          </ac:spMkLst>
        </pc:spChg>
      </pc:sldChg>
      <pc:sldChg chg="add del">
        <pc:chgData name="Bruno de Grissac" userId="d3f85db1-402d-49d1-8f7f-5bc735f26e17" providerId="ADAL" clId="{82657D2C-A160-43A4-971D-783F788D5DF5}" dt="2023-06-12T11:29:12.342" v="546" actId="47"/>
        <pc:sldMkLst>
          <pc:docMk/>
          <pc:sldMk cId="1045287449" sldId="732"/>
        </pc:sldMkLst>
      </pc:sldChg>
      <pc:sldChg chg="modSp add mod">
        <pc:chgData name="Bruno de Grissac" userId="d3f85db1-402d-49d1-8f7f-5bc735f26e17" providerId="ADAL" clId="{82657D2C-A160-43A4-971D-783F788D5DF5}" dt="2023-06-12T11:36:59.065" v="1138" actId="20577"/>
        <pc:sldMkLst>
          <pc:docMk/>
          <pc:sldMk cId="998251371" sldId="733"/>
        </pc:sldMkLst>
        <pc:spChg chg="mod">
          <ac:chgData name="Bruno de Grissac" userId="d3f85db1-402d-49d1-8f7f-5bc735f26e17" providerId="ADAL" clId="{82657D2C-A160-43A4-971D-783F788D5DF5}" dt="2023-06-12T11:36:59.065" v="1138" actId="20577"/>
          <ac:spMkLst>
            <pc:docMk/>
            <pc:sldMk cId="998251371" sldId="733"/>
            <ac:spMk id="8" creationId="{00000000-0000-0000-0000-000000000000}"/>
          </ac:spMkLst>
        </pc:spChg>
      </pc:sldChg>
      <pc:sldChg chg="addSp modSp add mod">
        <pc:chgData name="Bruno de Grissac" userId="d3f85db1-402d-49d1-8f7f-5bc735f26e17" providerId="ADAL" clId="{82657D2C-A160-43A4-971D-783F788D5DF5}" dt="2023-06-12T11:40:24.373" v="1211" actId="1076"/>
        <pc:sldMkLst>
          <pc:docMk/>
          <pc:sldMk cId="3372740127" sldId="734"/>
        </pc:sldMkLst>
        <pc:spChg chg="add mod">
          <ac:chgData name="Bruno de Grissac" userId="d3f85db1-402d-49d1-8f7f-5bc735f26e17" providerId="ADAL" clId="{82657D2C-A160-43A4-971D-783F788D5DF5}" dt="2023-06-12T11:40:24.373" v="1211" actId="1076"/>
          <ac:spMkLst>
            <pc:docMk/>
            <pc:sldMk cId="3372740127" sldId="734"/>
            <ac:spMk id="3" creationId="{3459A239-F11E-DAD1-6BFB-61BA34423B97}"/>
          </ac:spMkLst>
        </pc:spChg>
        <pc:spChg chg="mod">
          <ac:chgData name="Bruno de Grissac" userId="d3f85db1-402d-49d1-8f7f-5bc735f26e17" providerId="ADAL" clId="{82657D2C-A160-43A4-971D-783F788D5DF5}" dt="2023-06-12T11:40:03.171" v="1208" actId="14100"/>
          <ac:spMkLst>
            <pc:docMk/>
            <pc:sldMk cId="3372740127" sldId="734"/>
            <ac:spMk id="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Nappes profondes de Gironde</a:t>
            </a:r>
            <a:br>
              <a:rPr lang="fr-FR" sz="3200" dirty="0"/>
            </a:br>
            <a:r>
              <a:rPr lang="fr-FR" sz="3200" dirty="0"/>
              <a:t>Journée des anniversaires</a:t>
            </a:r>
            <a:br>
              <a:rPr lang="fr-FR" sz="3200" dirty="0"/>
            </a:br>
            <a:r>
              <a:rPr lang="fr-FR" sz="3200" dirty="0"/>
              <a:t>17 octobre 2023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19 juin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36033" y="1412776"/>
            <a:ext cx="8208140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Objectif :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mobiliser les médias autour des enjeux de la gestion des nappes profondes</a:t>
            </a:r>
          </a:p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Opportunité :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25 ans du SMEGREG et de la CLE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20 ans du SAGE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10 ans du SAGE révisé</a:t>
            </a:r>
          </a:p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Où et quand :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Bordeaux – Immeuble Gironde - Amphithéâtre Badinter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mardi 17 octobre 2023 (matin et milieu </a:t>
            </a:r>
            <a:r>
              <a:rPr lang="fr-FR" altLang="fr-FR" sz="2400">
                <a:solidFill>
                  <a:srgbClr val="333399"/>
                </a:solidFill>
                <a:latin typeface="Trebuchet MS" panose="020B0603020202020204" pitchFamily="34" charset="0"/>
              </a:rPr>
              <a:t>de journée)</a:t>
            </a:r>
            <a:endParaRPr lang="fr-FR" altLang="fr-FR" sz="28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/>
              <a:t>Nappes profondes de Gironde</a:t>
            </a:r>
            <a:br>
              <a:rPr lang="fr-FR" sz="2800" b="1" dirty="0"/>
            </a:br>
            <a:r>
              <a:rPr lang="fr-FR" sz="2800" b="1" dirty="0"/>
              <a:t>Journée des anniversaires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36033" y="1412776"/>
            <a:ext cx="8208140" cy="45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Invités :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membres SMEGREG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membres CLE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institutionnels / partenaires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parlementaires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DSDEN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services d'eau potable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EPTB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associations EUEM et/ou EIEE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presse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/>
              <a:t>Nappes profondes de Gironde</a:t>
            </a:r>
            <a:br>
              <a:rPr lang="fr-FR" sz="2800" b="1" dirty="0"/>
            </a:br>
            <a:r>
              <a:rPr lang="fr-FR" sz="2800" b="1" dirty="0"/>
              <a:t>Journée des anniversaires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251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36032" y="1412776"/>
            <a:ext cx="8500464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Contenu provisoire :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allocutions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historique gestion des nappes profondes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20 ans de mise en œuvre du SAGE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conférence "changement climatique" (Pr Alain DUPUY)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animations interactives avec les associations EIEE (si possible première présentation de la fresque pédagogique développée avec Cap Sciences)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signature convention "EUEM" par CLE / SMEGREG / DSDEN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apéritif déjeunatoire</a:t>
            </a:r>
          </a:p>
          <a:p>
            <a:pPr marL="342900" indent="-34290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/>
              <a:t>Nappes profondes de Gironde</a:t>
            </a:r>
            <a:br>
              <a:rPr lang="fr-FR" sz="2800" b="1" dirty="0"/>
            </a:br>
            <a:r>
              <a:rPr lang="fr-FR" sz="2800" b="1" dirty="0"/>
              <a:t>Journée des anniversaires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3459A239-F11E-DAD1-6BFB-61BA34423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296" y="5658920"/>
            <a:ext cx="6700263" cy="646331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3600" b="1" dirty="0">
                <a:solidFill>
                  <a:srgbClr val="333399"/>
                </a:solidFill>
                <a:latin typeface="Trebuchet MS" panose="020B0603020202020204" pitchFamily="34" charset="0"/>
              </a:rPr>
              <a:t>et conférence de presse</a:t>
            </a:r>
          </a:p>
        </p:txBody>
      </p:sp>
    </p:spTree>
    <p:extLst>
      <p:ext uri="{BB962C8B-B14F-4D97-AF65-F5344CB8AC3E}">
        <p14:creationId xmlns:p14="http://schemas.microsoft.com/office/powerpoint/2010/main" val="3372740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8211</TotalTime>
  <Words>195</Words>
  <Application>Microsoft Office PowerPoint</Application>
  <PresentationFormat>Affichage à l'écran (4:3)</PresentationFormat>
  <Paragraphs>40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Trebuchet MS</vt:lpstr>
      <vt:lpstr>Office Theme</vt:lpstr>
      <vt:lpstr>Nappes profondes de Gironde Journée des anniversaires 17 octobre 2023</vt:lpstr>
      <vt:lpstr>Nappes profondes de Gironde Journée des anniversaires</vt:lpstr>
      <vt:lpstr>Nappes profondes de Gironde Journée des anniversaires</vt:lpstr>
      <vt:lpstr>Nappes profondes de Gironde Journée des anniversaires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451</cp:revision>
  <cp:lastPrinted>2020-09-30T14:57:36Z</cp:lastPrinted>
  <dcterms:created xsi:type="dcterms:W3CDTF">2015-09-15T19:44:09Z</dcterms:created>
  <dcterms:modified xsi:type="dcterms:W3CDTF">2023-06-12T11:40:46Z</dcterms:modified>
</cp:coreProperties>
</file>