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440" r:id="rId2"/>
    <p:sldId id="731" r:id="rId3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FFFFF"/>
    <a:srgbClr val="FF963B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8B9151-5504-4064-9FEE-3BED6DFE92B2}" v="11" dt="2023-06-12T10:26:01.1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463" autoAdjust="0"/>
  </p:normalViewPr>
  <p:slideViewPr>
    <p:cSldViewPr>
      <p:cViewPr varScale="1">
        <p:scale>
          <a:sx n="108" d="100"/>
          <a:sy n="108" d="100"/>
        </p:scale>
        <p:origin x="1488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0D8B9151-5504-4064-9FEE-3BED6DFE92B2}"/>
    <pc:docChg chg="delSld modSld">
      <pc:chgData name="Bruno de Grissac" userId="d3f85db1-402d-49d1-8f7f-5bc735f26e17" providerId="ADAL" clId="{0D8B9151-5504-4064-9FEE-3BED6DFE92B2}" dt="2023-06-12T10:27:48.063" v="86" actId="47"/>
      <pc:docMkLst>
        <pc:docMk/>
      </pc:docMkLst>
      <pc:sldChg chg="modSp mod">
        <pc:chgData name="Bruno de Grissac" userId="d3f85db1-402d-49d1-8f7f-5bc735f26e17" providerId="ADAL" clId="{0D8B9151-5504-4064-9FEE-3BED6DFE92B2}" dt="2023-06-12T10:21:56.648" v="29" actId="6549"/>
        <pc:sldMkLst>
          <pc:docMk/>
          <pc:sldMk cId="1281333770" sldId="440"/>
        </pc:sldMkLst>
        <pc:spChg chg="mod">
          <ac:chgData name="Bruno de Grissac" userId="d3f85db1-402d-49d1-8f7f-5bc735f26e17" providerId="ADAL" clId="{0D8B9151-5504-4064-9FEE-3BED6DFE92B2}" dt="2023-06-12T10:21:48.082" v="3" actId="6549"/>
          <ac:spMkLst>
            <pc:docMk/>
            <pc:sldMk cId="1281333770" sldId="440"/>
            <ac:spMk id="2" creationId="{00000000-0000-0000-0000-000000000000}"/>
          </ac:spMkLst>
        </pc:spChg>
        <pc:spChg chg="mod">
          <ac:chgData name="Bruno de Grissac" userId="d3f85db1-402d-49d1-8f7f-5bc735f26e17" providerId="ADAL" clId="{0D8B9151-5504-4064-9FEE-3BED6DFE92B2}" dt="2023-06-12T10:21:56.648" v="29" actId="6549"/>
          <ac:spMkLst>
            <pc:docMk/>
            <pc:sldMk cId="1281333770" sldId="440"/>
            <ac:spMk id="3" creationId="{00000000-0000-0000-0000-000000000000}"/>
          </ac:spMkLst>
        </pc:spChg>
      </pc:sldChg>
      <pc:sldChg chg="addSp delSp modSp mod">
        <pc:chgData name="Bruno de Grissac" userId="d3f85db1-402d-49d1-8f7f-5bc735f26e17" providerId="ADAL" clId="{0D8B9151-5504-4064-9FEE-3BED6DFE92B2}" dt="2023-06-12T10:26:47.912" v="85" actId="6549"/>
        <pc:sldMkLst>
          <pc:docMk/>
          <pc:sldMk cId="567323522" sldId="731"/>
        </pc:sldMkLst>
        <pc:spChg chg="mod">
          <ac:chgData name="Bruno de Grissac" userId="d3f85db1-402d-49d1-8f7f-5bc735f26e17" providerId="ADAL" clId="{0D8B9151-5504-4064-9FEE-3BED6DFE92B2}" dt="2023-06-12T10:26:47.912" v="85" actId="6549"/>
          <ac:spMkLst>
            <pc:docMk/>
            <pc:sldMk cId="567323522" sldId="731"/>
            <ac:spMk id="2" creationId="{00000000-0000-0000-0000-000000000000}"/>
          </ac:spMkLst>
        </pc:spChg>
        <pc:spChg chg="mod">
          <ac:chgData name="Bruno de Grissac" userId="d3f85db1-402d-49d1-8f7f-5bc735f26e17" providerId="ADAL" clId="{0D8B9151-5504-4064-9FEE-3BED6DFE92B2}" dt="2023-06-12T10:26:38.252" v="80" actId="121"/>
          <ac:spMkLst>
            <pc:docMk/>
            <pc:sldMk cId="567323522" sldId="731"/>
            <ac:spMk id="8" creationId="{00000000-0000-0000-0000-000000000000}"/>
          </ac:spMkLst>
        </pc:spChg>
        <pc:graphicFrameChg chg="add del mod">
          <ac:chgData name="Bruno de Grissac" userId="d3f85db1-402d-49d1-8f7f-5bc735f26e17" providerId="ADAL" clId="{0D8B9151-5504-4064-9FEE-3BED6DFE92B2}" dt="2023-06-12T10:23:28.347" v="38"/>
          <ac:graphicFrameMkLst>
            <pc:docMk/>
            <pc:sldMk cId="567323522" sldId="731"/>
            <ac:graphicFrameMk id="3" creationId="{623222CE-AA76-06AC-1B56-05AF6CA11CF6}"/>
          </ac:graphicFrameMkLst>
        </pc:graphicFrameChg>
        <pc:graphicFrameChg chg="add del mod">
          <ac:chgData name="Bruno de Grissac" userId="d3f85db1-402d-49d1-8f7f-5bc735f26e17" providerId="ADAL" clId="{0D8B9151-5504-4064-9FEE-3BED6DFE92B2}" dt="2023-06-12T10:23:34.777" v="40"/>
          <ac:graphicFrameMkLst>
            <pc:docMk/>
            <pc:sldMk cId="567323522" sldId="731"/>
            <ac:graphicFrameMk id="4" creationId="{CFA594EE-7FA0-744A-3182-65930C863999}"/>
          </ac:graphicFrameMkLst>
        </pc:graphicFrameChg>
      </pc:sldChg>
      <pc:sldChg chg="del">
        <pc:chgData name="Bruno de Grissac" userId="d3f85db1-402d-49d1-8f7f-5bc735f26e17" providerId="ADAL" clId="{0D8B9151-5504-4064-9FEE-3BED6DFE92B2}" dt="2023-06-12T10:27:48.063" v="86" actId="47"/>
        <pc:sldMkLst>
          <pc:docMk/>
          <pc:sldMk cId="2738565815" sldId="73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12/06/2023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12/06/2023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12/06/2023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La Lettre des Nappes profondes</a:t>
            </a:r>
            <a:br>
              <a:rPr lang="fr-FR" sz="3200" dirty="0"/>
            </a:br>
            <a:r>
              <a:rPr lang="fr-FR" sz="3200" dirty="0"/>
              <a:t>n°13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19 juin 2023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684340" y="1772816"/>
            <a:ext cx="8208140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3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Editorial (Célia MONSEIGNE - Présidente du SMEGREG)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Village de l'eau, l’heure du bilan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jeconomiseleau.org, le site a fait peau neuve !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Elaborer un référentiel des consommations</a:t>
            </a:r>
          </a:p>
          <a:p>
            <a:pPr algn="r"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domestiques d'eau potable par usage 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Bonnes vibrations à venir en sud Gironde !</a:t>
            </a:r>
          </a:p>
          <a:p>
            <a:pPr marL="457200" indent="-457200">
              <a:spcBef>
                <a:spcPts val="1800"/>
              </a:spcBef>
              <a:buClr>
                <a:schemeClr val="accent2"/>
              </a:buClr>
              <a:buSzPct val="100000"/>
              <a:buFont typeface="+mj-lt"/>
              <a:buAutoNum type="arabicPeriod" startAt="5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3 questions au SMEGREG </a:t>
            </a:r>
            <a:endParaRPr lang="fr-FR" altLang="fr-FR" sz="28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Au sommaire du n°13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23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8138</TotalTime>
  <Words>75</Words>
  <Application>Microsoft Office PowerPoint</Application>
  <PresentationFormat>Affichage à l'écran (4:3)</PresentationFormat>
  <Paragraphs>13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Office Theme</vt:lpstr>
      <vt:lpstr>La Lettre des Nappes profondes n°13</vt:lpstr>
      <vt:lpstr>Au sommaire du n°13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450</cp:revision>
  <cp:lastPrinted>2020-09-30T14:57:36Z</cp:lastPrinted>
  <dcterms:created xsi:type="dcterms:W3CDTF">2015-09-15T19:44:09Z</dcterms:created>
  <dcterms:modified xsi:type="dcterms:W3CDTF">2023-06-12T10:27:50Z</dcterms:modified>
</cp:coreProperties>
</file>