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38"/>
  </p:notesMasterIdLst>
  <p:handoutMasterIdLst>
    <p:handoutMasterId r:id="rId39"/>
  </p:handoutMasterIdLst>
  <p:sldIdLst>
    <p:sldId id="564" r:id="rId2"/>
    <p:sldId id="567" r:id="rId3"/>
    <p:sldId id="591" r:id="rId4"/>
    <p:sldId id="572" r:id="rId5"/>
    <p:sldId id="592" r:id="rId6"/>
    <p:sldId id="575" r:id="rId7"/>
    <p:sldId id="590" r:id="rId8"/>
    <p:sldId id="593" r:id="rId9"/>
    <p:sldId id="594" r:id="rId10"/>
    <p:sldId id="598" r:id="rId11"/>
    <p:sldId id="599" r:id="rId12"/>
    <p:sldId id="760" r:id="rId13"/>
    <p:sldId id="759" r:id="rId14"/>
    <p:sldId id="758" r:id="rId15"/>
    <p:sldId id="579" r:id="rId16"/>
    <p:sldId id="763" r:id="rId17"/>
    <p:sldId id="768" r:id="rId18"/>
    <p:sldId id="769" r:id="rId19"/>
    <p:sldId id="767" r:id="rId20"/>
    <p:sldId id="770" r:id="rId21"/>
    <p:sldId id="773" r:id="rId22"/>
    <p:sldId id="772" r:id="rId23"/>
    <p:sldId id="580" r:id="rId24"/>
    <p:sldId id="765" r:id="rId25"/>
    <p:sldId id="774" r:id="rId26"/>
    <p:sldId id="775" r:id="rId27"/>
    <p:sldId id="595" r:id="rId28"/>
    <p:sldId id="596" r:id="rId29"/>
    <p:sldId id="762" r:id="rId30"/>
    <p:sldId id="776" r:id="rId31"/>
    <p:sldId id="777" r:id="rId32"/>
    <p:sldId id="581" r:id="rId33"/>
    <p:sldId id="582" r:id="rId34"/>
    <p:sldId id="597" r:id="rId35"/>
    <p:sldId id="761" r:id="rId36"/>
    <p:sldId id="779" r:id="rId37"/>
  </p:sldIdLst>
  <p:sldSz cx="9144000" cy="6858000" type="screen4x3"/>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8F04"/>
    <a:srgbClr val="FF963B"/>
    <a:srgbClr val="FFFF99"/>
    <a:srgbClr val="0077D4"/>
    <a:srgbClr val="FE5000"/>
    <a:srgbClr val="E1E805"/>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4BF9DA-D6DA-4B09-A8AB-3C51ACAA000C}" v="65" dt="2023-06-12T10:03:53.56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22" autoAdjust="0"/>
    <p:restoredTop sz="94660"/>
  </p:normalViewPr>
  <p:slideViewPr>
    <p:cSldViewPr>
      <p:cViewPr varScale="1">
        <p:scale>
          <a:sx n="102" d="100"/>
          <a:sy n="102" d="100"/>
        </p:scale>
        <p:origin x="1392" y="102"/>
      </p:cViewPr>
      <p:guideLst>
        <p:guide orient="horz" pos="2160"/>
        <p:guide pos="2880"/>
      </p:guideLst>
    </p:cSldViewPr>
  </p:slideViewPr>
  <p:notesTextViewPr>
    <p:cViewPr>
      <p:scale>
        <a:sx n="3" d="2"/>
        <a:sy n="3" d="2"/>
      </p:scale>
      <p:origin x="0" y="0"/>
    </p:cViewPr>
  </p:notesTextViewPr>
  <p:notesViewPr>
    <p:cSldViewPr>
      <p:cViewPr varScale="1">
        <p:scale>
          <a:sx n="83" d="100"/>
          <a:sy n="83" d="100"/>
        </p:scale>
        <p:origin x="276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uno de Grissac" userId="d3f85db1-402d-49d1-8f7f-5bc735f26e17" providerId="ADAL" clId="{77EDA346-FF40-4C11-A157-E2867C7DD980}"/>
    <pc:docChg chg="undo custSel addSld delSld modSld sldOrd">
      <pc:chgData name="Bruno de Grissac" userId="d3f85db1-402d-49d1-8f7f-5bc735f26e17" providerId="ADAL" clId="{77EDA346-FF40-4C11-A157-E2867C7DD980}" dt="2022-01-18T10:42:10.450" v="1347" actId="47"/>
      <pc:docMkLst>
        <pc:docMk/>
      </pc:docMkLst>
      <pc:sldChg chg="modSp add mod ord modAnim">
        <pc:chgData name="Bruno de Grissac" userId="d3f85db1-402d-49d1-8f7f-5bc735f26e17" providerId="ADAL" clId="{77EDA346-FF40-4C11-A157-E2867C7DD980}" dt="2022-01-17T13:33:24.041" v="1021" actId="14100"/>
        <pc:sldMkLst>
          <pc:docMk/>
          <pc:sldMk cId="1838465543" sldId="299"/>
        </pc:sldMkLst>
        <pc:spChg chg="mod">
          <ac:chgData name="Bruno de Grissac" userId="d3f85db1-402d-49d1-8f7f-5bc735f26e17" providerId="ADAL" clId="{77EDA346-FF40-4C11-A157-E2867C7DD980}" dt="2022-01-17T13:33:17.885" v="1020" actId="6549"/>
          <ac:spMkLst>
            <pc:docMk/>
            <pc:sldMk cId="1838465543" sldId="299"/>
            <ac:spMk id="15" creationId="{00000000-0000-0000-0000-000000000000}"/>
          </ac:spMkLst>
        </pc:spChg>
        <pc:spChg chg="mod">
          <ac:chgData name="Bruno de Grissac" userId="d3f85db1-402d-49d1-8f7f-5bc735f26e17" providerId="ADAL" clId="{77EDA346-FF40-4C11-A157-E2867C7DD980}" dt="2022-01-17T13:31:10.986" v="946" actId="27636"/>
          <ac:spMkLst>
            <pc:docMk/>
            <pc:sldMk cId="1838465543" sldId="299"/>
            <ac:spMk id="16" creationId="{60AE7FBE-E181-44A6-81C7-DAC1C6419430}"/>
          </ac:spMkLst>
        </pc:spChg>
        <pc:cxnChg chg="mod">
          <ac:chgData name="Bruno de Grissac" userId="d3f85db1-402d-49d1-8f7f-5bc735f26e17" providerId="ADAL" clId="{77EDA346-FF40-4C11-A157-E2867C7DD980}" dt="2022-01-17T13:33:24.041" v="1021" actId="14100"/>
          <ac:cxnSpMkLst>
            <pc:docMk/>
            <pc:sldMk cId="1838465543" sldId="299"/>
            <ac:cxnSpMk id="6" creationId="{00000000-0000-0000-0000-000000000000}"/>
          </ac:cxnSpMkLst>
        </pc:cxnChg>
      </pc:sldChg>
      <pc:sldChg chg="add del">
        <pc:chgData name="Bruno de Grissac" userId="d3f85db1-402d-49d1-8f7f-5bc735f26e17" providerId="ADAL" clId="{77EDA346-FF40-4C11-A157-E2867C7DD980}" dt="2022-01-17T13:17:45.007" v="878" actId="47"/>
        <pc:sldMkLst>
          <pc:docMk/>
          <pc:sldMk cId="2184109061" sldId="525"/>
        </pc:sldMkLst>
      </pc:sldChg>
      <pc:sldChg chg="modSp del mod">
        <pc:chgData name="Bruno de Grissac" userId="d3f85db1-402d-49d1-8f7f-5bc735f26e17" providerId="ADAL" clId="{77EDA346-FF40-4C11-A157-E2867C7DD980}" dt="2022-01-17T09:59:40.949" v="248" actId="2696"/>
        <pc:sldMkLst>
          <pc:docMk/>
          <pc:sldMk cId="2947977943" sldId="525"/>
        </pc:sldMkLst>
        <pc:spChg chg="mod">
          <ac:chgData name="Bruno de Grissac" userId="d3f85db1-402d-49d1-8f7f-5bc735f26e17" providerId="ADAL" clId="{77EDA346-FF40-4C11-A157-E2867C7DD980}" dt="2022-01-17T09:50:53.792" v="135" actId="20577"/>
          <ac:spMkLst>
            <pc:docMk/>
            <pc:sldMk cId="2947977943" sldId="525"/>
            <ac:spMk id="6148" creationId="{00000000-0000-0000-0000-000000000000}"/>
          </ac:spMkLst>
        </pc:spChg>
      </pc:sldChg>
      <pc:sldChg chg="del">
        <pc:chgData name="Bruno de Grissac" userId="d3f85db1-402d-49d1-8f7f-5bc735f26e17" providerId="ADAL" clId="{77EDA346-FF40-4C11-A157-E2867C7DD980}" dt="2022-01-17T09:50:42.237" v="114" actId="47"/>
        <pc:sldMkLst>
          <pc:docMk/>
          <pc:sldMk cId="3270724979" sldId="538"/>
        </pc:sldMkLst>
      </pc:sldChg>
      <pc:sldChg chg="add del">
        <pc:chgData name="Bruno de Grissac" userId="d3f85db1-402d-49d1-8f7f-5bc735f26e17" providerId="ADAL" clId="{77EDA346-FF40-4C11-A157-E2867C7DD980}" dt="2022-01-17T13:17:33.863" v="876" actId="47"/>
        <pc:sldMkLst>
          <pc:docMk/>
          <pc:sldMk cId="332123764" sldId="559"/>
        </pc:sldMkLst>
      </pc:sldChg>
      <pc:sldChg chg="del">
        <pc:chgData name="Bruno de Grissac" userId="d3f85db1-402d-49d1-8f7f-5bc735f26e17" providerId="ADAL" clId="{77EDA346-FF40-4C11-A157-E2867C7DD980}" dt="2022-01-17T09:59:40.949" v="248" actId="2696"/>
        <pc:sldMkLst>
          <pc:docMk/>
          <pc:sldMk cId="701879990" sldId="559"/>
        </pc:sldMkLst>
      </pc:sldChg>
      <pc:sldChg chg="modSp mod">
        <pc:chgData name="Bruno de Grissac" userId="d3f85db1-402d-49d1-8f7f-5bc735f26e17" providerId="ADAL" clId="{77EDA346-FF40-4C11-A157-E2867C7DD980}" dt="2022-01-17T09:50:31.993" v="113" actId="114"/>
        <pc:sldMkLst>
          <pc:docMk/>
          <pc:sldMk cId="1128280621" sldId="564"/>
        </pc:sldMkLst>
        <pc:spChg chg="mod">
          <ac:chgData name="Bruno de Grissac" userId="d3f85db1-402d-49d1-8f7f-5bc735f26e17" providerId="ADAL" clId="{77EDA346-FF40-4C11-A157-E2867C7DD980}" dt="2022-01-17T09:50:31.993" v="113" actId="114"/>
          <ac:spMkLst>
            <pc:docMk/>
            <pc:sldMk cId="1128280621" sldId="564"/>
            <ac:spMk id="2" creationId="{00000000-0000-0000-0000-000000000000}"/>
          </ac:spMkLst>
        </pc:spChg>
      </pc:sldChg>
      <pc:sldChg chg="addSp delSp modSp add mod modAnim">
        <pc:chgData name="Bruno de Grissac" userId="d3f85db1-402d-49d1-8f7f-5bc735f26e17" providerId="ADAL" clId="{77EDA346-FF40-4C11-A157-E2867C7DD980}" dt="2022-01-17T09:56:57.972" v="205"/>
        <pc:sldMkLst>
          <pc:docMk/>
          <pc:sldMk cId="3516819404" sldId="565"/>
        </pc:sldMkLst>
        <pc:spChg chg="add mod">
          <ac:chgData name="Bruno de Grissac" userId="d3f85db1-402d-49d1-8f7f-5bc735f26e17" providerId="ADAL" clId="{77EDA346-FF40-4C11-A157-E2867C7DD980}" dt="2022-01-17T09:56:32.121" v="200" actId="6549"/>
          <ac:spMkLst>
            <pc:docMk/>
            <pc:sldMk cId="3516819404" sldId="565"/>
            <ac:spMk id="6" creationId="{2E0556CD-8A58-47E1-BF45-E21833FAF0D0}"/>
          </ac:spMkLst>
        </pc:spChg>
        <pc:spChg chg="del">
          <ac:chgData name="Bruno de Grissac" userId="d3f85db1-402d-49d1-8f7f-5bc735f26e17" providerId="ADAL" clId="{77EDA346-FF40-4C11-A157-E2867C7DD980}" dt="2022-01-17T09:51:26.036" v="137" actId="478"/>
          <ac:spMkLst>
            <pc:docMk/>
            <pc:sldMk cId="3516819404" sldId="565"/>
            <ac:spMk id="7" creationId="{00000000-0000-0000-0000-000000000000}"/>
          </ac:spMkLst>
        </pc:spChg>
      </pc:sldChg>
      <pc:sldChg chg="del">
        <pc:chgData name="Bruno de Grissac" userId="d3f85db1-402d-49d1-8f7f-5bc735f26e17" providerId="ADAL" clId="{77EDA346-FF40-4C11-A157-E2867C7DD980}" dt="2022-01-17T09:50:42.237" v="114" actId="47"/>
        <pc:sldMkLst>
          <pc:docMk/>
          <pc:sldMk cId="3782719164" sldId="565"/>
        </pc:sldMkLst>
      </pc:sldChg>
      <pc:sldChg chg="addSp modSp add mod modAnim">
        <pc:chgData name="Bruno de Grissac" userId="d3f85db1-402d-49d1-8f7f-5bc735f26e17" providerId="ADAL" clId="{77EDA346-FF40-4C11-A157-E2867C7DD980}" dt="2022-01-17T09:59:12.287" v="247"/>
        <pc:sldMkLst>
          <pc:docMk/>
          <pc:sldMk cId="304966962" sldId="566"/>
        </pc:sldMkLst>
        <pc:spChg chg="add mod">
          <ac:chgData name="Bruno de Grissac" userId="d3f85db1-402d-49d1-8f7f-5bc735f26e17" providerId="ADAL" clId="{77EDA346-FF40-4C11-A157-E2867C7DD980}" dt="2022-01-17T09:58:52.251" v="243" actId="1076"/>
          <ac:spMkLst>
            <pc:docMk/>
            <pc:sldMk cId="304966962" sldId="566"/>
            <ac:spMk id="4" creationId="{083AEC7C-09ED-41F2-881E-87D1DC009B5E}"/>
          </ac:spMkLst>
        </pc:spChg>
      </pc:sldChg>
      <pc:sldChg chg="modSp add mod modAnim">
        <pc:chgData name="Bruno de Grissac" userId="d3f85db1-402d-49d1-8f7f-5bc735f26e17" providerId="ADAL" clId="{77EDA346-FF40-4C11-A157-E2867C7DD980}" dt="2022-01-17T13:49:56.897" v="1326"/>
        <pc:sldMkLst>
          <pc:docMk/>
          <pc:sldMk cId="877959861" sldId="567"/>
        </pc:sldMkLst>
        <pc:spChg chg="mod">
          <ac:chgData name="Bruno de Grissac" userId="d3f85db1-402d-49d1-8f7f-5bc735f26e17" providerId="ADAL" clId="{77EDA346-FF40-4C11-A157-E2867C7DD980}" dt="2022-01-17T13:49:13.815" v="1324" actId="207"/>
          <ac:spMkLst>
            <pc:docMk/>
            <pc:sldMk cId="877959861" sldId="567"/>
            <ac:spMk id="4" creationId="{083AEC7C-09ED-41F2-881E-87D1DC009B5E}"/>
          </ac:spMkLst>
        </pc:spChg>
        <pc:spChg chg="mod">
          <ac:chgData name="Bruno de Grissac" userId="d3f85db1-402d-49d1-8f7f-5bc735f26e17" providerId="ADAL" clId="{77EDA346-FF40-4C11-A157-E2867C7DD980}" dt="2022-01-17T10:42:12.457" v="834" actId="20577"/>
          <ac:spMkLst>
            <pc:docMk/>
            <pc:sldMk cId="877959861" sldId="567"/>
            <ac:spMk id="6148" creationId="{00000000-0000-0000-0000-000000000000}"/>
          </ac:spMkLst>
        </pc:spChg>
      </pc:sldChg>
      <pc:sldChg chg="modSp add del mod modAnim">
        <pc:chgData name="Bruno de Grissac" userId="d3f85db1-402d-49d1-8f7f-5bc735f26e17" providerId="ADAL" clId="{77EDA346-FF40-4C11-A157-E2867C7DD980}" dt="2022-01-18T10:42:10.450" v="1347" actId="47"/>
        <pc:sldMkLst>
          <pc:docMk/>
          <pc:sldMk cId="726601634" sldId="568"/>
        </pc:sldMkLst>
        <pc:spChg chg="mod">
          <ac:chgData name="Bruno de Grissac" userId="d3f85db1-402d-49d1-8f7f-5bc735f26e17" providerId="ADAL" clId="{77EDA346-FF40-4C11-A157-E2867C7DD980}" dt="2022-01-17T13:18:11.137" v="941" actId="313"/>
          <ac:spMkLst>
            <pc:docMk/>
            <pc:sldMk cId="726601634" sldId="568"/>
            <ac:spMk id="6148" creationId="{00000000-0000-0000-0000-000000000000}"/>
          </ac:spMkLst>
        </pc:spChg>
      </pc:sldChg>
      <pc:sldChg chg="addSp delSp modSp add mod delAnim modAnim">
        <pc:chgData name="Bruno de Grissac" userId="d3f85db1-402d-49d1-8f7f-5bc735f26e17" providerId="ADAL" clId="{77EDA346-FF40-4C11-A157-E2867C7DD980}" dt="2022-01-17T13:53:54.012" v="1345"/>
        <pc:sldMkLst>
          <pc:docMk/>
          <pc:sldMk cId="3464561424" sldId="569"/>
        </pc:sldMkLst>
        <pc:spChg chg="add mod">
          <ac:chgData name="Bruno de Grissac" userId="d3f85db1-402d-49d1-8f7f-5bc735f26e17" providerId="ADAL" clId="{77EDA346-FF40-4C11-A157-E2867C7DD980}" dt="2022-01-17T13:39:31.905" v="1106" actId="692"/>
          <ac:spMkLst>
            <pc:docMk/>
            <pc:sldMk cId="3464561424" sldId="569"/>
            <ac:spMk id="2" creationId="{66B1C2E2-7C56-4742-8661-95235B166706}"/>
          </ac:spMkLst>
        </pc:spChg>
        <pc:spChg chg="add mod">
          <ac:chgData name="Bruno de Grissac" userId="d3f85db1-402d-49d1-8f7f-5bc735f26e17" providerId="ADAL" clId="{77EDA346-FF40-4C11-A157-E2867C7DD980}" dt="2022-01-17T13:40:06.813" v="1126" actId="692"/>
          <ac:spMkLst>
            <pc:docMk/>
            <pc:sldMk cId="3464561424" sldId="569"/>
            <ac:spMk id="3" creationId="{CC823BA6-4BF4-4B6A-9548-6FA93EA18166}"/>
          </ac:spMkLst>
        </pc:spChg>
        <pc:spChg chg="mod">
          <ac:chgData name="Bruno de Grissac" userId="d3f85db1-402d-49d1-8f7f-5bc735f26e17" providerId="ADAL" clId="{77EDA346-FF40-4C11-A157-E2867C7DD980}" dt="2022-01-17T13:45:42.709" v="1266" actId="121"/>
          <ac:spMkLst>
            <pc:docMk/>
            <pc:sldMk cId="3464561424" sldId="569"/>
            <ac:spMk id="15" creationId="{00000000-0000-0000-0000-000000000000}"/>
          </ac:spMkLst>
        </pc:spChg>
        <pc:spChg chg="add del">
          <ac:chgData name="Bruno de Grissac" userId="d3f85db1-402d-49d1-8f7f-5bc735f26e17" providerId="ADAL" clId="{77EDA346-FF40-4C11-A157-E2867C7DD980}" dt="2022-01-17T13:43:25.602" v="1169" actId="22"/>
          <ac:spMkLst>
            <pc:docMk/>
            <pc:sldMk cId="3464561424" sldId="569"/>
            <ac:spMk id="17" creationId="{91E8BEFF-2BF6-43BA-AD95-F98E00914BD8}"/>
          </ac:spMkLst>
        </pc:spChg>
        <pc:spChg chg="add del mod">
          <ac:chgData name="Bruno de Grissac" userId="d3f85db1-402d-49d1-8f7f-5bc735f26e17" providerId="ADAL" clId="{77EDA346-FF40-4C11-A157-E2867C7DD980}" dt="2022-01-17T13:38:52.140" v="1086" actId="207"/>
          <ac:spMkLst>
            <pc:docMk/>
            <pc:sldMk cId="3464561424" sldId="569"/>
            <ac:spMk id="36" creationId="{00000000-0000-0000-0000-000000000000}"/>
          </ac:spMkLst>
        </pc:spChg>
        <pc:spChg chg="del">
          <ac:chgData name="Bruno de Grissac" userId="d3f85db1-402d-49d1-8f7f-5bc735f26e17" providerId="ADAL" clId="{77EDA346-FF40-4C11-A157-E2867C7DD980}" dt="2022-01-17T13:34:34.124" v="1052" actId="478"/>
          <ac:spMkLst>
            <pc:docMk/>
            <pc:sldMk cId="3464561424" sldId="569"/>
            <ac:spMk id="37" creationId="{00000000-0000-0000-0000-000000000000}"/>
          </ac:spMkLst>
        </pc:spChg>
        <pc:spChg chg="del">
          <ac:chgData name="Bruno de Grissac" userId="d3f85db1-402d-49d1-8f7f-5bc735f26e17" providerId="ADAL" clId="{77EDA346-FF40-4C11-A157-E2867C7DD980}" dt="2022-01-17T13:34:36.222" v="1053" actId="478"/>
          <ac:spMkLst>
            <pc:docMk/>
            <pc:sldMk cId="3464561424" sldId="569"/>
            <ac:spMk id="38" creationId="{00000000-0000-0000-0000-000000000000}"/>
          </ac:spMkLst>
        </pc:spChg>
        <pc:spChg chg="del">
          <ac:chgData name="Bruno de Grissac" userId="d3f85db1-402d-49d1-8f7f-5bc735f26e17" providerId="ADAL" clId="{77EDA346-FF40-4C11-A157-E2867C7DD980}" dt="2022-01-17T13:34:37.611" v="1054" actId="478"/>
          <ac:spMkLst>
            <pc:docMk/>
            <pc:sldMk cId="3464561424" sldId="569"/>
            <ac:spMk id="39" creationId="{00000000-0000-0000-0000-000000000000}"/>
          </ac:spMkLst>
        </pc:spChg>
        <pc:cxnChg chg="del">
          <ac:chgData name="Bruno de Grissac" userId="d3f85db1-402d-49d1-8f7f-5bc735f26e17" providerId="ADAL" clId="{77EDA346-FF40-4C11-A157-E2867C7DD980}" dt="2022-01-17T13:34:28.815" v="1051" actId="478"/>
          <ac:cxnSpMkLst>
            <pc:docMk/>
            <pc:sldMk cId="3464561424" sldId="569"/>
            <ac:cxnSpMk id="6" creationId="{00000000-0000-0000-0000-000000000000}"/>
          </ac:cxnSpMkLst>
        </pc:cxnChg>
        <pc:cxnChg chg="del">
          <ac:chgData name="Bruno de Grissac" userId="d3f85db1-402d-49d1-8f7f-5bc735f26e17" providerId="ADAL" clId="{77EDA346-FF40-4C11-A157-E2867C7DD980}" dt="2022-01-17T13:34:23.411" v="1048" actId="478"/>
          <ac:cxnSpMkLst>
            <pc:docMk/>
            <pc:sldMk cId="3464561424" sldId="569"/>
            <ac:cxnSpMk id="40" creationId="{00000000-0000-0000-0000-000000000000}"/>
          </ac:cxnSpMkLst>
        </pc:cxnChg>
        <pc:cxnChg chg="del">
          <ac:chgData name="Bruno de Grissac" userId="d3f85db1-402d-49d1-8f7f-5bc735f26e17" providerId="ADAL" clId="{77EDA346-FF40-4C11-A157-E2867C7DD980}" dt="2022-01-17T13:34:25.834" v="1049" actId="478"/>
          <ac:cxnSpMkLst>
            <pc:docMk/>
            <pc:sldMk cId="3464561424" sldId="569"/>
            <ac:cxnSpMk id="41" creationId="{00000000-0000-0000-0000-000000000000}"/>
          </ac:cxnSpMkLst>
        </pc:cxnChg>
        <pc:cxnChg chg="del">
          <ac:chgData name="Bruno de Grissac" userId="d3f85db1-402d-49d1-8f7f-5bc735f26e17" providerId="ADAL" clId="{77EDA346-FF40-4C11-A157-E2867C7DD980}" dt="2022-01-17T13:34:27.267" v="1050" actId="478"/>
          <ac:cxnSpMkLst>
            <pc:docMk/>
            <pc:sldMk cId="3464561424" sldId="569"/>
            <ac:cxnSpMk id="42" creationId="{00000000-0000-0000-0000-000000000000}"/>
          </ac:cxnSpMkLst>
        </pc:cxnChg>
      </pc:sldChg>
    </pc:docChg>
  </pc:docChgLst>
  <pc:docChgLst>
    <pc:chgData name="Bruno de Grissac" userId="d3f85db1-402d-49d1-8f7f-5bc735f26e17" providerId="ADAL" clId="{FC4BF9DA-D6DA-4B09-A8AB-3C51ACAA000C}"/>
    <pc:docChg chg="undo custSel addSld delSld modSld sldOrd">
      <pc:chgData name="Bruno de Grissac" userId="d3f85db1-402d-49d1-8f7f-5bc735f26e17" providerId="ADAL" clId="{FC4BF9DA-D6DA-4B09-A8AB-3C51ACAA000C}" dt="2023-06-12T10:04:55.257" v="1596" actId="2"/>
      <pc:docMkLst>
        <pc:docMk/>
      </pc:docMkLst>
      <pc:sldChg chg="del">
        <pc:chgData name="Bruno de Grissac" userId="d3f85db1-402d-49d1-8f7f-5bc735f26e17" providerId="ADAL" clId="{FC4BF9DA-D6DA-4B09-A8AB-3C51ACAA000C}" dt="2023-06-12T09:00:16.173" v="60" actId="47"/>
        <pc:sldMkLst>
          <pc:docMk/>
          <pc:sldMk cId="2991505516" sldId="571"/>
        </pc:sldMkLst>
      </pc:sldChg>
      <pc:sldChg chg="modSp">
        <pc:chgData name="Bruno de Grissac" userId="d3f85db1-402d-49d1-8f7f-5bc735f26e17" providerId="ADAL" clId="{FC4BF9DA-D6DA-4B09-A8AB-3C51ACAA000C}" dt="2023-06-12T08:52:48.550" v="2" actId="1076"/>
        <pc:sldMkLst>
          <pc:docMk/>
          <pc:sldMk cId="3817744590" sldId="579"/>
        </pc:sldMkLst>
        <pc:spChg chg="mod">
          <ac:chgData name="Bruno de Grissac" userId="d3f85db1-402d-49d1-8f7f-5bc735f26e17" providerId="ADAL" clId="{FC4BF9DA-D6DA-4B09-A8AB-3C51ACAA000C}" dt="2023-06-12T08:52:48.550" v="2" actId="1076"/>
          <ac:spMkLst>
            <pc:docMk/>
            <pc:sldMk cId="3817744590" sldId="579"/>
            <ac:spMk id="4" creationId="{083AEC7C-09ED-41F2-881E-87D1DC009B5E}"/>
          </ac:spMkLst>
        </pc:spChg>
        <pc:spChg chg="mod">
          <ac:chgData name="Bruno de Grissac" userId="d3f85db1-402d-49d1-8f7f-5bc735f26e17" providerId="ADAL" clId="{FC4BF9DA-D6DA-4B09-A8AB-3C51ACAA000C}" dt="2023-06-12T08:52:48.550" v="2" actId="1076"/>
          <ac:spMkLst>
            <pc:docMk/>
            <pc:sldMk cId="3817744590" sldId="579"/>
            <ac:spMk id="6" creationId="{F3EE5732-28EE-FDF5-61D7-4B22042FF566}"/>
          </ac:spMkLst>
        </pc:spChg>
        <pc:spChg chg="mod">
          <ac:chgData name="Bruno de Grissac" userId="d3f85db1-402d-49d1-8f7f-5bc735f26e17" providerId="ADAL" clId="{FC4BF9DA-D6DA-4B09-A8AB-3C51ACAA000C}" dt="2023-06-12T08:52:48.550" v="2" actId="1076"/>
          <ac:spMkLst>
            <pc:docMk/>
            <pc:sldMk cId="3817744590" sldId="579"/>
            <ac:spMk id="8" creationId="{CB410CF1-F0D7-3834-17D3-636EBDEAA898}"/>
          </ac:spMkLst>
        </pc:spChg>
      </pc:sldChg>
      <pc:sldChg chg="modSp">
        <pc:chgData name="Bruno de Grissac" userId="d3f85db1-402d-49d1-8f7f-5bc735f26e17" providerId="ADAL" clId="{FC4BF9DA-D6DA-4B09-A8AB-3C51ACAA000C}" dt="2023-06-12T08:53:49.298" v="7" actId="1076"/>
        <pc:sldMkLst>
          <pc:docMk/>
          <pc:sldMk cId="3939914331" sldId="580"/>
        </pc:sldMkLst>
        <pc:spChg chg="mod">
          <ac:chgData name="Bruno de Grissac" userId="d3f85db1-402d-49d1-8f7f-5bc735f26e17" providerId="ADAL" clId="{FC4BF9DA-D6DA-4B09-A8AB-3C51ACAA000C}" dt="2023-06-12T08:53:49.298" v="7" actId="1076"/>
          <ac:spMkLst>
            <pc:docMk/>
            <pc:sldMk cId="3939914331" sldId="580"/>
            <ac:spMk id="4" creationId="{083AEC7C-09ED-41F2-881E-87D1DC009B5E}"/>
          </ac:spMkLst>
        </pc:spChg>
        <pc:spChg chg="mod">
          <ac:chgData name="Bruno de Grissac" userId="d3f85db1-402d-49d1-8f7f-5bc735f26e17" providerId="ADAL" clId="{FC4BF9DA-D6DA-4B09-A8AB-3C51ACAA000C}" dt="2023-06-12T08:53:49.298" v="7" actId="1076"/>
          <ac:spMkLst>
            <pc:docMk/>
            <pc:sldMk cId="3939914331" sldId="580"/>
            <ac:spMk id="6" creationId="{992059B7-69C4-9158-4B27-BD654CFAF20F}"/>
          </ac:spMkLst>
        </pc:spChg>
        <pc:spChg chg="mod">
          <ac:chgData name="Bruno de Grissac" userId="d3f85db1-402d-49d1-8f7f-5bc735f26e17" providerId="ADAL" clId="{FC4BF9DA-D6DA-4B09-A8AB-3C51ACAA000C}" dt="2023-06-12T08:53:49.298" v="7" actId="1076"/>
          <ac:spMkLst>
            <pc:docMk/>
            <pc:sldMk cId="3939914331" sldId="580"/>
            <ac:spMk id="8" creationId="{80C72D66-220B-560D-F708-69D372512121}"/>
          </ac:spMkLst>
        </pc:spChg>
        <pc:spChg chg="mod">
          <ac:chgData name="Bruno de Grissac" userId="d3f85db1-402d-49d1-8f7f-5bc735f26e17" providerId="ADAL" clId="{FC4BF9DA-D6DA-4B09-A8AB-3C51ACAA000C}" dt="2023-06-12T08:53:49.298" v="7" actId="1076"/>
          <ac:spMkLst>
            <pc:docMk/>
            <pc:sldMk cId="3939914331" sldId="580"/>
            <ac:spMk id="9" creationId="{A4F2EDCB-2418-D168-9632-1C360BCB49FA}"/>
          </ac:spMkLst>
        </pc:spChg>
        <pc:spChg chg="mod">
          <ac:chgData name="Bruno de Grissac" userId="d3f85db1-402d-49d1-8f7f-5bc735f26e17" providerId="ADAL" clId="{FC4BF9DA-D6DA-4B09-A8AB-3C51ACAA000C}" dt="2023-06-12T08:53:49.298" v="7" actId="1076"/>
          <ac:spMkLst>
            <pc:docMk/>
            <pc:sldMk cId="3939914331" sldId="580"/>
            <ac:spMk id="10" creationId="{B82F2F28-BB5B-6365-443E-7ECE8E1096AE}"/>
          </ac:spMkLst>
        </pc:spChg>
      </pc:sldChg>
      <pc:sldChg chg="modSp mod">
        <pc:chgData name="Bruno de Grissac" userId="d3f85db1-402d-49d1-8f7f-5bc735f26e17" providerId="ADAL" clId="{FC4BF9DA-D6DA-4B09-A8AB-3C51ACAA000C}" dt="2023-06-12T09:05:42.638" v="107" actId="20577"/>
        <pc:sldMkLst>
          <pc:docMk/>
          <pc:sldMk cId="3570534865" sldId="581"/>
        </pc:sldMkLst>
        <pc:spChg chg="mod">
          <ac:chgData name="Bruno de Grissac" userId="d3f85db1-402d-49d1-8f7f-5bc735f26e17" providerId="ADAL" clId="{FC4BF9DA-D6DA-4B09-A8AB-3C51ACAA000C}" dt="2023-06-12T09:05:42.638" v="107" actId="20577"/>
          <ac:spMkLst>
            <pc:docMk/>
            <pc:sldMk cId="3570534865" sldId="581"/>
            <ac:spMk id="4" creationId="{083AEC7C-09ED-41F2-881E-87D1DC009B5E}"/>
          </ac:spMkLst>
        </pc:spChg>
      </pc:sldChg>
      <pc:sldChg chg="modSp mod">
        <pc:chgData name="Bruno de Grissac" userId="d3f85db1-402d-49d1-8f7f-5bc735f26e17" providerId="ADAL" clId="{FC4BF9DA-D6DA-4B09-A8AB-3C51ACAA000C}" dt="2023-06-12T09:07:18.685" v="122" actId="1076"/>
        <pc:sldMkLst>
          <pc:docMk/>
          <pc:sldMk cId="4282214153" sldId="582"/>
        </pc:sldMkLst>
        <pc:spChg chg="mod">
          <ac:chgData name="Bruno de Grissac" userId="d3f85db1-402d-49d1-8f7f-5bc735f26e17" providerId="ADAL" clId="{FC4BF9DA-D6DA-4B09-A8AB-3C51ACAA000C}" dt="2023-06-12T09:07:18.685" v="122" actId="1076"/>
          <ac:spMkLst>
            <pc:docMk/>
            <pc:sldMk cId="4282214153" sldId="582"/>
            <ac:spMk id="2" creationId="{7E0EC082-FFFB-CFB9-8B15-6532EEDAABF5}"/>
          </ac:spMkLst>
        </pc:spChg>
        <pc:spChg chg="mod">
          <ac:chgData name="Bruno de Grissac" userId="d3f85db1-402d-49d1-8f7f-5bc735f26e17" providerId="ADAL" clId="{FC4BF9DA-D6DA-4B09-A8AB-3C51ACAA000C}" dt="2023-06-12T09:07:18.685" v="122" actId="1076"/>
          <ac:spMkLst>
            <pc:docMk/>
            <pc:sldMk cId="4282214153" sldId="582"/>
            <ac:spMk id="3" creationId="{6F420A04-95BB-2B14-89E5-B6619F71412E}"/>
          </ac:spMkLst>
        </pc:spChg>
        <pc:spChg chg="mod">
          <ac:chgData name="Bruno de Grissac" userId="d3f85db1-402d-49d1-8f7f-5bc735f26e17" providerId="ADAL" clId="{FC4BF9DA-D6DA-4B09-A8AB-3C51ACAA000C}" dt="2023-06-12T09:07:06.283" v="121" actId="20577"/>
          <ac:spMkLst>
            <pc:docMk/>
            <pc:sldMk cId="4282214153" sldId="582"/>
            <ac:spMk id="4" creationId="{083AEC7C-09ED-41F2-881E-87D1DC009B5E}"/>
          </ac:spMkLst>
        </pc:spChg>
      </pc:sldChg>
      <pc:sldChg chg="del">
        <pc:chgData name="Bruno de Grissac" userId="d3f85db1-402d-49d1-8f7f-5bc735f26e17" providerId="ADAL" clId="{FC4BF9DA-D6DA-4B09-A8AB-3C51ACAA000C}" dt="2023-06-12T09:00:16.173" v="60" actId="47"/>
        <pc:sldMkLst>
          <pc:docMk/>
          <pc:sldMk cId="3079543164" sldId="588"/>
        </pc:sldMkLst>
      </pc:sldChg>
      <pc:sldChg chg="modSp modAnim">
        <pc:chgData name="Bruno de Grissac" userId="d3f85db1-402d-49d1-8f7f-5bc735f26e17" providerId="ADAL" clId="{FC4BF9DA-D6DA-4B09-A8AB-3C51ACAA000C}" dt="2023-06-12T09:49:47.624" v="1338"/>
        <pc:sldMkLst>
          <pc:docMk/>
          <pc:sldMk cId="2023393792" sldId="590"/>
        </pc:sldMkLst>
        <pc:spChg chg="mod">
          <ac:chgData name="Bruno de Grissac" userId="d3f85db1-402d-49d1-8f7f-5bc735f26e17" providerId="ADAL" clId="{FC4BF9DA-D6DA-4B09-A8AB-3C51ACAA000C}" dt="2023-06-12T08:53:27.589" v="6" actId="1076"/>
          <ac:spMkLst>
            <pc:docMk/>
            <pc:sldMk cId="2023393792" sldId="590"/>
            <ac:spMk id="2" creationId="{E7DE9BDB-506E-A42D-935D-1AF774646D8F}"/>
          </ac:spMkLst>
        </pc:spChg>
        <pc:spChg chg="mod">
          <ac:chgData name="Bruno de Grissac" userId="d3f85db1-402d-49d1-8f7f-5bc735f26e17" providerId="ADAL" clId="{FC4BF9DA-D6DA-4B09-A8AB-3C51ACAA000C}" dt="2023-06-12T08:53:27.589" v="6" actId="1076"/>
          <ac:spMkLst>
            <pc:docMk/>
            <pc:sldMk cId="2023393792" sldId="590"/>
            <ac:spMk id="3" creationId="{3E62F85A-B264-C1ED-6B11-DC533B25C383}"/>
          </ac:spMkLst>
        </pc:spChg>
        <pc:spChg chg="mod">
          <ac:chgData name="Bruno de Grissac" userId="d3f85db1-402d-49d1-8f7f-5bc735f26e17" providerId="ADAL" clId="{FC4BF9DA-D6DA-4B09-A8AB-3C51ACAA000C}" dt="2023-06-12T08:53:27.589" v="6" actId="1076"/>
          <ac:spMkLst>
            <pc:docMk/>
            <pc:sldMk cId="2023393792" sldId="590"/>
            <ac:spMk id="15" creationId="{B3170AF4-F0D4-CF50-4855-1BE96C16218F}"/>
          </ac:spMkLst>
        </pc:spChg>
      </pc:sldChg>
      <pc:sldChg chg="modSp mod">
        <pc:chgData name="Bruno de Grissac" userId="d3f85db1-402d-49d1-8f7f-5bc735f26e17" providerId="ADAL" clId="{FC4BF9DA-D6DA-4B09-A8AB-3C51ACAA000C}" dt="2023-06-12T09:31:20.530" v="680" actId="14100"/>
        <pc:sldMkLst>
          <pc:docMk/>
          <pc:sldMk cId="596717459" sldId="595"/>
        </pc:sldMkLst>
        <pc:spChg chg="mod">
          <ac:chgData name="Bruno de Grissac" userId="d3f85db1-402d-49d1-8f7f-5bc735f26e17" providerId="ADAL" clId="{FC4BF9DA-D6DA-4B09-A8AB-3C51ACAA000C}" dt="2023-06-12T09:31:20.530" v="680" actId="14100"/>
          <ac:spMkLst>
            <pc:docMk/>
            <pc:sldMk cId="596717459" sldId="595"/>
            <ac:spMk id="2" creationId="{BE497679-08F2-E835-8921-A27E72695F1C}"/>
          </ac:spMkLst>
        </pc:spChg>
        <pc:spChg chg="mod">
          <ac:chgData name="Bruno de Grissac" userId="d3f85db1-402d-49d1-8f7f-5bc735f26e17" providerId="ADAL" clId="{FC4BF9DA-D6DA-4B09-A8AB-3C51ACAA000C}" dt="2023-06-12T09:31:15.129" v="679" actId="14100"/>
          <ac:spMkLst>
            <pc:docMk/>
            <pc:sldMk cId="596717459" sldId="595"/>
            <ac:spMk id="3" creationId="{5AA2D5D8-CD7B-2934-EEC3-14E29DB1C26B}"/>
          </ac:spMkLst>
        </pc:spChg>
      </pc:sldChg>
      <pc:sldChg chg="addSp delSp modSp mod">
        <pc:chgData name="Bruno de Grissac" userId="d3f85db1-402d-49d1-8f7f-5bc735f26e17" providerId="ADAL" clId="{FC4BF9DA-D6DA-4B09-A8AB-3C51ACAA000C}" dt="2023-06-12T09:34:41.857" v="729" actId="33524"/>
        <pc:sldMkLst>
          <pc:docMk/>
          <pc:sldMk cId="1037790262" sldId="596"/>
        </pc:sldMkLst>
        <pc:spChg chg="mod">
          <ac:chgData name="Bruno de Grissac" userId="d3f85db1-402d-49d1-8f7f-5bc735f26e17" providerId="ADAL" clId="{FC4BF9DA-D6DA-4B09-A8AB-3C51ACAA000C}" dt="2023-06-12T09:31:31.193" v="682" actId="14100"/>
          <ac:spMkLst>
            <pc:docMk/>
            <pc:sldMk cId="1037790262" sldId="596"/>
            <ac:spMk id="2" creationId="{4B34C6AC-F848-2D83-69A2-6FBB73CC60F7}"/>
          </ac:spMkLst>
        </pc:spChg>
        <pc:spChg chg="del">
          <ac:chgData name="Bruno de Grissac" userId="d3f85db1-402d-49d1-8f7f-5bc735f26e17" providerId="ADAL" clId="{FC4BF9DA-D6DA-4B09-A8AB-3C51ACAA000C}" dt="2023-06-12T09:34:07.452" v="694" actId="478"/>
          <ac:spMkLst>
            <pc:docMk/>
            <pc:sldMk cId="1037790262" sldId="596"/>
            <ac:spMk id="5" creationId="{A5A8A42E-BBAF-F38E-E185-19D388D58E09}"/>
          </ac:spMkLst>
        </pc:spChg>
        <pc:spChg chg="add del mod">
          <ac:chgData name="Bruno de Grissac" userId="d3f85db1-402d-49d1-8f7f-5bc735f26e17" providerId="ADAL" clId="{FC4BF9DA-D6DA-4B09-A8AB-3C51ACAA000C}" dt="2023-06-12T09:34:12.963" v="695" actId="478"/>
          <ac:spMkLst>
            <pc:docMk/>
            <pc:sldMk cId="1037790262" sldId="596"/>
            <ac:spMk id="7" creationId="{6660D440-2DB3-6203-D6AE-BE32ED6D854C}"/>
          </ac:spMkLst>
        </pc:spChg>
        <pc:spChg chg="add del">
          <ac:chgData name="Bruno de Grissac" userId="d3f85db1-402d-49d1-8f7f-5bc735f26e17" providerId="ADAL" clId="{FC4BF9DA-D6DA-4B09-A8AB-3C51ACAA000C}" dt="2023-06-12T09:34:17.335" v="697" actId="22"/>
          <ac:spMkLst>
            <pc:docMk/>
            <pc:sldMk cId="1037790262" sldId="596"/>
            <ac:spMk id="9" creationId="{8F707FB2-824C-F191-9E77-C00938133993}"/>
          </ac:spMkLst>
        </pc:spChg>
        <pc:spChg chg="add mod">
          <ac:chgData name="Bruno de Grissac" userId="d3f85db1-402d-49d1-8f7f-5bc735f26e17" providerId="ADAL" clId="{FC4BF9DA-D6DA-4B09-A8AB-3C51ACAA000C}" dt="2023-06-12T09:34:41.857" v="729" actId="33524"/>
          <ac:spMkLst>
            <pc:docMk/>
            <pc:sldMk cId="1037790262" sldId="596"/>
            <ac:spMk id="10" creationId="{1F2FDC84-A693-B6CD-17F0-F3EDCBEF97C7}"/>
          </ac:spMkLst>
        </pc:spChg>
        <pc:spChg chg="mod">
          <ac:chgData name="Bruno de Grissac" userId="d3f85db1-402d-49d1-8f7f-5bc735f26e17" providerId="ADAL" clId="{FC4BF9DA-D6DA-4B09-A8AB-3C51ACAA000C}" dt="2023-06-12T09:31:34.655" v="683" actId="14100"/>
          <ac:spMkLst>
            <pc:docMk/>
            <pc:sldMk cId="1037790262" sldId="596"/>
            <ac:spMk id="23" creationId="{435C7A6A-CE3C-D326-3B45-5515F1F4F29F}"/>
          </ac:spMkLst>
        </pc:spChg>
      </pc:sldChg>
      <pc:sldChg chg="modSp mod">
        <pc:chgData name="Bruno de Grissac" userId="d3f85db1-402d-49d1-8f7f-5bc735f26e17" providerId="ADAL" clId="{FC4BF9DA-D6DA-4B09-A8AB-3C51ACAA000C}" dt="2023-06-12T10:04:39.670" v="1591" actId="2"/>
        <pc:sldMkLst>
          <pc:docMk/>
          <pc:sldMk cId="2222184244" sldId="599"/>
        </pc:sldMkLst>
        <pc:spChg chg="mod">
          <ac:chgData name="Bruno de Grissac" userId="d3f85db1-402d-49d1-8f7f-5bc735f26e17" providerId="ADAL" clId="{FC4BF9DA-D6DA-4B09-A8AB-3C51ACAA000C}" dt="2023-06-12T10:04:39.670" v="1591" actId="2"/>
          <ac:spMkLst>
            <pc:docMk/>
            <pc:sldMk cId="2222184244" sldId="599"/>
            <ac:spMk id="10" creationId="{54B2FC90-38F9-3833-E93F-0923B868E464}"/>
          </ac:spMkLst>
        </pc:spChg>
        <pc:spChg chg="mod">
          <ac:chgData name="Bruno de Grissac" userId="d3f85db1-402d-49d1-8f7f-5bc735f26e17" providerId="ADAL" clId="{FC4BF9DA-D6DA-4B09-A8AB-3C51ACAA000C}" dt="2023-06-12T10:04:35.034" v="1590" actId="2"/>
          <ac:spMkLst>
            <pc:docMk/>
            <pc:sldMk cId="2222184244" sldId="599"/>
            <ac:spMk id="14" creationId="{4A7CE6B5-C08A-3646-A26F-2B2C11839F88}"/>
          </ac:spMkLst>
        </pc:spChg>
      </pc:sldChg>
      <pc:sldChg chg="addSp modSp mod">
        <pc:chgData name="Bruno de Grissac" userId="d3f85db1-402d-49d1-8f7f-5bc735f26e17" providerId="ADAL" clId="{FC4BF9DA-D6DA-4B09-A8AB-3C51ACAA000C}" dt="2023-06-12T09:12:40.864" v="366" actId="403"/>
        <pc:sldMkLst>
          <pc:docMk/>
          <pc:sldMk cId="2473717962" sldId="761"/>
        </pc:sldMkLst>
        <pc:spChg chg="mod">
          <ac:chgData name="Bruno de Grissac" userId="d3f85db1-402d-49d1-8f7f-5bc735f26e17" providerId="ADAL" clId="{FC4BF9DA-D6DA-4B09-A8AB-3C51ACAA000C}" dt="2023-06-12T09:12:40.864" v="366" actId="403"/>
          <ac:spMkLst>
            <pc:docMk/>
            <pc:sldMk cId="2473717962" sldId="761"/>
            <ac:spMk id="2" creationId="{4B34C6AC-F848-2D83-69A2-6FBB73CC60F7}"/>
          </ac:spMkLst>
        </pc:spChg>
        <pc:spChg chg="add mod">
          <ac:chgData name="Bruno de Grissac" userId="d3f85db1-402d-49d1-8f7f-5bc735f26e17" providerId="ADAL" clId="{FC4BF9DA-D6DA-4B09-A8AB-3C51ACAA000C}" dt="2023-06-12T09:12:36.380" v="365" actId="20577"/>
          <ac:spMkLst>
            <pc:docMk/>
            <pc:sldMk cId="2473717962" sldId="761"/>
            <ac:spMk id="3" creationId="{DDB98186-C5A0-1185-A2FE-6C0583BFF046}"/>
          </ac:spMkLst>
        </pc:spChg>
      </pc:sldChg>
      <pc:sldChg chg="modSp mod">
        <pc:chgData name="Bruno de Grissac" userId="d3f85db1-402d-49d1-8f7f-5bc735f26e17" providerId="ADAL" clId="{FC4BF9DA-D6DA-4B09-A8AB-3C51ACAA000C}" dt="2023-06-12T09:31:52.251" v="688" actId="14100"/>
        <pc:sldMkLst>
          <pc:docMk/>
          <pc:sldMk cId="2702578734" sldId="762"/>
        </pc:sldMkLst>
        <pc:spChg chg="mod">
          <ac:chgData name="Bruno de Grissac" userId="d3f85db1-402d-49d1-8f7f-5bc735f26e17" providerId="ADAL" clId="{FC4BF9DA-D6DA-4B09-A8AB-3C51ACAA000C}" dt="2023-06-12T09:31:52.251" v="688" actId="14100"/>
          <ac:spMkLst>
            <pc:docMk/>
            <pc:sldMk cId="2702578734" sldId="762"/>
            <ac:spMk id="2" creationId="{4B34C6AC-F848-2D83-69A2-6FBB73CC60F7}"/>
          </ac:spMkLst>
        </pc:spChg>
        <pc:spChg chg="mod">
          <ac:chgData name="Bruno de Grissac" userId="d3f85db1-402d-49d1-8f7f-5bc735f26e17" providerId="ADAL" clId="{FC4BF9DA-D6DA-4B09-A8AB-3C51ACAA000C}" dt="2023-06-12T09:31:50.025" v="687" actId="14100"/>
          <ac:spMkLst>
            <pc:docMk/>
            <pc:sldMk cId="2702578734" sldId="762"/>
            <ac:spMk id="23" creationId="{435C7A6A-CE3C-D326-3B45-5515F1F4F29F}"/>
          </ac:spMkLst>
        </pc:spChg>
      </pc:sldChg>
      <pc:sldChg chg="modSp mod">
        <pc:chgData name="Bruno de Grissac" userId="d3f85db1-402d-49d1-8f7f-5bc735f26e17" providerId="ADAL" clId="{FC4BF9DA-D6DA-4B09-A8AB-3C51ACAA000C}" dt="2023-06-12T10:04:45.766" v="1592" actId="313"/>
        <pc:sldMkLst>
          <pc:docMk/>
          <pc:sldMk cId="806743399" sldId="763"/>
        </pc:sldMkLst>
        <pc:spChg chg="mod">
          <ac:chgData name="Bruno de Grissac" userId="d3f85db1-402d-49d1-8f7f-5bc735f26e17" providerId="ADAL" clId="{FC4BF9DA-D6DA-4B09-A8AB-3C51ACAA000C}" dt="2023-06-12T10:04:45.766" v="1592" actId="313"/>
          <ac:spMkLst>
            <pc:docMk/>
            <pc:sldMk cId="806743399" sldId="763"/>
            <ac:spMk id="10" creationId="{2980B7DE-EC84-EFF7-4133-C7666407935B}"/>
          </ac:spMkLst>
        </pc:spChg>
      </pc:sldChg>
      <pc:sldChg chg="modSp mod">
        <pc:chgData name="Bruno de Grissac" userId="d3f85db1-402d-49d1-8f7f-5bc735f26e17" providerId="ADAL" clId="{FC4BF9DA-D6DA-4B09-A8AB-3C51ACAA000C}" dt="2023-06-12T09:30:57.616" v="677" actId="14100"/>
        <pc:sldMkLst>
          <pc:docMk/>
          <pc:sldMk cId="1278260601" sldId="765"/>
        </pc:sldMkLst>
        <pc:spChg chg="mod">
          <ac:chgData name="Bruno de Grissac" userId="d3f85db1-402d-49d1-8f7f-5bc735f26e17" providerId="ADAL" clId="{FC4BF9DA-D6DA-4B09-A8AB-3C51ACAA000C}" dt="2023-06-12T09:30:57.616" v="677" actId="14100"/>
          <ac:spMkLst>
            <pc:docMk/>
            <pc:sldMk cId="1278260601" sldId="765"/>
            <ac:spMk id="2" creationId="{BE497679-08F2-E835-8921-A27E72695F1C}"/>
          </ac:spMkLst>
        </pc:spChg>
        <pc:spChg chg="mod">
          <ac:chgData name="Bruno de Grissac" userId="d3f85db1-402d-49d1-8f7f-5bc735f26e17" providerId="ADAL" clId="{FC4BF9DA-D6DA-4B09-A8AB-3C51ACAA000C}" dt="2023-06-12T09:30:51.880" v="676" actId="14100"/>
          <ac:spMkLst>
            <pc:docMk/>
            <pc:sldMk cId="1278260601" sldId="765"/>
            <ac:spMk id="3" creationId="{5AA2D5D8-CD7B-2934-EEC3-14E29DB1C26B}"/>
          </ac:spMkLst>
        </pc:spChg>
      </pc:sldChg>
      <pc:sldChg chg="modSp mod">
        <pc:chgData name="Bruno de Grissac" userId="d3f85db1-402d-49d1-8f7f-5bc735f26e17" providerId="ADAL" clId="{FC4BF9DA-D6DA-4B09-A8AB-3C51ACAA000C}" dt="2023-06-12T09:01:14.922" v="62" actId="6549"/>
        <pc:sldMkLst>
          <pc:docMk/>
          <pc:sldMk cId="1850015790" sldId="768"/>
        </pc:sldMkLst>
        <pc:spChg chg="mod">
          <ac:chgData name="Bruno de Grissac" userId="d3f85db1-402d-49d1-8f7f-5bc735f26e17" providerId="ADAL" clId="{FC4BF9DA-D6DA-4B09-A8AB-3C51ACAA000C}" dt="2023-06-12T09:01:14.922" v="62" actId="6549"/>
          <ac:spMkLst>
            <pc:docMk/>
            <pc:sldMk cId="1850015790" sldId="768"/>
            <ac:spMk id="6" creationId="{5E799F69-31EA-233D-7594-56BEE4E9C5FA}"/>
          </ac:spMkLst>
        </pc:spChg>
      </pc:sldChg>
      <pc:sldChg chg="modSp del mod">
        <pc:chgData name="Bruno de Grissac" userId="d3f85db1-402d-49d1-8f7f-5bc735f26e17" providerId="ADAL" clId="{FC4BF9DA-D6DA-4B09-A8AB-3C51ACAA000C}" dt="2023-06-12T09:48:36.423" v="1337" actId="47"/>
        <pc:sldMkLst>
          <pc:docMk/>
          <pc:sldMk cId="3383232392" sldId="771"/>
        </pc:sldMkLst>
        <pc:spChg chg="mod">
          <ac:chgData name="Bruno de Grissac" userId="d3f85db1-402d-49d1-8f7f-5bc735f26e17" providerId="ADAL" clId="{FC4BF9DA-D6DA-4B09-A8AB-3C51ACAA000C}" dt="2023-06-12T08:55:47.420" v="9" actId="20577"/>
          <ac:spMkLst>
            <pc:docMk/>
            <pc:sldMk cId="3383232392" sldId="771"/>
            <ac:spMk id="5" creationId="{A5A8A42E-BBAF-F38E-E185-19D388D58E09}"/>
          </ac:spMkLst>
        </pc:spChg>
      </pc:sldChg>
      <pc:sldChg chg="modSp mod">
        <pc:chgData name="Bruno de Grissac" userId="d3f85db1-402d-49d1-8f7f-5bc735f26e17" providerId="ADAL" clId="{FC4BF9DA-D6DA-4B09-A8AB-3C51ACAA000C}" dt="2023-06-12T10:04:55.257" v="1596" actId="2"/>
        <pc:sldMkLst>
          <pc:docMk/>
          <pc:sldMk cId="2136730932" sldId="772"/>
        </pc:sldMkLst>
        <pc:spChg chg="mod">
          <ac:chgData name="Bruno de Grissac" userId="d3f85db1-402d-49d1-8f7f-5bc735f26e17" providerId="ADAL" clId="{FC4BF9DA-D6DA-4B09-A8AB-3C51ACAA000C}" dt="2023-06-12T10:04:55.257" v="1596" actId="2"/>
          <ac:spMkLst>
            <pc:docMk/>
            <pc:sldMk cId="2136730932" sldId="772"/>
            <ac:spMk id="10" creationId="{2980B7DE-EC84-EFF7-4133-C7666407935B}"/>
          </ac:spMkLst>
        </pc:spChg>
      </pc:sldChg>
      <pc:sldChg chg="addSp delSp modSp mod">
        <pc:chgData name="Bruno de Grissac" userId="d3f85db1-402d-49d1-8f7f-5bc735f26e17" providerId="ADAL" clId="{FC4BF9DA-D6DA-4B09-A8AB-3C51ACAA000C}" dt="2023-06-12T10:04:50.255" v="1593" actId="2"/>
        <pc:sldMkLst>
          <pc:docMk/>
          <pc:sldMk cId="3383552899" sldId="773"/>
        </pc:sldMkLst>
        <pc:spChg chg="mod">
          <ac:chgData name="Bruno de Grissac" userId="d3f85db1-402d-49d1-8f7f-5bc735f26e17" providerId="ADAL" clId="{FC4BF9DA-D6DA-4B09-A8AB-3C51ACAA000C}" dt="2023-06-12T10:04:50.255" v="1593" actId="2"/>
          <ac:spMkLst>
            <pc:docMk/>
            <pc:sldMk cId="3383552899" sldId="773"/>
            <ac:spMk id="2" creationId="{37D28B74-2A0A-04C5-FBD9-1BEAC3E6726A}"/>
          </ac:spMkLst>
        </pc:spChg>
        <pc:spChg chg="mod">
          <ac:chgData name="Bruno de Grissac" userId="d3f85db1-402d-49d1-8f7f-5bc735f26e17" providerId="ADAL" clId="{FC4BF9DA-D6DA-4B09-A8AB-3C51ACAA000C}" dt="2023-06-12T09:02:43.589" v="65" actId="14100"/>
          <ac:spMkLst>
            <pc:docMk/>
            <pc:sldMk cId="3383552899" sldId="773"/>
            <ac:spMk id="3" creationId="{8C3EE36C-A7CB-3C2C-6F62-C0A21F47CE50}"/>
          </ac:spMkLst>
        </pc:spChg>
        <pc:spChg chg="del">
          <ac:chgData name="Bruno de Grissac" userId="d3f85db1-402d-49d1-8f7f-5bc735f26e17" providerId="ADAL" clId="{FC4BF9DA-D6DA-4B09-A8AB-3C51ACAA000C}" dt="2023-06-12T09:48:21.480" v="1334" actId="478"/>
          <ac:spMkLst>
            <pc:docMk/>
            <pc:sldMk cId="3383552899" sldId="773"/>
            <ac:spMk id="5" creationId="{A5A8A42E-BBAF-F38E-E185-19D388D58E09}"/>
          </ac:spMkLst>
        </pc:spChg>
        <pc:spChg chg="mod">
          <ac:chgData name="Bruno de Grissac" userId="d3f85db1-402d-49d1-8f7f-5bc735f26e17" providerId="ADAL" clId="{FC4BF9DA-D6DA-4B09-A8AB-3C51ACAA000C}" dt="2023-06-12T09:04:01.199" v="73" actId="20577"/>
          <ac:spMkLst>
            <pc:docMk/>
            <pc:sldMk cId="3383552899" sldId="773"/>
            <ac:spMk id="6" creationId="{5E799F69-31EA-233D-7594-56BEE4E9C5FA}"/>
          </ac:spMkLst>
        </pc:spChg>
        <pc:spChg chg="mod">
          <ac:chgData name="Bruno de Grissac" userId="d3f85db1-402d-49d1-8f7f-5bc735f26e17" providerId="ADAL" clId="{FC4BF9DA-D6DA-4B09-A8AB-3C51ACAA000C}" dt="2023-06-12T09:03:14.844" v="67" actId="208"/>
          <ac:spMkLst>
            <pc:docMk/>
            <pc:sldMk cId="3383552899" sldId="773"/>
            <ac:spMk id="8" creationId="{4F8B139A-3E94-9816-8764-622D0B7DD2BC}"/>
          </ac:spMkLst>
        </pc:spChg>
        <pc:spChg chg="add del mod">
          <ac:chgData name="Bruno de Grissac" userId="d3f85db1-402d-49d1-8f7f-5bc735f26e17" providerId="ADAL" clId="{FC4BF9DA-D6DA-4B09-A8AB-3C51ACAA000C}" dt="2023-06-12T09:48:24.954" v="1335" actId="478"/>
          <ac:spMkLst>
            <pc:docMk/>
            <pc:sldMk cId="3383552899" sldId="773"/>
            <ac:spMk id="9" creationId="{AADFB962-DF2C-7F07-ED67-F1898A7FBF84}"/>
          </ac:spMkLst>
        </pc:spChg>
        <pc:spChg chg="add mod">
          <ac:chgData name="Bruno de Grissac" userId="d3f85db1-402d-49d1-8f7f-5bc735f26e17" providerId="ADAL" clId="{FC4BF9DA-D6DA-4B09-A8AB-3C51ACAA000C}" dt="2023-06-12T09:48:26.481" v="1336"/>
          <ac:spMkLst>
            <pc:docMk/>
            <pc:sldMk cId="3383552899" sldId="773"/>
            <ac:spMk id="10" creationId="{0D957947-F748-4599-5804-8AC6B6AEB267}"/>
          </ac:spMkLst>
        </pc:spChg>
        <pc:spChg chg="mod">
          <ac:chgData name="Bruno de Grissac" userId="d3f85db1-402d-49d1-8f7f-5bc735f26e17" providerId="ADAL" clId="{FC4BF9DA-D6DA-4B09-A8AB-3C51ACAA000C}" dt="2023-06-12T08:56:42.629" v="12" actId="14100"/>
          <ac:spMkLst>
            <pc:docMk/>
            <pc:sldMk cId="3383552899" sldId="773"/>
            <ac:spMk id="14" creationId="{4A7CE6B5-C08A-3646-A26F-2B2C11839F88}"/>
          </ac:spMkLst>
        </pc:spChg>
      </pc:sldChg>
      <pc:sldChg chg="modSp add mod">
        <pc:chgData name="Bruno de Grissac" userId="d3f85db1-402d-49d1-8f7f-5bc735f26e17" providerId="ADAL" clId="{FC4BF9DA-D6DA-4B09-A8AB-3C51ACAA000C}" dt="2023-06-12T09:30:42.484" v="674"/>
        <pc:sldMkLst>
          <pc:docMk/>
          <pc:sldMk cId="4214049932" sldId="774"/>
        </pc:sldMkLst>
        <pc:spChg chg="mod">
          <ac:chgData name="Bruno de Grissac" userId="d3f85db1-402d-49d1-8f7f-5bc735f26e17" providerId="ADAL" clId="{FC4BF9DA-D6DA-4B09-A8AB-3C51ACAA000C}" dt="2023-06-12T09:24:53.933" v="411" actId="6549"/>
          <ac:spMkLst>
            <pc:docMk/>
            <pc:sldMk cId="4214049932" sldId="774"/>
            <ac:spMk id="5" creationId="{A5A8A42E-BBAF-F38E-E185-19D388D58E09}"/>
          </ac:spMkLst>
        </pc:spChg>
        <pc:spChg chg="mod">
          <ac:chgData name="Bruno de Grissac" userId="d3f85db1-402d-49d1-8f7f-5bc735f26e17" providerId="ADAL" clId="{FC4BF9DA-D6DA-4B09-A8AB-3C51ACAA000C}" dt="2023-06-12T09:30:42.484" v="674"/>
          <ac:spMkLst>
            <pc:docMk/>
            <pc:sldMk cId="4214049932" sldId="774"/>
            <ac:spMk id="6" creationId="{5E799F69-31EA-233D-7594-56BEE4E9C5FA}"/>
          </ac:spMkLst>
        </pc:spChg>
        <pc:spChg chg="mod">
          <ac:chgData name="Bruno de Grissac" userId="d3f85db1-402d-49d1-8f7f-5bc735f26e17" providerId="ADAL" clId="{FC4BF9DA-D6DA-4B09-A8AB-3C51ACAA000C}" dt="2023-06-12T09:27:55.095" v="526" actId="14100"/>
          <ac:spMkLst>
            <pc:docMk/>
            <pc:sldMk cId="4214049932" sldId="774"/>
            <ac:spMk id="8" creationId="{6B5D9F6A-CC55-954F-5292-1A5A59670B8A}"/>
          </ac:spMkLst>
        </pc:spChg>
        <pc:spChg chg="mod">
          <ac:chgData name="Bruno de Grissac" userId="d3f85db1-402d-49d1-8f7f-5bc735f26e17" providerId="ADAL" clId="{FC4BF9DA-D6DA-4B09-A8AB-3C51ACAA000C}" dt="2023-06-12T09:28:33.045" v="574" actId="1076"/>
          <ac:spMkLst>
            <pc:docMk/>
            <pc:sldMk cId="4214049932" sldId="774"/>
            <ac:spMk id="10" creationId="{2980B7DE-EC84-EFF7-4133-C7666407935B}"/>
          </ac:spMkLst>
        </pc:spChg>
      </pc:sldChg>
      <pc:sldChg chg="delSp modSp add mod">
        <pc:chgData name="Bruno de Grissac" userId="d3f85db1-402d-49d1-8f7f-5bc735f26e17" providerId="ADAL" clId="{FC4BF9DA-D6DA-4B09-A8AB-3C51ACAA000C}" dt="2023-06-12T09:51:48.421" v="1348" actId="27636"/>
        <pc:sldMkLst>
          <pc:docMk/>
          <pc:sldMk cId="3305614141" sldId="775"/>
        </pc:sldMkLst>
        <pc:spChg chg="del">
          <ac:chgData name="Bruno de Grissac" userId="d3f85db1-402d-49d1-8f7f-5bc735f26e17" providerId="ADAL" clId="{FC4BF9DA-D6DA-4B09-A8AB-3C51ACAA000C}" dt="2023-06-12T09:29:22.636" v="577" actId="478"/>
          <ac:spMkLst>
            <pc:docMk/>
            <pc:sldMk cId="3305614141" sldId="775"/>
            <ac:spMk id="2" creationId="{29849AA5-2FB1-3B13-D679-19B73CEC6873}"/>
          </ac:spMkLst>
        </pc:spChg>
        <pc:spChg chg="mod">
          <ac:chgData name="Bruno de Grissac" userId="d3f85db1-402d-49d1-8f7f-5bc735f26e17" providerId="ADAL" clId="{FC4BF9DA-D6DA-4B09-A8AB-3C51ACAA000C}" dt="2023-06-12T09:51:48.421" v="1348" actId="27636"/>
          <ac:spMkLst>
            <pc:docMk/>
            <pc:sldMk cId="3305614141" sldId="775"/>
            <ac:spMk id="5" creationId="{A5A8A42E-BBAF-F38E-E185-19D388D58E09}"/>
          </ac:spMkLst>
        </pc:spChg>
        <pc:spChg chg="mod">
          <ac:chgData name="Bruno de Grissac" userId="d3f85db1-402d-49d1-8f7f-5bc735f26e17" providerId="ADAL" clId="{FC4BF9DA-D6DA-4B09-A8AB-3C51ACAA000C}" dt="2023-06-12T09:30:33.630" v="673" actId="6549"/>
          <ac:spMkLst>
            <pc:docMk/>
            <pc:sldMk cId="3305614141" sldId="775"/>
            <ac:spMk id="6" creationId="{5E799F69-31EA-233D-7594-56BEE4E9C5FA}"/>
          </ac:spMkLst>
        </pc:spChg>
        <pc:spChg chg="mod">
          <ac:chgData name="Bruno de Grissac" userId="d3f85db1-402d-49d1-8f7f-5bc735f26e17" providerId="ADAL" clId="{FC4BF9DA-D6DA-4B09-A8AB-3C51ACAA000C}" dt="2023-06-12T09:30:01.010" v="644" actId="122"/>
          <ac:spMkLst>
            <pc:docMk/>
            <pc:sldMk cId="3305614141" sldId="775"/>
            <ac:spMk id="8" creationId="{6B5D9F6A-CC55-954F-5292-1A5A59670B8A}"/>
          </ac:spMkLst>
        </pc:spChg>
        <pc:spChg chg="del">
          <ac:chgData name="Bruno de Grissac" userId="d3f85db1-402d-49d1-8f7f-5bc735f26e17" providerId="ADAL" clId="{FC4BF9DA-D6DA-4B09-A8AB-3C51ACAA000C}" dt="2023-06-12T09:30:05.360" v="645" actId="478"/>
          <ac:spMkLst>
            <pc:docMk/>
            <pc:sldMk cId="3305614141" sldId="775"/>
            <ac:spMk id="10" creationId="{2980B7DE-EC84-EFF7-4133-C7666407935B}"/>
          </ac:spMkLst>
        </pc:spChg>
      </pc:sldChg>
      <pc:sldChg chg="delSp modSp add mod ord">
        <pc:chgData name="Bruno de Grissac" userId="d3f85db1-402d-49d1-8f7f-5bc735f26e17" providerId="ADAL" clId="{FC4BF9DA-D6DA-4B09-A8AB-3C51ACAA000C}" dt="2023-06-12T09:43:33.820" v="1114" actId="313"/>
        <pc:sldMkLst>
          <pc:docMk/>
          <pc:sldMk cId="227404313" sldId="776"/>
        </pc:sldMkLst>
        <pc:spChg chg="del">
          <ac:chgData name="Bruno de Grissac" userId="d3f85db1-402d-49d1-8f7f-5bc735f26e17" providerId="ADAL" clId="{FC4BF9DA-D6DA-4B09-A8AB-3C51ACAA000C}" dt="2023-06-12T09:37:19.382" v="777" actId="478"/>
          <ac:spMkLst>
            <pc:docMk/>
            <pc:sldMk cId="227404313" sldId="776"/>
            <ac:spMk id="2" creationId="{29849AA5-2FB1-3B13-D679-19B73CEC6873}"/>
          </ac:spMkLst>
        </pc:spChg>
        <pc:spChg chg="mod">
          <ac:chgData name="Bruno de Grissac" userId="d3f85db1-402d-49d1-8f7f-5bc735f26e17" providerId="ADAL" clId="{FC4BF9DA-D6DA-4B09-A8AB-3C51ACAA000C}" dt="2023-06-12T09:35:43.227" v="739" actId="6549"/>
          <ac:spMkLst>
            <pc:docMk/>
            <pc:sldMk cId="227404313" sldId="776"/>
            <ac:spMk id="5" creationId="{A5A8A42E-BBAF-F38E-E185-19D388D58E09}"/>
          </ac:spMkLst>
        </pc:spChg>
        <pc:spChg chg="mod">
          <ac:chgData name="Bruno de Grissac" userId="d3f85db1-402d-49d1-8f7f-5bc735f26e17" providerId="ADAL" clId="{FC4BF9DA-D6DA-4B09-A8AB-3C51ACAA000C}" dt="2023-06-12T09:42:46.334" v="1063" actId="6549"/>
          <ac:spMkLst>
            <pc:docMk/>
            <pc:sldMk cId="227404313" sldId="776"/>
            <ac:spMk id="6" creationId="{5E799F69-31EA-233D-7594-56BEE4E9C5FA}"/>
          </ac:spMkLst>
        </pc:spChg>
        <pc:spChg chg="mod">
          <ac:chgData name="Bruno de Grissac" userId="d3f85db1-402d-49d1-8f7f-5bc735f26e17" providerId="ADAL" clId="{FC4BF9DA-D6DA-4B09-A8AB-3C51ACAA000C}" dt="2023-06-12T09:43:33.820" v="1114" actId="313"/>
          <ac:spMkLst>
            <pc:docMk/>
            <pc:sldMk cId="227404313" sldId="776"/>
            <ac:spMk id="8" creationId="{6B5D9F6A-CC55-954F-5292-1A5A59670B8A}"/>
          </ac:spMkLst>
        </pc:spChg>
        <pc:spChg chg="mod">
          <ac:chgData name="Bruno de Grissac" userId="d3f85db1-402d-49d1-8f7f-5bc735f26e17" providerId="ADAL" clId="{FC4BF9DA-D6DA-4B09-A8AB-3C51ACAA000C}" dt="2023-06-12T09:42:36.067" v="1061" actId="20577"/>
          <ac:spMkLst>
            <pc:docMk/>
            <pc:sldMk cId="227404313" sldId="776"/>
            <ac:spMk id="10" creationId="{2980B7DE-EC84-EFF7-4133-C7666407935B}"/>
          </ac:spMkLst>
        </pc:spChg>
      </pc:sldChg>
      <pc:sldChg chg="addSp modSp add mod">
        <pc:chgData name="Bruno de Grissac" userId="d3f85db1-402d-49d1-8f7f-5bc735f26e17" providerId="ADAL" clId="{FC4BF9DA-D6DA-4B09-A8AB-3C51ACAA000C}" dt="2023-06-12T09:52:38.002" v="1365" actId="20577"/>
        <pc:sldMkLst>
          <pc:docMk/>
          <pc:sldMk cId="1189294792" sldId="777"/>
        </pc:sldMkLst>
        <pc:spChg chg="add mod">
          <ac:chgData name="Bruno de Grissac" userId="d3f85db1-402d-49d1-8f7f-5bc735f26e17" providerId="ADAL" clId="{FC4BF9DA-D6DA-4B09-A8AB-3C51ACAA000C}" dt="2023-06-12T09:47:45.715" v="1333" actId="20577"/>
          <ac:spMkLst>
            <pc:docMk/>
            <pc:sldMk cId="1189294792" sldId="777"/>
            <ac:spMk id="2" creationId="{D670E447-091F-4C8E-CDF6-364D28A3177B}"/>
          </ac:spMkLst>
        </pc:spChg>
        <pc:spChg chg="mod">
          <ac:chgData name="Bruno de Grissac" userId="d3f85db1-402d-49d1-8f7f-5bc735f26e17" providerId="ADAL" clId="{FC4BF9DA-D6DA-4B09-A8AB-3C51ACAA000C}" dt="2023-06-12T09:44:55.864" v="1163" actId="20577"/>
          <ac:spMkLst>
            <pc:docMk/>
            <pc:sldMk cId="1189294792" sldId="777"/>
            <ac:spMk id="5" creationId="{A5A8A42E-BBAF-F38E-E185-19D388D58E09}"/>
          </ac:spMkLst>
        </pc:spChg>
        <pc:spChg chg="mod">
          <ac:chgData name="Bruno de Grissac" userId="d3f85db1-402d-49d1-8f7f-5bc735f26e17" providerId="ADAL" clId="{FC4BF9DA-D6DA-4B09-A8AB-3C51ACAA000C}" dt="2023-06-12T09:52:38.002" v="1365" actId="20577"/>
          <ac:spMkLst>
            <pc:docMk/>
            <pc:sldMk cId="1189294792" sldId="777"/>
            <ac:spMk id="6" creationId="{5E799F69-31EA-233D-7594-56BEE4E9C5FA}"/>
          </ac:spMkLst>
        </pc:spChg>
        <pc:spChg chg="mod">
          <ac:chgData name="Bruno de Grissac" userId="d3f85db1-402d-49d1-8f7f-5bc735f26e17" providerId="ADAL" clId="{FC4BF9DA-D6DA-4B09-A8AB-3C51ACAA000C}" dt="2023-06-12T09:45:36.531" v="1198" actId="6549"/>
          <ac:spMkLst>
            <pc:docMk/>
            <pc:sldMk cId="1189294792" sldId="777"/>
            <ac:spMk id="8" creationId="{6B5D9F6A-CC55-954F-5292-1A5A59670B8A}"/>
          </ac:spMkLst>
        </pc:spChg>
        <pc:spChg chg="mod">
          <ac:chgData name="Bruno de Grissac" userId="d3f85db1-402d-49d1-8f7f-5bc735f26e17" providerId="ADAL" clId="{FC4BF9DA-D6DA-4B09-A8AB-3C51ACAA000C}" dt="2023-06-12T09:47:00.909" v="1305" actId="6549"/>
          <ac:spMkLst>
            <pc:docMk/>
            <pc:sldMk cId="1189294792" sldId="777"/>
            <ac:spMk id="10" creationId="{2980B7DE-EC84-EFF7-4133-C7666407935B}"/>
          </ac:spMkLst>
        </pc:spChg>
      </pc:sldChg>
      <pc:sldChg chg="modSp new del mod">
        <pc:chgData name="Bruno de Grissac" userId="d3f85db1-402d-49d1-8f7f-5bc735f26e17" providerId="ADAL" clId="{FC4BF9DA-D6DA-4B09-A8AB-3C51ACAA000C}" dt="2023-06-12T10:04:13.683" v="1589" actId="47"/>
        <pc:sldMkLst>
          <pc:docMk/>
          <pc:sldMk cId="794274155" sldId="778"/>
        </pc:sldMkLst>
        <pc:spChg chg="mod">
          <ac:chgData name="Bruno de Grissac" userId="d3f85db1-402d-49d1-8f7f-5bc735f26e17" providerId="ADAL" clId="{FC4BF9DA-D6DA-4B09-A8AB-3C51ACAA000C}" dt="2023-06-12T09:54:49.445" v="1373"/>
          <ac:spMkLst>
            <pc:docMk/>
            <pc:sldMk cId="794274155" sldId="778"/>
            <ac:spMk id="3" creationId="{222364E7-12C1-F881-0C1F-99B4C1876931}"/>
          </ac:spMkLst>
        </pc:spChg>
      </pc:sldChg>
      <pc:sldChg chg="addSp delSp modSp add mod">
        <pc:chgData name="Bruno de Grissac" userId="d3f85db1-402d-49d1-8f7f-5bc735f26e17" providerId="ADAL" clId="{FC4BF9DA-D6DA-4B09-A8AB-3C51ACAA000C}" dt="2023-06-12T10:03:53.552" v="1588" actId="1076"/>
        <pc:sldMkLst>
          <pc:docMk/>
          <pc:sldMk cId="3033954664" sldId="779"/>
        </pc:sldMkLst>
        <pc:spChg chg="del">
          <ac:chgData name="Bruno de Grissac" userId="d3f85db1-402d-49d1-8f7f-5bc735f26e17" providerId="ADAL" clId="{FC4BF9DA-D6DA-4B09-A8AB-3C51ACAA000C}" dt="2023-06-12T10:00:17.621" v="1451" actId="478"/>
          <ac:spMkLst>
            <pc:docMk/>
            <pc:sldMk cId="3033954664" sldId="779"/>
            <ac:spMk id="2" creationId="{9390343F-5BCE-6EE7-C41E-82B66B048593}"/>
          </ac:spMkLst>
        </pc:spChg>
        <pc:spChg chg="mod">
          <ac:chgData name="Bruno de Grissac" userId="d3f85db1-402d-49d1-8f7f-5bc735f26e17" providerId="ADAL" clId="{FC4BF9DA-D6DA-4B09-A8AB-3C51ACAA000C}" dt="2023-06-12T10:03:53.552" v="1588" actId="1076"/>
          <ac:spMkLst>
            <pc:docMk/>
            <pc:sldMk cId="3033954664" sldId="779"/>
            <ac:spMk id="3" creationId="{5421FEFA-D3B4-A0EC-191C-3B9E2CD3E19F}"/>
          </ac:spMkLst>
        </pc:spChg>
        <pc:spChg chg="del">
          <ac:chgData name="Bruno de Grissac" userId="d3f85db1-402d-49d1-8f7f-5bc735f26e17" providerId="ADAL" clId="{FC4BF9DA-D6DA-4B09-A8AB-3C51ACAA000C}" dt="2023-06-12T10:00:19.263" v="1452" actId="478"/>
          <ac:spMkLst>
            <pc:docMk/>
            <pc:sldMk cId="3033954664" sldId="779"/>
            <ac:spMk id="4" creationId="{083AEC7C-09ED-41F2-881E-87D1DC009B5E}"/>
          </ac:spMkLst>
        </pc:spChg>
        <pc:spChg chg="add del">
          <ac:chgData name="Bruno de Grissac" userId="d3f85db1-402d-49d1-8f7f-5bc735f26e17" providerId="ADAL" clId="{FC4BF9DA-D6DA-4B09-A8AB-3C51ACAA000C}" dt="2023-06-12T10:00:24.334" v="1454" actId="22"/>
          <ac:spMkLst>
            <pc:docMk/>
            <pc:sldMk cId="3033954664" sldId="779"/>
            <ac:spMk id="7" creationId="{F3EF12DC-DDB7-19F4-716A-B30378F617DF}"/>
          </ac:spMkLst>
        </pc:spChg>
        <pc:spChg chg="mod">
          <ac:chgData name="Bruno de Grissac" userId="d3f85db1-402d-49d1-8f7f-5bc735f26e17" providerId="ADAL" clId="{FC4BF9DA-D6DA-4B09-A8AB-3C51ACAA000C}" dt="2023-06-12T09:55:44.146" v="1450" actId="20577"/>
          <ac:spMkLst>
            <pc:docMk/>
            <pc:sldMk cId="3033954664" sldId="779"/>
            <ac:spMk id="6148" creationId="{00000000-0000-0000-0000-000000000000}"/>
          </ac:spMkLst>
        </pc:spChg>
        <pc:picChg chg="add mod">
          <ac:chgData name="Bruno de Grissac" userId="d3f85db1-402d-49d1-8f7f-5bc735f26e17" providerId="ADAL" clId="{FC4BF9DA-D6DA-4B09-A8AB-3C51ACAA000C}" dt="2023-06-12T10:00:43.553" v="1458" actId="1076"/>
          <ac:picMkLst>
            <pc:docMk/>
            <pc:sldMk cId="3033954664" sldId="779"/>
            <ac:picMk id="9" creationId="{633C7706-A79C-8D10-FBF9-1DF2E8DA3DD9}"/>
          </ac:picMkLst>
        </pc:picChg>
        <pc:picChg chg="add mod modCrop">
          <ac:chgData name="Bruno de Grissac" userId="d3f85db1-402d-49d1-8f7f-5bc735f26e17" providerId="ADAL" clId="{FC4BF9DA-D6DA-4B09-A8AB-3C51ACAA000C}" dt="2023-06-12T10:01:49.653" v="1468" actId="1076"/>
          <ac:picMkLst>
            <pc:docMk/>
            <pc:sldMk cId="3033954664" sldId="779"/>
            <ac:picMk id="11" creationId="{E2FDE3BA-511F-7BC5-FA2C-D605FC9DE625}"/>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95B59E7-90E6-420D-AABB-99BF6A8C4EB8}" type="datetimeFigureOut">
              <a:rPr lang="fr-FR" smtClean="0"/>
              <a:t>12/06/2023</a:t>
            </a:fld>
            <a:endParaRPr lang="fr-FR" dirty="0"/>
          </a:p>
        </p:txBody>
      </p:sp>
      <p:sp>
        <p:nvSpPr>
          <p:cNvPr id="4" name="Espace réservé du pied de page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8082316-71EC-47CF-9640-A46F92FD33DA}" type="slidenum">
              <a:rPr lang="fr-FR" smtClean="0"/>
              <a:t>‹N°›</a:t>
            </a:fld>
            <a:endParaRPr lang="fr-FR" dirty="0"/>
          </a:p>
        </p:txBody>
      </p:sp>
    </p:spTree>
    <p:extLst>
      <p:ext uri="{BB962C8B-B14F-4D97-AF65-F5344CB8AC3E}">
        <p14:creationId xmlns:p14="http://schemas.microsoft.com/office/powerpoint/2010/main" val="1678690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3CD7781-4B6E-48FF-B731-A183665EDAD5}" type="datetimeFigureOut">
              <a:rPr lang="fr-FR" smtClean="0"/>
              <a:t>12/06/2023</a:t>
            </a:fld>
            <a:endParaRPr lang="fr-FR" dirty="0"/>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E1FB029-0AF2-4823-A9ED-717817EB4A3C}" type="slidenum">
              <a:rPr lang="fr-FR" smtClean="0"/>
              <a:t>‹N°›</a:t>
            </a:fld>
            <a:endParaRPr lang="fr-FR" dirty="0"/>
          </a:p>
        </p:txBody>
      </p:sp>
    </p:spTree>
    <p:extLst>
      <p:ext uri="{BB962C8B-B14F-4D97-AF65-F5344CB8AC3E}">
        <p14:creationId xmlns:p14="http://schemas.microsoft.com/office/powerpoint/2010/main" val="99638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E1FB029-0AF2-4823-A9ED-717817EB4A3C}" type="slidenum">
              <a:rPr lang="fr-FR" smtClean="0"/>
              <a:t>1</a:t>
            </a:fld>
            <a:endParaRPr lang="fr-FR" dirty="0"/>
          </a:p>
        </p:txBody>
      </p:sp>
    </p:spTree>
    <p:extLst>
      <p:ext uri="{BB962C8B-B14F-4D97-AF65-F5344CB8AC3E}">
        <p14:creationId xmlns:p14="http://schemas.microsoft.com/office/powerpoint/2010/main" val="1760556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2</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1688939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3</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1007109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4</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2461541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5</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2205778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6</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3905407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7</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2416832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15</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5784705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23</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773036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24</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1214777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27</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35524319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32</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16231677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33</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787306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36</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3449954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5"/>
            <a:ext cx="77724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72835148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277185584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04760699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5"/>
            <a:ext cx="9144001" cy="1352053"/>
          </a:xfrm>
          <a:prstGeom prst="rect">
            <a:avLst/>
          </a:prstGeom>
        </p:spPr>
      </p:pic>
      <p:sp>
        <p:nvSpPr>
          <p:cNvPr id="2" name="Title 1"/>
          <p:cNvSpPr>
            <a:spLocks noGrp="1"/>
          </p:cNvSpPr>
          <p:nvPr>
            <p:ph type="title"/>
          </p:nvPr>
        </p:nvSpPr>
        <p:spPr>
          <a:xfrm>
            <a:off x="2205348" y="274638"/>
            <a:ext cx="6481451" cy="1143000"/>
          </a:xfrm>
        </p:spPr>
        <p:txBody>
          <a:bodyPr>
            <a:normAutofit/>
          </a:bodyPr>
          <a:lstStyle>
            <a:lvl1pPr algn="l">
              <a:defRPr sz="2500">
                <a:solidFill>
                  <a:srgbClr val="1341A1"/>
                </a:solidFill>
              </a:defRPr>
            </a:lvl1pPr>
          </a:lstStyle>
          <a:p>
            <a:r>
              <a:rPr lang="en-US" dirty="0"/>
              <a:t>Click to edit Master title style</a:t>
            </a:r>
          </a:p>
        </p:txBody>
      </p:sp>
      <p:sp>
        <p:nvSpPr>
          <p:cNvPr id="3"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322038221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userDrawn="1"/>
        </p:nvPicPr>
        <p:blipFill rotWithShape="1">
          <a:blip r:embed="rId2" cstate="screen">
            <a:extLst>
              <a:ext uri="{28A0092B-C50C-407E-A947-70E740481C1C}">
                <a14:useLocalDpi xmlns:a14="http://schemas.microsoft.com/office/drawing/2010/main" val="0"/>
              </a:ext>
            </a:extLst>
          </a:blip>
          <a:srcRect t="-1" b="-1"/>
          <a:stretch/>
        </p:blipFill>
        <p:spPr>
          <a:xfrm>
            <a:off x="0" y="0"/>
            <a:ext cx="9144000" cy="6857999"/>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E46C0A"/>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4" name="Image 13"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37013153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4" name="Image 13" descr="SMEGREG EPTB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17273" y="633915"/>
            <a:ext cx="1939639" cy="439200"/>
          </a:xfrm>
          <a:prstGeom prst="rect">
            <a:avLst/>
          </a:prstGeom>
        </p:spPr>
      </p:pic>
    </p:spTree>
    <p:extLst>
      <p:ext uri="{BB962C8B-B14F-4D97-AF65-F5344CB8AC3E}">
        <p14:creationId xmlns:p14="http://schemas.microsoft.com/office/powerpoint/2010/main" val="2496814739"/>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12/06/2023</a:t>
            </a:fld>
            <a:endParaRPr lang="fr-FR"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1498601"/>
            <a:ext cx="8352928" cy="2101850"/>
          </a:xfrm>
        </p:spPr>
        <p:txBody>
          <a:bodyPr>
            <a:normAutofit fontScale="90000"/>
          </a:bodyPr>
          <a:lstStyle/>
          <a:p>
            <a:r>
              <a:rPr lang="fr-FR" sz="2200" dirty="0"/>
              <a:t>Stratégie pour la gestion quantitative de la ressource</a:t>
            </a:r>
            <a:br>
              <a:rPr lang="fr-FR" sz="2200" dirty="0"/>
            </a:br>
            <a:r>
              <a:rPr lang="fr-FR" sz="2200" dirty="0"/>
              <a:t>en eau dans le bassin Adour-Garonne</a:t>
            </a:r>
            <a:br>
              <a:rPr lang="fr-FR" sz="2700" dirty="0"/>
            </a:br>
            <a:r>
              <a:rPr lang="fr-FR" sz="1200" dirty="0"/>
              <a:t> </a:t>
            </a:r>
            <a:br>
              <a:rPr lang="fr-FR" sz="4000" dirty="0"/>
            </a:br>
            <a:r>
              <a:rPr lang="fr-FR" sz="3100" dirty="0"/>
              <a:t>Point sur la déclinaison</a:t>
            </a:r>
            <a:br>
              <a:rPr lang="fr-FR" sz="3100" dirty="0"/>
            </a:br>
            <a:r>
              <a:rPr lang="fr-FR" sz="3100" dirty="0"/>
              <a:t> de la Feuille de route 2022-2027</a:t>
            </a:r>
            <a:br>
              <a:rPr lang="fr-FR" sz="3100" dirty="0"/>
            </a:br>
            <a:r>
              <a:rPr lang="fr-FR" sz="3100" dirty="0"/>
              <a:t> pour les Nappes profondes de Gironde</a:t>
            </a:r>
            <a:endParaRPr lang="fr-FR" sz="3300" dirty="0"/>
          </a:p>
        </p:txBody>
      </p:sp>
      <p:sp>
        <p:nvSpPr>
          <p:cNvPr id="3" name="Sous-titre 2"/>
          <p:cNvSpPr>
            <a:spLocks noGrp="1"/>
          </p:cNvSpPr>
          <p:nvPr>
            <p:ph type="subTitle" idx="1"/>
          </p:nvPr>
        </p:nvSpPr>
        <p:spPr/>
        <p:txBody>
          <a:bodyPr>
            <a:normAutofit lnSpcReduction="10000"/>
          </a:bodyPr>
          <a:lstStyle/>
          <a:p>
            <a:r>
              <a:rPr lang="fr-FR" dirty="0"/>
              <a:t>Commission locale de l'eau</a:t>
            </a:r>
          </a:p>
          <a:p>
            <a:r>
              <a:rPr lang="fr-FR" dirty="0"/>
              <a:t>Réunion du 19 juin 2023</a:t>
            </a:r>
          </a:p>
        </p:txBody>
      </p:sp>
    </p:spTree>
    <p:extLst>
      <p:ext uri="{BB962C8B-B14F-4D97-AF65-F5344CB8AC3E}">
        <p14:creationId xmlns:p14="http://schemas.microsoft.com/office/powerpoint/2010/main" val="1128280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195736" y="260648"/>
            <a:ext cx="6624736" cy="1152128"/>
          </a:xfrm>
        </p:spPr>
        <p:txBody>
          <a:bodyPr/>
          <a:lstStyle/>
          <a:p>
            <a:pPr algn="ctr"/>
            <a:r>
              <a:rPr lang="fr-FR" altLang="fr-FR" sz="2800" b="1" dirty="0">
                <a:solidFill>
                  <a:srgbClr val="0077D4"/>
                </a:solidFill>
              </a:rPr>
              <a:t>Feuilles de route EPTB</a:t>
            </a:r>
            <a:br>
              <a:rPr lang="fr-FR" altLang="fr-FR" sz="2800" b="1" dirty="0">
                <a:solidFill>
                  <a:srgbClr val="0077D4"/>
                </a:solidFill>
              </a:rPr>
            </a:br>
            <a:r>
              <a:rPr lang="fr-FR" altLang="fr-FR" sz="2800" b="1" dirty="0">
                <a:solidFill>
                  <a:srgbClr val="0077D4"/>
                </a:solidFill>
              </a:rPr>
              <a:t>dans le bassin Adour-Garonne</a:t>
            </a:r>
            <a:endParaRPr lang="fr-FR" altLang="fr-FR" sz="2400" b="1" i="1" dirty="0">
              <a:solidFill>
                <a:srgbClr val="0077D4"/>
              </a:solidFill>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2</a:t>
            </a:fld>
            <a:endParaRPr lang="fr-FR" dirty="0">
              <a:solidFill>
                <a:srgbClr val="E1E805"/>
              </a:solidFill>
            </a:endParaRPr>
          </a:p>
        </p:txBody>
      </p:sp>
      <p:sp>
        <p:nvSpPr>
          <p:cNvPr id="6" name="Text Box 15">
            <a:extLst>
              <a:ext uri="{FF2B5EF4-FFF2-40B4-BE49-F238E27FC236}">
                <a16:creationId xmlns:a16="http://schemas.microsoft.com/office/drawing/2014/main" id="{2E0556CD-8A58-47E1-BF45-E21833FAF0D0}"/>
              </a:ext>
            </a:extLst>
          </p:cNvPr>
          <p:cNvSpPr txBox="1">
            <a:spLocks noChangeArrowheads="1"/>
          </p:cNvSpPr>
          <p:nvPr/>
        </p:nvSpPr>
        <p:spPr bwMode="auto">
          <a:xfrm>
            <a:off x="251520" y="1751617"/>
            <a:ext cx="8640959" cy="335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600"/>
              </a:spcBef>
              <a:spcAft>
                <a:spcPts val="0"/>
              </a:spcAft>
            </a:pPr>
            <a:r>
              <a:rPr lang="fr-FR" sz="2400" dirty="0">
                <a:solidFill>
                  <a:srgbClr val="333399"/>
                </a:solidFill>
                <a:latin typeface="Trebuchet MS" panose="020B0603020202020204" pitchFamily="34" charset="0"/>
              </a:rPr>
              <a:t>Par délibération en date du 15 septembre 2021, le Comité de bassin Adour-Garonne a :</a:t>
            </a:r>
          </a:p>
          <a:p>
            <a:pPr marL="360363" indent="-342900">
              <a:spcBef>
                <a:spcPts val="1200"/>
              </a:spcBef>
              <a:spcAft>
                <a:spcPts val="0"/>
              </a:spcAft>
              <a:buClr>
                <a:schemeClr val="accent6">
                  <a:lumMod val="75000"/>
                </a:schemeClr>
              </a:buClr>
              <a:buFont typeface="Arial" panose="020B0604020202020204" pitchFamily="34" charset="0"/>
              <a:buChar char="•"/>
            </a:pPr>
            <a:r>
              <a:rPr lang="fr-FR" sz="2400" dirty="0">
                <a:solidFill>
                  <a:srgbClr val="333399"/>
                </a:solidFill>
                <a:latin typeface="Trebuchet MS" panose="020B0603020202020204" pitchFamily="34" charset="0"/>
              </a:rPr>
              <a:t>adopté une </a:t>
            </a:r>
            <a:r>
              <a:rPr lang="fr-FR" sz="2400" b="1" dirty="0">
                <a:solidFill>
                  <a:schemeClr val="accent6">
                    <a:lumMod val="75000"/>
                  </a:schemeClr>
                </a:solidFill>
                <a:latin typeface="Trebuchet MS" panose="020B0603020202020204" pitchFamily="34" charset="0"/>
              </a:rPr>
              <a:t>"</a:t>
            </a:r>
            <a:r>
              <a:rPr lang="fr-FR" sz="2400" b="1" i="1" dirty="0">
                <a:solidFill>
                  <a:schemeClr val="accent6">
                    <a:lumMod val="75000"/>
                  </a:schemeClr>
                </a:solidFill>
                <a:latin typeface="Trebuchet MS" panose="020B0603020202020204" pitchFamily="34" charset="0"/>
              </a:rPr>
              <a:t>stratégie de retour à l’équilibre pour la gestion quantitative de la ressource en eau</a:t>
            </a:r>
            <a:r>
              <a:rPr lang="fr-FR" sz="2400" b="1" dirty="0">
                <a:solidFill>
                  <a:schemeClr val="accent6">
                    <a:lumMod val="75000"/>
                  </a:schemeClr>
                </a:solidFill>
                <a:latin typeface="Trebuchet MS" panose="020B0603020202020204" pitchFamily="34" charset="0"/>
              </a:rPr>
              <a:t>" ;</a:t>
            </a:r>
          </a:p>
          <a:p>
            <a:pPr marL="360363" indent="-342900">
              <a:spcBef>
                <a:spcPts val="1200"/>
              </a:spcBef>
              <a:spcAft>
                <a:spcPts val="0"/>
              </a:spcAft>
              <a:buClr>
                <a:schemeClr val="accent6">
                  <a:lumMod val="75000"/>
                </a:schemeClr>
              </a:buClr>
              <a:buFont typeface="Arial" panose="020B0604020202020204" pitchFamily="34" charset="0"/>
              <a:buChar char="•"/>
            </a:pPr>
            <a:r>
              <a:rPr lang="fr-FR" sz="2400" dirty="0">
                <a:solidFill>
                  <a:srgbClr val="333399"/>
                </a:solidFill>
                <a:latin typeface="Trebuchet MS" panose="020B0603020202020204" pitchFamily="34" charset="0"/>
              </a:rPr>
              <a:t>décidé de confier aux EPTB l'élaboration, en lien avec les CLE, </a:t>
            </a:r>
            <a:r>
              <a:rPr lang="fr-FR" sz="2400" b="1" i="1" dirty="0">
                <a:solidFill>
                  <a:schemeClr val="accent6">
                    <a:lumMod val="75000"/>
                  </a:schemeClr>
                </a:solidFill>
                <a:latin typeface="Trebuchet MS" panose="020B0603020202020204" pitchFamily="34" charset="0"/>
              </a:rPr>
              <a:t>d’une feuille de route opérationnelle à 5 ans </a:t>
            </a:r>
            <a:r>
              <a:rPr lang="fr-FR" sz="2400" i="1" dirty="0">
                <a:solidFill>
                  <a:srgbClr val="333399"/>
                </a:solidFill>
                <a:latin typeface="Trebuchet MS" panose="020B0603020202020204" pitchFamily="34" charset="0"/>
              </a:rPr>
              <a:t>identifiant des actions-phares à mener, avec l’appui des territoires organisés à l’échelle des sous-bassins.</a:t>
            </a:r>
            <a:r>
              <a:rPr lang="fr-FR" sz="2400" dirty="0">
                <a:solidFill>
                  <a:srgbClr val="333399"/>
                </a:solidFill>
                <a:latin typeface="Trebuchet MS" panose="020B0603020202020204" pitchFamily="34" charset="0"/>
              </a:rPr>
              <a:t>"</a:t>
            </a:r>
          </a:p>
        </p:txBody>
      </p:sp>
    </p:spTree>
    <p:extLst>
      <p:ext uri="{BB962C8B-B14F-4D97-AF65-F5344CB8AC3E}">
        <p14:creationId xmlns:p14="http://schemas.microsoft.com/office/powerpoint/2010/main" val="266972989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195736" y="260648"/>
            <a:ext cx="6624736" cy="1152128"/>
          </a:xfrm>
        </p:spPr>
        <p:txBody>
          <a:bodyPr/>
          <a:lstStyle/>
          <a:p>
            <a:pPr algn="ctr"/>
            <a:r>
              <a:rPr lang="fr-FR" altLang="fr-FR" sz="2800" b="1" dirty="0">
                <a:solidFill>
                  <a:srgbClr val="0077D4"/>
                </a:solidFill>
              </a:rPr>
              <a:t>Feuille de route </a:t>
            </a:r>
            <a:br>
              <a:rPr lang="fr-FR" altLang="fr-FR" sz="2800" b="1" dirty="0">
                <a:solidFill>
                  <a:srgbClr val="0077D4"/>
                </a:solidFill>
              </a:rPr>
            </a:br>
            <a:r>
              <a:rPr lang="fr-FR" altLang="fr-FR" sz="2800" b="1" dirty="0">
                <a:solidFill>
                  <a:srgbClr val="0077D4"/>
                </a:solidFill>
              </a:rPr>
              <a:t>Nappes profondes de Gironde</a:t>
            </a:r>
            <a:endParaRPr lang="fr-FR" altLang="fr-FR" sz="2400" b="1" i="1" dirty="0">
              <a:solidFill>
                <a:srgbClr val="0077D4"/>
              </a:solidFill>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3</a:t>
            </a:fld>
            <a:endParaRPr lang="fr-FR" dirty="0">
              <a:solidFill>
                <a:srgbClr val="E1E805"/>
              </a:solidFill>
            </a:endParaRPr>
          </a:p>
        </p:txBody>
      </p:sp>
      <p:sp>
        <p:nvSpPr>
          <p:cNvPr id="6" name="Text Box 15">
            <a:extLst>
              <a:ext uri="{FF2B5EF4-FFF2-40B4-BE49-F238E27FC236}">
                <a16:creationId xmlns:a16="http://schemas.microsoft.com/office/drawing/2014/main" id="{2E0556CD-8A58-47E1-BF45-E21833FAF0D0}"/>
              </a:ext>
            </a:extLst>
          </p:cNvPr>
          <p:cNvSpPr txBox="1">
            <a:spLocks noChangeArrowheads="1"/>
          </p:cNvSpPr>
          <p:nvPr/>
        </p:nvSpPr>
        <p:spPr bwMode="auto">
          <a:xfrm>
            <a:off x="179513" y="1916832"/>
            <a:ext cx="8640959"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600"/>
              </a:spcBef>
              <a:spcAft>
                <a:spcPts val="0"/>
              </a:spcAft>
            </a:pPr>
            <a:r>
              <a:rPr lang="fr-FR" sz="2400" dirty="0">
                <a:solidFill>
                  <a:srgbClr val="333399"/>
                </a:solidFill>
                <a:latin typeface="Trebuchet MS" panose="020B0603020202020204" pitchFamily="34" charset="0"/>
              </a:rPr>
              <a:t>Elaborée par le SMEGREG en tant qu'EPTB en lien avec la CLE, la version de la Feuille de route 2022-2027 pour les Nappes profondes de Gironde en vigueur a été validée par :</a:t>
            </a:r>
          </a:p>
          <a:p>
            <a:pPr marL="360363" indent="-342900">
              <a:spcBef>
                <a:spcPts val="1200"/>
              </a:spcBef>
              <a:spcAft>
                <a:spcPts val="0"/>
              </a:spcAft>
              <a:buClr>
                <a:schemeClr val="accent6">
                  <a:lumMod val="75000"/>
                </a:schemeClr>
              </a:buClr>
              <a:buFont typeface="Arial" panose="020B0604020202020204" pitchFamily="34" charset="0"/>
              <a:buChar char="•"/>
            </a:pPr>
            <a:r>
              <a:rPr lang="fr-FR" sz="2400" dirty="0">
                <a:solidFill>
                  <a:srgbClr val="333399"/>
                </a:solidFill>
                <a:latin typeface="Trebuchet MS" panose="020B0603020202020204" pitchFamily="34" charset="0"/>
              </a:rPr>
              <a:t>la CLE le 21 novembre 2022 ;</a:t>
            </a:r>
          </a:p>
          <a:p>
            <a:pPr marL="360363" indent="-342900">
              <a:spcBef>
                <a:spcPts val="1200"/>
              </a:spcBef>
              <a:spcAft>
                <a:spcPts val="0"/>
              </a:spcAft>
              <a:buClr>
                <a:schemeClr val="accent6">
                  <a:lumMod val="75000"/>
                </a:schemeClr>
              </a:buClr>
              <a:buFont typeface="Arial" panose="020B0604020202020204" pitchFamily="34" charset="0"/>
              <a:buChar char="•"/>
            </a:pPr>
            <a:r>
              <a:rPr lang="fr-FR" sz="2400" dirty="0">
                <a:solidFill>
                  <a:srgbClr val="333399"/>
                </a:solidFill>
                <a:latin typeface="Trebuchet MS" panose="020B0603020202020204" pitchFamily="34" charset="0"/>
              </a:rPr>
              <a:t>le Comité syndical SMEGREG le 24 novembre 2022 ;</a:t>
            </a:r>
          </a:p>
          <a:p>
            <a:pPr marL="17463">
              <a:spcBef>
                <a:spcPts val="1200"/>
              </a:spcBef>
              <a:spcAft>
                <a:spcPts val="0"/>
              </a:spcAft>
              <a:buClr>
                <a:schemeClr val="accent6">
                  <a:lumMod val="75000"/>
                </a:schemeClr>
              </a:buClr>
            </a:pPr>
            <a:r>
              <a:rPr lang="fr-FR" sz="2400" dirty="0">
                <a:solidFill>
                  <a:srgbClr val="333399"/>
                </a:solidFill>
                <a:latin typeface="Trebuchet MS" panose="020B0603020202020204" pitchFamily="34" charset="0"/>
              </a:rPr>
              <a:t>et présentée au Comité de bassin le 8 décembre 2022.</a:t>
            </a:r>
            <a:endParaRPr lang="fr-FR" sz="2400" dirty="0">
              <a:solidFill>
                <a:schemeClr val="accent6">
                  <a:lumMod val="75000"/>
                </a:schemeClr>
              </a:solidFill>
              <a:latin typeface="Trebuchet MS" panose="020B0603020202020204" pitchFamily="34" charset="0"/>
            </a:endParaRPr>
          </a:p>
        </p:txBody>
      </p:sp>
    </p:spTree>
    <p:extLst>
      <p:ext uri="{BB962C8B-B14F-4D97-AF65-F5344CB8AC3E}">
        <p14:creationId xmlns:p14="http://schemas.microsoft.com/office/powerpoint/2010/main" val="276172326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Feuille de route Nappes profondes</a:t>
            </a:r>
            <a:br>
              <a:rPr lang="fr-FR" altLang="fr-FR" sz="2800" b="1" dirty="0">
                <a:solidFill>
                  <a:srgbClr val="0077D4"/>
                </a:solidFill>
              </a:rPr>
            </a:br>
            <a:r>
              <a:rPr lang="fr-FR" altLang="fr-FR" sz="2800" b="1" dirty="0">
                <a:solidFill>
                  <a:srgbClr val="0077D4"/>
                </a:solidFill>
              </a:rPr>
              <a:t>Les enjeux</a:t>
            </a:r>
            <a:endParaRPr lang="fr-FR" altLang="fr-FR" sz="2400" b="1" i="1" dirty="0">
              <a:solidFill>
                <a:srgbClr val="0077D4"/>
              </a:solidFill>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4</a:t>
            </a:fld>
            <a:endParaRPr lang="fr-FR" dirty="0">
              <a:solidFill>
                <a:srgbClr val="E1E805"/>
              </a:solidFill>
            </a:endParaRPr>
          </a:p>
        </p:txBody>
      </p:sp>
      <p:sp>
        <p:nvSpPr>
          <p:cNvPr id="4" name="Text Box 15">
            <a:extLst>
              <a:ext uri="{FF2B5EF4-FFF2-40B4-BE49-F238E27FC236}">
                <a16:creationId xmlns:a16="http://schemas.microsoft.com/office/drawing/2014/main" id="{083AEC7C-09ED-41F2-881E-87D1DC009B5E}"/>
              </a:ext>
            </a:extLst>
          </p:cNvPr>
          <p:cNvSpPr txBox="1">
            <a:spLocks noChangeArrowheads="1"/>
          </p:cNvSpPr>
          <p:nvPr/>
        </p:nvSpPr>
        <p:spPr bwMode="auto">
          <a:xfrm>
            <a:off x="2580331" y="1484783"/>
            <a:ext cx="6552728"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600"/>
              </a:spcBef>
            </a:pPr>
            <a:r>
              <a:rPr lang="fr-FR" sz="2000" dirty="0">
                <a:solidFill>
                  <a:srgbClr val="333399"/>
                </a:solidFill>
                <a:latin typeface="Trebuchet MS" panose="020B0603020202020204" pitchFamily="34" charset="0"/>
              </a:rPr>
              <a:t>Les enjeux :</a:t>
            </a:r>
          </a:p>
          <a:p>
            <a:pPr marL="457200" indent="-457200">
              <a:spcBef>
                <a:spcPts val="1200"/>
              </a:spcBef>
              <a:buClr>
                <a:schemeClr val="accent6">
                  <a:lumMod val="75000"/>
                </a:schemeClr>
              </a:buClr>
              <a:buFont typeface="+mj-lt"/>
              <a:buAutoNum type="arabicPeriod"/>
            </a:pPr>
            <a:r>
              <a:rPr lang="fr-FR" sz="2000" dirty="0">
                <a:solidFill>
                  <a:srgbClr val="333399"/>
                </a:solidFill>
                <a:latin typeface="Trebuchet MS" panose="020B0603020202020204" pitchFamily="34" charset="0"/>
              </a:rPr>
              <a:t>le maintien, ou la restauration puis le maintien, du </a:t>
            </a:r>
            <a:r>
              <a:rPr lang="fr-FR" sz="2000" b="1" dirty="0">
                <a:solidFill>
                  <a:schemeClr val="accent6">
                    <a:lumMod val="75000"/>
                  </a:schemeClr>
                </a:solidFill>
                <a:latin typeface="Trebuchet MS" panose="020B0603020202020204" pitchFamily="34" charset="0"/>
              </a:rPr>
              <a:t>bon état quantitatif</a:t>
            </a:r>
            <a:r>
              <a:rPr lang="fr-FR" sz="2000" dirty="0">
                <a:solidFill>
                  <a:srgbClr val="333399"/>
                </a:solidFill>
                <a:latin typeface="Trebuchet MS" panose="020B0603020202020204" pitchFamily="34" charset="0"/>
              </a:rPr>
              <a:t> des nappes profondes de Gironde</a:t>
            </a:r>
          </a:p>
          <a:p>
            <a:pPr marL="457200" indent="-457200">
              <a:spcBef>
                <a:spcPts val="1200"/>
              </a:spcBef>
              <a:buClr>
                <a:schemeClr val="accent6">
                  <a:lumMod val="75000"/>
                </a:schemeClr>
              </a:buClr>
              <a:buFont typeface="+mj-lt"/>
              <a:buAutoNum type="arabicPeriod"/>
            </a:pPr>
            <a:r>
              <a:rPr lang="fr-FR" sz="2000" dirty="0">
                <a:solidFill>
                  <a:srgbClr val="333399"/>
                </a:solidFill>
                <a:latin typeface="Trebuchet MS" panose="020B0603020202020204" pitchFamily="34" charset="0"/>
              </a:rPr>
              <a:t>la pérennisation d'un mode d'approvisionnement en eau potable qui repose sur les nappes profondes et garantit à moindre coût une </a:t>
            </a:r>
            <a:r>
              <a:rPr lang="fr-FR" sz="2000" b="1" dirty="0">
                <a:solidFill>
                  <a:schemeClr val="accent6">
                    <a:lumMod val="75000"/>
                  </a:schemeClr>
                </a:solidFill>
                <a:latin typeface="Trebuchet MS" panose="020B0603020202020204" pitchFamily="34" charset="0"/>
              </a:rPr>
              <a:t>très grande sécurité sanitaire</a:t>
            </a:r>
          </a:p>
          <a:p>
            <a:pPr marL="457200" indent="-457200">
              <a:spcBef>
                <a:spcPts val="1200"/>
              </a:spcBef>
              <a:buClr>
                <a:schemeClr val="accent6">
                  <a:lumMod val="75000"/>
                </a:schemeClr>
              </a:buClr>
              <a:buFont typeface="+mj-lt"/>
              <a:buAutoNum type="arabicPeriod"/>
            </a:pPr>
            <a:r>
              <a:rPr lang="fr-FR" sz="2000" dirty="0">
                <a:solidFill>
                  <a:srgbClr val="333399"/>
                </a:solidFill>
                <a:latin typeface="Trebuchet MS" panose="020B0603020202020204" pitchFamily="34" charset="0"/>
              </a:rPr>
              <a:t>le maintien d'une capacité d'accès aux nappes profondes pour des </a:t>
            </a:r>
            <a:r>
              <a:rPr lang="fr-FR" sz="2000" b="1" dirty="0">
                <a:solidFill>
                  <a:schemeClr val="accent6">
                    <a:lumMod val="75000"/>
                  </a:schemeClr>
                </a:solidFill>
                <a:latin typeface="Trebuchet MS" panose="020B0603020202020204" pitchFamily="34" charset="0"/>
              </a:rPr>
              <a:t>usages nécessitant une très grande qualité d'eau </a:t>
            </a:r>
            <a:r>
              <a:rPr lang="fr-FR" sz="2000" dirty="0">
                <a:solidFill>
                  <a:srgbClr val="333399"/>
                </a:solidFill>
                <a:latin typeface="Trebuchet MS" panose="020B0603020202020204" pitchFamily="34" charset="0"/>
              </a:rPr>
              <a:t>(agro-alimentaire, industrie)</a:t>
            </a:r>
          </a:p>
          <a:p>
            <a:pPr marL="457200" indent="-457200">
              <a:spcBef>
                <a:spcPts val="1200"/>
              </a:spcBef>
              <a:buClr>
                <a:schemeClr val="accent6">
                  <a:lumMod val="75000"/>
                </a:schemeClr>
              </a:buClr>
              <a:buFont typeface="+mj-lt"/>
              <a:buAutoNum type="arabicPeriod"/>
            </a:pPr>
            <a:r>
              <a:rPr lang="fr-FR" sz="2000" dirty="0">
                <a:solidFill>
                  <a:srgbClr val="333399"/>
                </a:solidFill>
                <a:latin typeface="Trebuchet MS" panose="020B0603020202020204" pitchFamily="34" charset="0"/>
              </a:rPr>
              <a:t>le maintien d'une capacité de </a:t>
            </a:r>
            <a:r>
              <a:rPr lang="fr-FR" sz="2000" b="1" dirty="0">
                <a:solidFill>
                  <a:schemeClr val="accent6">
                    <a:lumMod val="75000"/>
                  </a:schemeClr>
                </a:solidFill>
                <a:latin typeface="Trebuchet MS" panose="020B0603020202020204" pitchFamily="34" charset="0"/>
              </a:rPr>
              <a:t>développement de la géothermie</a:t>
            </a:r>
          </a:p>
        </p:txBody>
      </p:sp>
      <p:pic>
        <p:nvPicPr>
          <p:cNvPr id="6" name="Image 5">
            <a:extLst>
              <a:ext uri="{FF2B5EF4-FFF2-40B4-BE49-F238E27FC236}">
                <a16:creationId xmlns:a16="http://schemas.microsoft.com/office/drawing/2014/main" id="{F1145014-F7DD-0A14-E78E-C357B0BAA1BC}"/>
              </a:ext>
            </a:extLst>
          </p:cNvPr>
          <p:cNvPicPr>
            <a:picLocks noChangeAspect="1"/>
          </p:cNvPicPr>
          <p:nvPr/>
        </p:nvPicPr>
        <p:blipFill>
          <a:blip r:embed="rId3"/>
          <a:stretch>
            <a:fillRect/>
          </a:stretch>
        </p:blipFill>
        <p:spPr>
          <a:xfrm>
            <a:off x="25190" y="1844824"/>
            <a:ext cx="2569390" cy="3637375"/>
          </a:xfrm>
          <a:prstGeom prst="rect">
            <a:avLst/>
          </a:prstGeom>
          <a:ln>
            <a:solidFill>
              <a:schemeClr val="bg1">
                <a:lumMod val="75000"/>
              </a:schemeClr>
            </a:solidFill>
          </a:ln>
        </p:spPr>
      </p:pic>
    </p:spTree>
    <p:extLst>
      <p:ext uri="{BB962C8B-B14F-4D97-AF65-F5344CB8AC3E}">
        <p14:creationId xmlns:p14="http://schemas.microsoft.com/office/powerpoint/2010/main" val="34851280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Feuille de route Nappes profondes</a:t>
            </a:r>
            <a:br>
              <a:rPr lang="fr-FR" altLang="fr-FR" sz="2800" b="1" dirty="0">
                <a:solidFill>
                  <a:srgbClr val="0077D4"/>
                </a:solidFill>
              </a:rPr>
            </a:br>
            <a:r>
              <a:rPr lang="fr-FR" altLang="fr-FR" sz="2800" b="1" dirty="0">
                <a:solidFill>
                  <a:srgbClr val="0077D4"/>
                </a:solidFill>
              </a:rPr>
              <a:t>Les cinq axes</a:t>
            </a:r>
            <a:endParaRPr lang="fr-FR" altLang="fr-FR" sz="2400" b="1" i="1" dirty="0">
              <a:solidFill>
                <a:srgbClr val="0077D4"/>
              </a:solidFill>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5</a:t>
            </a:fld>
            <a:endParaRPr lang="fr-FR" dirty="0">
              <a:solidFill>
                <a:srgbClr val="E1E805"/>
              </a:solidFill>
            </a:endParaRPr>
          </a:p>
        </p:txBody>
      </p:sp>
      <p:sp>
        <p:nvSpPr>
          <p:cNvPr id="4" name="Text Box 15">
            <a:extLst>
              <a:ext uri="{FF2B5EF4-FFF2-40B4-BE49-F238E27FC236}">
                <a16:creationId xmlns:a16="http://schemas.microsoft.com/office/drawing/2014/main" id="{083AEC7C-09ED-41F2-881E-87D1DC009B5E}"/>
              </a:ext>
            </a:extLst>
          </p:cNvPr>
          <p:cNvSpPr txBox="1">
            <a:spLocks noChangeArrowheads="1"/>
          </p:cNvSpPr>
          <p:nvPr/>
        </p:nvSpPr>
        <p:spPr bwMode="auto">
          <a:xfrm>
            <a:off x="167205" y="2234100"/>
            <a:ext cx="6552728" cy="309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600"/>
              </a:spcBef>
            </a:pPr>
            <a:r>
              <a:rPr lang="fr-FR" sz="2000" dirty="0">
                <a:solidFill>
                  <a:srgbClr val="333399"/>
                </a:solidFill>
                <a:latin typeface="Trebuchet MS" panose="020B0603020202020204" pitchFamily="34" charset="0"/>
              </a:rPr>
              <a:t>Les 5 axes :</a:t>
            </a:r>
          </a:p>
          <a:p>
            <a:pPr marL="457200" indent="-457200">
              <a:spcBef>
                <a:spcPts val="1800"/>
              </a:spcBef>
              <a:buClr>
                <a:schemeClr val="accent6">
                  <a:lumMod val="75000"/>
                </a:schemeClr>
              </a:buClr>
              <a:buFont typeface="+mj-lt"/>
              <a:buAutoNum type="arabicPeriod"/>
            </a:pPr>
            <a:r>
              <a:rPr lang="fr-FR" sz="2000" dirty="0">
                <a:solidFill>
                  <a:srgbClr val="333399"/>
                </a:solidFill>
                <a:latin typeface="Trebuchet MS" panose="020B0603020202020204" pitchFamily="34" charset="0"/>
              </a:rPr>
              <a:t>démarche d'atteinte et de maintien du bon état</a:t>
            </a:r>
          </a:p>
          <a:p>
            <a:pPr marL="457200" indent="-457200">
              <a:spcBef>
                <a:spcPts val="1800"/>
              </a:spcBef>
              <a:buClr>
                <a:schemeClr val="accent6">
                  <a:lumMod val="75000"/>
                </a:schemeClr>
              </a:buClr>
              <a:buFont typeface="+mj-lt"/>
              <a:buAutoNum type="arabicPeriod"/>
            </a:pPr>
            <a:r>
              <a:rPr lang="fr-FR" sz="2000" dirty="0">
                <a:solidFill>
                  <a:srgbClr val="333399"/>
                </a:solidFill>
                <a:latin typeface="Trebuchet MS" panose="020B0603020202020204" pitchFamily="34" charset="0"/>
              </a:rPr>
              <a:t>économies d'eau et efficience des usages</a:t>
            </a:r>
          </a:p>
          <a:p>
            <a:pPr marL="457200" indent="-457200">
              <a:spcBef>
                <a:spcPts val="1800"/>
              </a:spcBef>
              <a:buClr>
                <a:schemeClr val="accent6">
                  <a:lumMod val="75000"/>
                </a:schemeClr>
              </a:buClr>
              <a:buFont typeface="+mj-lt"/>
              <a:buAutoNum type="arabicPeriod"/>
            </a:pPr>
            <a:r>
              <a:rPr lang="fr-FR" sz="2000" dirty="0">
                <a:solidFill>
                  <a:srgbClr val="333399"/>
                </a:solidFill>
                <a:latin typeface="Trebuchet MS" panose="020B0603020202020204" pitchFamily="34" charset="0"/>
              </a:rPr>
              <a:t>sécurisation prélèvements AEP et gestion collective</a:t>
            </a:r>
          </a:p>
          <a:p>
            <a:pPr marL="457200" indent="-457200">
              <a:spcBef>
                <a:spcPts val="1800"/>
              </a:spcBef>
              <a:buClr>
                <a:schemeClr val="accent6">
                  <a:lumMod val="75000"/>
                </a:schemeClr>
              </a:buClr>
              <a:buFont typeface="+mj-lt"/>
              <a:buAutoNum type="arabicPeriod"/>
            </a:pPr>
            <a:r>
              <a:rPr lang="fr-FR" sz="2000" dirty="0">
                <a:solidFill>
                  <a:srgbClr val="333399"/>
                </a:solidFill>
                <a:latin typeface="Trebuchet MS" panose="020B0603020202020204" pitchFamily="34" charset="0"/>
              </a:rPr>
              <a:t>réduction des périodes de crise</a:t>
            </a:r>
          </a:p>
          <a:p>
            <a:pPr marL="457200" indent="-457200">
              <a:spcBef>
                <a:spcPts val="1800"/>
              </a:spcBef>
              <a:buClr>
                <a:schemeClr val="accent6">
                  <a:lumMod val="75000"/>
                </a:schemeClr>
              </a:buClr>
              <a:buFont typeface="+mj-lt"/>
              <a:buAutoNum type="arabicPeriod"/>
            </a:pPr>
            <a:r>
              <a:rPr lang="fr-FR" sz="2000" dirty="0">
                <a:solidFill>
                  <a:srgbClr val="333399"/>
                </a:solidFill>
                <a:latin typeface="Trebuchet MS" panose="020B0603020202020204" pitchFamily="34" charset="0"/>
              </a:rPr>
              <a:t>sécurisation des besoins des milieux et des usages</a:t>
            </a:r>
          </a:p>
        </p:txBody>
      </p:sp>
      <p:pic>
        <p:nvPicPr>
          <p:cNvPr id="6" name="Image 5">
            <a:extLst>
              <a:ext uri="{FF2B5EF4-FFF2-40B4-BE49-F238E27FC236}">
                <a16:creationId xmlns:a16="http://schemas.microsoft.com/office/drawing/2014/main" id="{F1145014-F7DD-0A14-E78E-C357B0BAA1BC}"/>
              </a:ext>
            </a:extLst>
          </p:cNvPr>
          <p:cNvPicPr>
            <a:picLocks noChangeAspect="1"/>
          </p:cNvPicPr>
          <p:nvPr/>
        </p:nvPicPr>
        <p:blipFill>
          <a:blip r:embed="rId3"/>
          <a:stretch>
            <a:fillRect/>
          </a:stretch>
        </p:blipFill>
        <p:spPr>
          <a:xfrm>
            <a:off x="6753570" y="2234100"/>
            <a:ext cx="2267744" cy="3210348"/>
          </a:xfrm>
          <a:prstGeom prst="rect">
            <a:avLst/>
          </a:prstGeom>
          <a:ln>
            <a:solidFill>
              <a:schemeClr val="bg1">
                <a:lumMod val="75000"/>
              </a:schemeClr>
            </a:solidFill>
          </a:ln>
        </p:spPr>
      </p:pic>
    </p:spTree>
    <p:extLst>
      <p:ext uri="{BB962C8B-B14F-4D97-AF65-F5344CB8AC3E}">
        <p14:creationId xmlns:p14="http://schemas.microsoft.com/office/powerpoint/2010/main" val="13937360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Feuille de route Nappes profondes</a:t>
            </a:r>
            <a:br>
              <a:rPr lang="fr-FR" altLang="fr-FR" sz="2800" b="1" dirty="0">
                <a:solidFill>
                  <a:srgbClr val="0077D4"/>
                </a:solidFill>
              </a:rPr>
            </a:br>
            <a:r>
              <a:rPr lang="fr-FR" altLang="fr-FR" sz="2800" b="1" dirty="0">
                <a:solidFill>
                  <a:srgbClr val="0077D4"/>
                </a:solidFill>
              </a:rPr>
              <a:t>Eléments de contexte</a:t>
            </a:r>
            <a:endParaRPr lang="fr-FR" altLang="fr-FR" sz="2400" b="1" i="1" dirty="0">
              <a:solidFill>
                <a:srgbClr val="0077D4"/>
              </a:solidFill>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6</a:t>
            </a:fld>
            <a:endParaRPr lang="fr-FR" dirty="0">
              <a:solidFill>
                <a:srgbClr val="E1E805"/>
              </a:solidFill>
            </a:endParaRPr>
          </a:p>
        </p:txBody>
      </p:sp>
      <p:sp>
        <p:nvSpPr>
          <p:cNvPr id="4" name="Text Box 15">
            <a:extLst>
              <a:ext uri="{FF2B5EF4-FFF2-40B4-BE49-F238E27FC236}">
                <a16:creationId xmlns:a16="http://schemas.microsoft.com/office/drawing/2014/main" id="{083AEC7C-09ED-41F2-881E-87D1DC009B5E}"/>
              </a:ext>
            </a:extLst>
          </p:cNvPr>
          <p:cNvSpPr txBox="1">
            <a:spLocks noChangeArrowheads="1"/>
          </p:cNvSpPr>
          <p:nvPr/>
        </p:nvSpPr>
        <p:spPr bwMode="auto">
          <a:xfrm>
            <a:off x="177968" y="1397675"/>
            <a:ext cx="864096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600"/>
              </a:spcBef>
            </a:pPr>
            <a:r>
              <a:rPr lang="fr-FR" dirty="0">
                <a:solidFill>
                  <a:srgbClr val="333399"/>
                </a:solidFill>
                <a:latin typeface="Trebuchet MS" panose="020B0603020202020204" pitchFamily="34" charset="0"/>
              </a:rPr>
              <a:t>Prospectives :</a:t>
            </a:r>
          </a:p>
          <a:p>
            <a:pPr marL="457200" indent="-457200">
              <a:buClr>
                <a:schemeClr val="accent6">
                  <a:lumMod val="75000"/>
                </a:schemeClr>
              </a:buClr>
              <a:buFont typeface="+mj-lt"/>
              <a:buAutoNum type="arabicPeriod"/>
            </a:pPr>
            <a:r>
              <a:rPr lang="fr-FR" b="1" dirty="0">
                <a:solidFill>
                  <a:schemeClr val="accent6">
                    <a:lumMod val="75000"/>
                  </a:schemeClr>
                </a:solidFill>
                <a:latin typeface="Trebuchet MS" panose="020B0603020202020204" pitchFamily="34" charset="0"/>
              </a:rPr>
              <a:t>diminution de la disponibilité </a:t>
            </a:r>
            <a:r>
              <a:rPr lang="fr-FR" dirty="0">
                <a:solidFill>
                  <a:srgbClr val="333399"/>
                </a:solidFill>
                <a:latin typeface="Trebuchet MS" panose="020B0603020202020204" pitchFamily="34" charset="0"/>
              </a:rPr>
              <a:t>des ressources superficielles</a:t>
            </a:r>
          </a:p>
          <a:p>
            <a:pPr marL="457200" indent="-457200">
              <a:buClr>
                <a:schemeClr val="accent6">
                  <a:lumMod val="75000"/>
                </a:schemeClr>
              </a:buClr>
              <a:buFont typeface="+mj-lt"/>
              <a:buAutoNum type="arabicPeriod"/>
            </a:pPr>
            <a:r>
              <a:rPr lang="fr-FR" b="1" dirty="0">
                <a:solidFill>
                  <a:schemeClr val="accent6">
                    <a:lumMod val="75000"/>
                  </a:schemeClr>
                </a:solidFill>
                <a:latin typeface="Trebuchet MS" panose="020B0603020202020204" pitchFamily="34" charset="0"/>
              </a:rPr>
              <a:t>menace sur la qualité </a:t>
            </a:r>
            <a:r>
              <a:rPr lang="fr-FR" dirty="0">
                <a:solidFill>
                  <a:srgbClr val="333399"/>
                </a:solidFill>
                <a:latin typeface="Trebuchet MS" panose="020B0603020202020204" pitchFamily="34" charset="0"/>
              </a:rPr>
              <a:t>des ressources superficielles</a:t>
            </a:r>
          </a:p>
          <a:p>
            <a:pPr marL="457200" indent="-457200">
              <a:buClr>
                <a:schemeClr val="accent6">
                  <a:lumMod val="75000"/>
                </a:schemeClr>
              </a:buClr>
              <a:buFont typeface="+mj-lt"/>
              <a:buAutoNum type="arabicPeriod"/>
            </a:pPr>
            <a:r>
              <a:rPr lang="fr-FR" b="1" dirty="0">
                <a:solidFill>
                  <a:schemeClr val="accent6">
                    <a:lumMod val="75000"/>
                  </a:schemeClr>
                </a:solidFill>
                <a:latin typeface="Trebuchet MS" panose="020B0603020202020204" pitchFamily="34" charset="0"/>
              </a:rPr>
              <a:t>croissance démographique</a:t>
            </a:r>
          </a:p>
          <a:p>
            <a:pPr marL="457200" indent="-457200">
              <a:buClr>
                <a:schemeClr val="accent6">
                  <a:lumMod val="75000"/>
                </a:schemeClr>
              </a:buClr>
              <a:buFont typeface="+mj-lt"/>
              <a:buAutoNum type="arabicPeriod"/>
            </a:pPr>
            <a:r>
              <a:rPr lang="fr-FR" b="1" dirty="0">
                <a:solidFill>
                  <a:schemeClr val="accent6">
                    <a:lumMod val="75000"/>
                  </a:schemeClr>
                </a:solidFill>
                <a:latin typeface="Trebuchet MS" panose="020B0603020202020204" pitchFamily="34" charset="0"/>
              </a:rPr>
              <a:t>augmentation de la demande </a:t>
            </a:r>
            <a:r>
              <a:rPr lang="fr-FR" dirty="0">
                <a:solidFill>
                  <a:srgbClr val="333399"/>
                </a:solidFill>
                <a:latin typeface="Trebuchet MS" panose="020B0603020202020204" pitchFamily="34" charset="0"/>
              </a:rPr>
              <a:t>(</a:t>
            </a:r>
            <a:r>
              <a:rPr lang="fr-FR" b="1" dirty="0">
                <a:solidFill>
                  <a:schemeClr val="accent6">
                    <a:lumMod val="75000"/>
                  </a:schemeClr>
                </a:solidFill>
                <a:latin typeface="Trebuchet MS" panose="020B0603020202020204" pitchFamily="34" charset="0"/>
              </a:rPr>
              <a:t>eau potable/</a:t>
            </a:r>
            <a:r>
              <a:rPr lang="fr-FR" dirty="0">
                <a:solidFill>
                  <a:srgbClr val="333399"/>
                </a:solidFill>
                <a:latin typeface="Trebuchet MS" panose="020B0603020202020204" pitchFamily="34" charset="0"/>
              </a:rPr>
              <a:t>eau agricole/eau industrielle)</a:t>
            </a:r>
          </a:p>
          <a:p>
            <a:pPr marL="457200" indent="-457200">
              <a:buClr>
                <a:schemeClr val="accent6">
                  <a:lumMod val="75000"/>
                </a:schemeClr>
              </a:buClr>
              <a:buFont typeface="+mj-lt"/>
              <a:buAutoNum type="arabicPeriod"/>
            </a:pPr>
            <a:r>
              <a:rPr lang="fr-FR" b="1" dirty="0">
                <a:solidFill>
                  <a:schemeClr val="accent6">
                    <a:lumMod val="75000"/>
                  </a:schemeClr>
                </a:solidFill>
                <a:latin typeface="Trebuchet MS" panose="020B0603020202020204" pitchFamily="34" charset="0"/>
              </a:rPr>
              <a:t>durcissement de la réglementation sanitaire</a:t>
            </a:r>
          </a:p>
          <a:p>
            <a:pPr marL="457200" indent="-457200">
              <a:buClr>
                <a:schemeClr val="accent6">
                  <a:lumMod val="75000"/>
                </a:schemeClr>
              </a:buClr>
              <a:buFont typeface="+mj-lt"/>
              <a:buAutoNum type="arabicPeriod"/>
            </a:pPr>
            <a:r>
              <a:rPr lang="fr-FR" b="1" dirty="0">
                <a:solidFill>
                  <a:schemeClr val="accent6">
                    <a:lumMod val="75000"/>
                  </a:schemeClr>
                </a:solidFill>
                <a:latin typeface="Trebuchet MS" panose="020B0603020202020204" pitchFamily="34" charset="0"/>
              </a:rPr>
              <a:t>raréfaction des ressources utilisables </a:t>
            </a:r>
            <a:r>
              <a:rPr lang="fr-FR" dirty="0">
                <a:solidFill>
                  <a:srgbClr val="333399"/>
                </a:solidFill>
                <a:latin typeface="Trebuchet MS" panose="020B0603020202020204" pitchFamily="34" charset="0"/>
              </a:rPr>
              <a:t>pour la production d'eau potable</a:t>
            </a:r>
          </a:p>
        </p:txBody>
      </p:sp>
      <p:sp>
        <p:nvSpPr>
          <p:cNvPr id="2" name="Text Box 15">
            <a:extLst>
              <a:ext uri="{FF2B5EF4-FFF2-40B4-BE49-F238E27FC236}">
                <a16:creationId xmlns:a16="http://schemas.microsoft.com/office/drawing/2014/main" id="{9390343F-5BCE-6EE7-C41E-82B66B048593}"/>
              </a:ext>
            </a:extLst>
          </p:cNvPr>
          <p:cNvSpPr txBox="1">
            <a:spLocks noChangeArrowheads="1"/>
          </p:cNvSpPr>
          <p:nvPr/>
        </p:nvSpPr>
        <p:spPr bwMode="auto">
          <a:xfrm>
            <a:off x="378183" y="3602340"/>
            <a:ext cx="864096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600"/>
              </a:spcBef>
            </a:pPr>
            <a:r>
              <a:rPr lang="fr-FR" dirty="0">
                <a:solidFill>
                  <a:srgbClr val="333399"/>
                </a:solidFill>
                <a:latin typeface="Trebuchet MS" panose="020B0603020202020204" pitchFamily="34" charset="0"/>
              </a:rPr>
              <a:t>Outil de gestion et stratégie :</a:t>
            </a:r>
          </a:p>
          <a:p>
            <a:pPr marL="457200" indent="-457200">
              <a:buClr>
                <a:schemeClr val="accent6">
                  <a:lumMod val="75000"/>
                </a:schemeClr>
              </a:buClr>
              <a:buFont typeface="Arial" panose="020B0604020202020204" pitchFamily="34" charset="0"/>
              <a:buChar char="•"/>
            </a:pPr>
            <a:r>
              <a:rPr lang="fr-FR" dirty="0">
                <a:solidFill>
                  <a:srgbClr val="333399"/>
                </a:solidFill>
                <a:latin typeface="Trebuchet MS" panose="020B0603020202020204" pitchFamily="34" charset="0"/>
              </a:rPr>
              <a:t>le </a:t>
            </a:r>
            <a:r>
              <a:rPr lang="fr-FR" b="1" dirty="0">
                <a:solidFill>
                  <a:schemeClr val="accent6">
                    <a:lumMod val="75000"/>
                  </a:schemeClr>
                </a:solidFill>
                <a:latin typeface="Trebuchet MS" panose="020B0603020202020204" pitchFamily="34" charset="0"/>
              </a:rPr>
              <a:t>SAGE</a:t>
            </a:r>
            <a:r>
              <a:rPr lang="fr-FR" dirty="0">
                <a:solidFill>
                  <a:srgbClr val="333399"/>
                </a:solidFill>
                <a:latin typeface="Trebuchet MS" panose="020B0603020202020204" pitchFamily="34" charset="0"/>
              </a:rPr>
              <a:t> des Nappes profondes de Gironde</a:t>
            </a:r>
          </a:p>
          <a:p>
            <a:pPr marL="457200" indent="-457200">
              <a:buClr>
                <a:schemeClr val="accent6">
                  <a:lumMod val="75000"/>
                </a:schemeClr>
              </a:buClr>
              <a:buFont typeface="Arial" panose="020B0604020202020204" pitchFamily="34" charset="0"/>
              <a:buChar char="•"/>
            </a:pPr>
            <a:r>
              <a:rPr lang="fr-FR" dirty="0">
                <a:solidFill>
                  <a:srgbClr val="333399"/>
                </a:solidFill>
                <a:latin typeface="Trebuchet MS" panose="020B0603020202020204" pitchFamily="34" charset="0"/>
              </a:rPr>
              <a:t>la stratégie :</a:t>
            </a:r>
          </a:p>
          <a:p>
            <a:pPr marL="914400" lvl="1" indent="-457200">
              <a:buClr>
                <a:schemeClr val="accent6">
                  <a:lumMod val="75000"/>
                </a:schemeClr>
              </a:buClr>
              <a:buFont typeface="+mj-lt"/>
              <a:buAutoNum type="arabicPeriod"/>
            </a:pPr>
            <a:r>
              <a:rPr lang="fr-FR" b="1" dirty="0">
                <a:solidFill>
                  <a:schemeClr val="accent6">
                    <a:lumMod val="75000"/>
                  </a:schemeClr>
                </a:solidFill>
                <a:latin typeface="Trebuchet MS" panose="020B0603020202020204" pitchFamily="34" charset="0"/>
              </a:rPr>
              <a:t>priorité à la maîtrise de la demande </a:t>
            </a:r>
            <a:r>
              <a:rPr lang="fr-FR" dirty="0">
                <a:solidFill>
                  <a:srgbClr val="333399"/>
                </a:solidFill>
                <a:latin typeface="Trebuchet MS" panose="020B0603020202020204" pitchFamily="34" charset="0"/>
              </a:rPr>
              <a:t>(économies d'eau, optimisation des usages, maîtrise des consommations)</a:t>
            </a:r>
          </a:p>
          <a:p>
            <a:pPr marL="914400" lvl="1" indent="-457200">
              <a:buClr>
                <a:schemeClr val="accent6">
                  <a:lumMod val="75000"/>
                </a:schemeClr>
              </a:buClr>
              <a:buFont typeface="+mj-lt"/>
              <a:buAutoNum type="arabicPeriod"/>
            </a:pPr>
            <a:r>
              <a:rPr lang="fr-FR" b="1" dirty="0">
                <a:solidFill>
                  <a:schemeClr val="accent6">
                    <a:lumMod val="75000"/>
                  </a:schemeClr>
                </a:solidFill>
                <a:latin typeface="Trebuchet MS" panose="020B0603020202020204" pitchFamily="34" charset="0"/>
              </a:rPr>
              <a:t>substitution</a:t>
            </a:r>
            <a:r>
              <a:rPr lang="fr-FR" dirty="0">
                <a:solidFill>
                  <a:srgbClr val="333399"/>
                </a:solidFill>
                <a:latin typeface="Trebuchet MS" panose="020B0603020202020204" pitchFamily="34" charset="0"/>
              </a:rPr>
              <a:t> de ressource en complément</a:t>
            </a:r>
          </a:p>
          <a:p>
            <a:pPr marL="914400" lvl="1" indent="-457200">
              <a:buClr>
                <a:schemeClr val="accent6">
                  <a:lumMod val="75000"/>
                </a:schemeClr>
              </a:buClr>
              <a:buFont typeface="+mj-lt"/>
              <a:buAutoNum type="arabicPeriod"/>
            </a:pPr>
            <a:r>
              <a:rPr lang="fr-FR" b="1" dirty="0">
                <a:solidFill>
                  <a:schemeClr val="accent6">
                    <a:lumMod val="75000"/>
                  </a:schemeClr>
                </a:solidFill>
                <a:latin typeface="Trebuchet MS" panose="020B0603020202020204" pitchFamily="34" charset="0"/>
              </a:rPr>
              <a:t>dans un encadrement strict de l'accès à la ressource </a:t>
            </a:r>
            <a:r>
              <a:rPr lang="fr-FR" dirty="0">
                <a:solidFill>
                  <a:srgbClr val="333399"/>
                </a:solidFill>
                <a:latin typeface="Trebuchet MS" panose="020B0603020202020204" pitchFamily="34" charset="0"/>
              </a:rPr>
              <a:t>garant d'une maîtrise de la demande et d'un accès équitable aux nappes profondes</a:t>
            </a:r>
          </a:p>
        </p:txBody>
      </p:sp>
      <p:sp>
        <p:nvSpPr>
          <p:cNvPr id="3" name="Text Box 15">
            <a:extLst>
              <a:ext uri="{FF2B5EF4-FFF2-40B4-BE49-F238E27FC236}">
                <a16:creationId xmlns:a16="http://schemas.microsoft.com/office/drawing/2014/main" id="{5421FEFA-D3B4-A0EC-191C-3B9E2CD3E19F}"/>
              </a:ext>
            </a:extLst>
          </p:cNvPr>
          <p:cNvSpPr txBox="1">
            <a:spLocks noChangeArrowheads="1"/>
          </p:cNvSpPr>
          <p:nvPr/>
        </p:nvSpPr>
        <p:spPr bwMode="auto">
          <a:xfrm>
            <a:off x="2015716" y="6084004"/>
            <a:ext cx="69847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600"/>
              </a:spcBef>
            </a:pPr>
            <a:r>
              <a:rPr lang="fr-FR" dirty="0">
                <a:solidFill>
                  <a:srgbClr val="333399"/>
                </a:solidFill>
                <a:latin typeface="Trebuchet MS" panose="020B0603020202020204" pitchFamily="34" charset="0"/>
              </a:rPr>
              <a:t>Gouvernance : la </a:t>
            </a:r>
            <a:r>
              <a:rPr lang="fr-FR" b="1" dirty="0">
                <a:solidFill>
                  <a:schemeClr val="accent6">
                    <a:lumMod val="75000"/>
                  </a:schemeClr>
                </a:solidFill>
                <a:latin typeface="Trebuchet MS" panose="020B0603020202020204" pitchFamily="34" charset="0"/>
              </a:rPr>
              <a:t>CLE du SAGE</a:t>
            </a:r>
            <a:r>
              <a:rPr lang="fr-FR" dirty="0">
                <a:solidFill>
                  <a:srgbClr val="333399"/>
                </a:solidFill>
                <a:latin typeface="Trebuchet MS" panose="020B0603020202020204" pitchFamily="34" charset="0"/>
              </a:rPr>
              <a:t> des Nappes profondes de Gironde</a:t>
            </a:r>
          </a:p>
        </p:txBody>
      </p:sp>
    </p:spTree>
    <p:extLst>
      <p:ext uri="{BB962C8B-B14F-4D97-AF65-F5344CB8AC3E}">
        <p14:creationId xmlns:p14="http://schemas.microsoft.com/office/powerpoint/2010/main" val="336341746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DE9BDB-506E-A42D-935D-1AF774646D8F}"/>
              </a:ext>
            </a:extLst>
          </p:cNvPr>
          <p:cNvSpPr/>
          <p:nvPr/>
        </p:nvSpPr>
        <p:spPr>
          <a:xfrm>
            <a:off x="248102" y="1899416"/>
            <a:ext cx="8647796" cy="2664296"/>
          </a:xfrm>
          <a:prstGeom prst="rect">
            <a:avLst/>
          </a:prstGeom>
          <a:solidFill>
            <a:srgbClr val="FFFF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3E62F85A-B264-C1ED-6B11-DC533B25C383}"/>
              </a:ext>
            </a:extLst>
          </p:cNvPr>
          <p:cNvSpPr/>
          <p:nvPr/>
        </p:nvSpPr>
        <p:spPr>
          <a:xfrm>
            <a:off x="248102" y="4365104"/>
            <a:ext cx="8647796" cy="1080706"/>
          </a:xfrm>
          <a:prstGeom prst="rect">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15" name="Text Box 15">
            <a:extLst>
              <a:ext uri="{FF2B5EF4-FFF2-40B4-BE49-F238E27FC236}">
                <a16:creationId xmlns:a16="http://schemas.microsoft.com/office/drawing/2014/main" id="{B3170AF4-F0D4-CF50-4855-1BE96C16218F}"/>
              </a:ext>
            </a:extLst>
          </p:cNvPr>
          <p:cNvSpPr txBox="1">
            <a:spLocks noChangeArrowheads="1"/>
          </p:cNvSpPr>
          <p:nvPr/>
        </p:nvSpPr>
        <p:spPr bwMode="auto">
          <a:xfrm>
            <a:off x="248102" y="1844824"/>
            <a:ext cx="8647796"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457200" indent="-457200">
              <a:spcBef>
                <a:spcPts val="600"/>
              </a:spcBef>
              <a:buClr>
                <a:schemeClr val="accent6">
                  <a:lumMod val="75000"/>
                </a:schemeClr>
              </a:buClr>
              <a:buFont typeface="+mj-lt"/>
              <a:buAutoNum type="arabicPeriod"/>
            </a:pPr>
            <a:r>
              <a:rPr lang="fr-FR" sz="2400" dirty="0">
                <a:solidFill>
                  <a:srgbClr val="333399"/>
                </a:solidFill>
                <a:latin typeface="Trebuchet MS" panose="020B0603020202020204" pitchFamily="34" charset="0"/>
              </a:rPr>
              <a:t>volumes maximum prélevables</a:t>
            </a:r>
          </a:p>
          <a:p>
            <a:pPr marL="457200" indent="-457200">
              <a:spcBef>
                <a:spcPts val="1200"/>
              </a:spcBef>
              <a:buClr>
                <a:schemeClr val="accent6">
                  <a:lumMod val="75000"/>
                </a:schemeClr>
              </a:buClr>
              <a:buFont typeface="+mj-lt"/>
              <a:buAutoNum type="arabicPeriod"/>
            </a:pPr>
            <a:r>
              <a:rPr lang="fr-FR" sz="2400" dirty="0">
                <a:solidFill>
                  <a:srgbClr val="333399"/>
                </a:solidFill>
                <a:latin typeface="Trebuchet MS" panose="020B0603020202020204" pitchFamily="34" charset="0"/>
              </a:rPr>
              <a:t>règles de gestion de l'Oligocène centre</a:t>
            </a:r>
          </a:p>
          <a:p>
            <a:pPr marL="457200" indent="-457200">
              <a:spcBef>
                <a:spcPts val="1200"/>
              </a:spcBef>
              <a:buClr>
                <a:schemeClr val="accent6">
                  <a:lumMod val="75000"/>
                </a:schemeClr>
              </a:buClr>
              <a:buFont typeface="+mj-lt"/>
              <a:buAutoNum type="arabicPeriod"/>
            </a:pPr>
            <a:r>
              <a:rPr lang="fr-FR" sz="2400" dirty="0">
                <a:solidFill>
                  <a:srgbClr val="333399"/>
                </a:solidFill>
                <a:latin typeface="Trebuchet MS" panose="020B0603020202020204" pitchFamily="34" charset="0"/>
              </a:rPr>
              <a:t>actualisation des besoins en ressources</a:t>
            </a:r>
          </a:p>
          <a:p>
            <a:pPr marL="457200" indent="-457200">
              <a:spcBef>
                <a:spcPts val="1200"/>
              </a:spcBef>
              <a:buClr>
                <a:schemeClr val="accent6">
                  <a:lumMod val="75000"/>
                </a:schemeClr>
              </a:buClr>
              <a:buFont typeface="+mj-lt"/>
              <a:buAutoNum type="arabicPeriod"/>
            </a:pPr>
            <a:r>
              <a:rPr lang="fr-FR" sz="2400" dirty="0">
                <a:solidFill>
                  <a:srgbClr val="333399"/>
                </a:solidFill>
                <a:latin typeface="Trebuchet MS" panose="020B0603020202020204" pitchFamily="34" charset="0"/>
              </a:rPr>
              <a:t>connaissance des usages domestiques de l'eau potable</a:t>
            </a:r>
          </a:p>
          <a:p>
            <a:pPr marL="457200" indent="-457200">
              <a:spcBef>
                <a:spcPts val="1200"/>
              </a:spcBef>
              <a:buClr>
                <a:schemeClr val="accent6">
                  <a:lumMod val="75000"/>
                </a:schemeClr>
              </a:buClr>
              <a:buFont typeface="+mj-lt"/>
              <a:buAutoNum type="arabicPeriod"/>
            </a:pPr>
            <a:r>
              <a:rPr lang="fr-FR" sz="2400" dirty="0">
                <a:solidFill>
                  <a:srgbClr val="333399"/>
                </a:solidFill>
                <a:latin typeface="Trebuchet MS" panose="020B0603020202020204" pitchFamily="34" charset="0"/>
              </a:rPr>
              <a:t>connaissance des prélèvements agricoles </a:t>
            </a:r>
          </a:p>
          <a:p>
            <a:pPr marL="457200" indent="-457200">
              <a:spcBef>
                <a:spcPts val="1200"/>
              </a:spcBef>
              <a:buClr>
                <a:schemeClr val="accent6">
                  <a:lumMod val="75000"/>
                </a:schemeClr>
              </a:buClr>
              <a:buFont typeface="+mj-lt"/>
              <a:buAutoNum type="arabicPeriod"/>
            </a:pPr>
            <a:r>
              <a:rPr lang="fr-FR" sz="2400" dirty="0">
                <a:solidFill>
                  <a:srgbClr val="333399"/>
                </a:solidFill>
                <a:latin typeface="Trebuchet MS" panose="020B0603020202020204" pitchFamily="34" charset="0"/>
              </a:rPr>
              <a:t>connaissance de prélèvements industriels</a:t>
            </a:r>
          </a:p>
          <a:p>
            <a:pPr marL="457200" indent="-457200">
              <a:spcBef>
                <a:spcPts val="1200"/>
              </a:spcBef>
              <a:buClr>
                <a:schemeClr val="accent6">
                  <a:lumMod val="75000"/>
                </a:schemeClr>
              </a:buClr>
              <a:buFont typeface="+mj-lt"/>
              <a:buAutoNum type="arabicPeriod"/>
            </a:pPr>
            <a:r>
              <a:rPr lang="fr-FR" sz="2400" dirty="0">
                <a:solidFill>
                  <a:srgbClr val="333399"/>
                </a:solidFill>
                <a:latin typeface="Trebuchet MS" panose="020B0603020202020204" pitchFamily="34" charset="0"/>
              </a:rPr>
              <a:t>stratégie d'accès à la ressource</a:t>
            </a: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7</a:t>
            </a:fld>
            <a:endParaRPr lang="fr-FR" dirty="0">
              <a:solidFill>
                <a:srgbClr val="E1E805"/>
              </a:solidFill>
            </a:endParaRPr>
          </a:p>
        </p:txBody>
      </p:sp>
      <p:sp>
        <p:nvSpPr>
          <p:cNvPr id="7" name="Rectangle 2">
            <a:extLst>
              <a:ext uri="{FF2B5EF4-FFF2-40B4-BE49-F238E27FC236}">
                <a16:creationId xmlns:a16="http://schemas.microsoft.com/office/drawing/2014/main" id="{B3246416-3896-0385-8BAE-3F2C9558CCF3}"/>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Axe 1 : démarche d'atteinte et de maintien du bon état</a:t>
            </a:r>
            <a:endParaRPr lang="fr-FR" altLang="fr-FR" sz="2400" b="1" i="1" dirty="0">
              <a:solidFill>
                <a:srgbClr val="0077D4"/>
              </a:solidFill>
            </a:endParaRPr>
          </a:p>
        </p:txBody>
      </p:sp>
    </p:spTree>
    <p:extLst>
      <p:ext uri="{BB962C8B-B14F-4D97-AF65-F5344CB8AC3E}">
        <p14:creationId xmlns:p14="http://schemas.microsoft.com/office/powerpoint/2010/main" val="20233937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8</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A1-1 : Volumes maximum prélevables </a:t>
            </a:r>
            <a:endParaRPr lang="fr-FR" altLang="fr-FR" sz="2400" b="1" i="1" dirty="0">
              <a:solidFill>
                <a:srgbClr val="0077D4"/>
              </a:solidFill>
            </a:endParaRPr>
          </a:p>
        </p:txBody>
      </p:sp>
      <p:sp>
        <p:nvSpPr>
          <p:cNvPr id="6" name="Text Box 15">
            <a:extLst>
              <a:ext uri="{FF2B5EF4-FFF2-40B4-BE49-F238E27FC236}">
                <a16:creationId xmlns:a16="http://schemas.microsoft.com/office/drawing/2014/main" id="{5E799F69-31EA-233D-7594-56BEE4E9C5FA}"/>
              </a:ext>
            </a:extLst>
          </p:cNvPr>
          <p:cNvSpPr txBox="1">
            <a:spLocks noChangeArrowheads="1"/>
          </p:cNvSpPr>
          <p:nvPr/>
        </p:nvSpPr>
        <p:spPr bwMode="auto">
          <a:xfrm>
            <a:off x="-1" y="1385699"/>
            <a:ext cx="4185362"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A1-1: </a:t>
            </a:r>
            <a:r>
              <a:rPr lang="fr-FR" altLang="fr-FR" sz="1200" b="1" dirty="0">
                <a:solidFill>
                  <a:srgbClr val="E46C0A"/>
                </a:solidFill>
                <a:latin typeface="Trebuchet MS" panose="020B0603020202020204" pitchFamily="34" charset="0"/>
              </a:rPr>
              <a:t>démarche d’atteinte et de maintien du bon état </a:t>
            </a:r>
          </a:p>
          <a:p>
            <a:pPr marL="342900" indent="-342900">
              <a:buClr>
                <a:schemeClr val="accent2"/>
              </a:buClr>
              <a:buSzPct val="100000"/>
              <a:buFont typeface="Wingdings" panose="05000000000000000000" pitchFamily="2" charset="2"/>
              <a:buChar char="ü"/>
            </a:pPr>
            <a:r>
              <a:rPr lang="fr-FR" altLang="fr-FR" sz="1100" i="1" dirty="0">
                <a:solidFill>
                  <a:srgbClr val="333399"/>
                </a:solidFill>
                <a:latin typeface="Trebuchet MS" panose="020B0603020202020204" pitchFamily="34" charset="0"/>
              </a:rPr>
              <a:t>volumes maximum prélevables</a:t>
            </a:r>
          </a:p>
        </p:txBody>
      </p:sp>
      <p:pic>
        <p:nvPicPr>
          <p:cNvPr id="3" name="Image 2">
            <a:extLst>
              <a:ext uri="{FF2B5EF4-FFF2-40B4-BE49-F238E27FC236}">
                <a16:creationId xmlns:a16="http://schemas.microsoft.com/office/drawing/2014/main" id="{C9FA82F0-4FC8-D64D-BEE8-3E6451DD6284}"/>
              </a:ext>
            </a:extLst>
          </p:cNvPr>
          <p:cNvPicPr>
            <a:picLocks noChangeAspect="1"/>
          </p:cNvPicPr>
          <p:nvPr/>
        </p:nvPicPr>
        <p:blipFill>
          <a:blip r:embed="rId2"/>
          <a:stretch>
            <a:fillRect/>
          </a:stretch>
        </p:blipFill>
        <p:spPr>
          <a:xfrm>
            <a:off x="4842832" y="2181381"/>
            <a:ext cx="4064861" cy="2165765"/>
          </a:xfrm>
          <a:prstGeom prst="rect">
            <a:avLst/>
          </a:prstGeom>
        </p:spPr>
      </p:pic>
      <p:pic>
        <p:nvPicPr>
          <p:cNvPr id="12" name="Image 11">
            <a:extLst>
              <a:ext uri="{FF2B5EF4-FFF2-40B4-BE49-F238E27FC236}">
                <a16:creationId xmlns:a16="http://schemas.microsoft.com/office/drawing/2014/main" id="{B085F3C3-AFBD-FC1B-8054-239373D5A7B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23920" y="3512200"/>
            <a:ext cx="3435958" cy="2430151"/>
          </a:xfrm>
          <a:prstGeom prst="rect">
            <a:avLst/>
          </a:prstGeom>
        </p:spPr>
      </p:pic>
      <p:sp>
        <p:nvSpPr>
          <p:cNvPr id="14" name="Text Box 15">
            <a:extLst>
              <a:ext uri="{FF2B5EF4-FFF2-40B4-BE49-F238E27FC236}">
                <a16:creationId xmlns:a16="http://schemas.microsoft.com/office/drawing/2014/main" id="{4A7CE6B5-C08A-3646-A26F-2B2C11839F88}"/>
              </a:ext>
            </a:extLst>
          </p:cNvPr>
          <p:cNvSpPr txBox="1">
            <a:spLocks noChangeArrowheads="1"/>
          </p:cNvSpPr>
          <p:nvPr/>
        </p:nvSpPr>
        <p:spPr bwMode="auto">
          <a:xfrm>
            <a:off x="172980" y="2110102"/>
            <a:ext cx="4259952" cy="11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sz="1600" b="1" dirty="0">
                <a:solidFill>
                  <a:srgbClr val="333399"/>
                </a:solidFill>
                <a:effectLst/>
                <a:latin typeface="+mj-lt"/>
              </a:rPr>
              <a:t>Réflexions </a:t>
            </a:r>
            <a:r>
              <a:rPr lang="fr-FR" sz="1600" b="1" dirty="0">
                <a:solidFill>
                  <a:srgbClr val="333399"/>
                </a:solidFill>
                <a:latin typeface="+mj-lt"/>
              </a:rPr>
              <a:t>en cours :</a:t>
            </a:r>
            <a:endParaRPr lang="fr-FR" sz="1600" dirty="0">
              <a:solidFill>
                <a:srgbClr val="333399"/>
              </a:solidFill>
              <a:effectLst/>
              <a:latin typeface="+mj-lt"/>
            </a:endParaRPr>
          </a:p>
          <a:p>
            <a:pPr marL="342900" indent="-342900">
              <a:buClr>
                <a:schemeClr val="accent2"/>
              </a:buClr>
              <a:buSzPct val="100000"/>
              <a:buFont typeface="Wingdings" panose="05000000000000000000" pitchFamily="2" charset="2"/>
              <a:buChar char="ü"/>
            </a:pPr>
            <a:r>
              <a:rPr lang="fr-FR" sz="1600" dirty="0">
                <a:solidFill>
                  <a:srgbClr val="333399"/>
                </a:solidFill>
                <a:latin typeface="+mj-lt"/>
              </a:rPr>
              <a:t>Prise en compte de la recharge ? </a:t>
            </a:r>
          </a:p>
          <a:p>
            <a:pPr marL="342900" indent="-342900">
              <a:buClr>
                <a:schemeClr val="accent2"/>
              </a:buClr>
              <a:buSzPct val="100000"/>
              <a:buFont typeface="Wingdings" panose="05000000000000000000" pitchFamily="2" charset="2"/>
              <a:buChar char="ü"/>
            </a:pPr>
            <a:r>
              <a:rPr lang="fr-FR" sz="1600" dirty="0">
                <a:solidFill>
                  <a:srgbClr val="333399"/>
                </a:solidFill>
                <a:latin typeface="+mj-lt"/>
              </a:rPr>
              <a:t>Localisation des déstockages ?</a:t>
            </a:r>
            <a:endParaRPr lang="fr-FR" sz="1600" dirty="0">
              <a:solidFill>
                <a:srgbClr val="333399"/>
              </a:solidFill>
              <a:effectLst/>
              <a:latin typeface="+mj-lt"/>
            </a:endParaRPr>
          </a:p>
          <a:p>
            <a:pPr marL="342900" indent="-342900">
              <a:buClr>
                <a:schemeClr val="accent2"/>
              </a:buClr>
              <a:buSzPct val="100000"/>
              <a:buFont typeface="Wingdings" panose="05000000000000000000" pitchFamily="2" charset="2"/>
              <a:buChar char="ü"/>
            </a:pPr>
            <a:endParaRPr lang="fr-FR" sz="1600" i="1" dirty="0">
              <a:solidFill>
                <a:srgbClr val="333399"/>
              </a:solidFill>
              <a:latin typeface="+mj-lt"/>
            </a:endParaRPr>
          </a:p>
        </p:txBody>
      </p:sp>
      <p:sp>
        <p:nvSpPr>
          <p:cNvPr id="15" name="Text Box 15">
            <a:extLst>
              <a:ext uri="{FF2B5EF4-FFF2-40B4-BE49-F238E27FC236}">
                <a16:creationId xmlns:a16="http://schemas.microsoft.com/office/drawing/2014/main" id="{3B7345D6-CB9D-1A73-8569-289CFA22E40A}"/>
              </a:ext>
            </a:extLst>
          </p:cNvPr>
          <p:cNvSpPr txBox="1">
            <a:spLocks noChangeArrowheads="1"/>
          </p:cNvSpPr>
          <p:nvPr/>
        </p:nvSpPr>
        <p:spPr bwMode="auto">
          <a:xfrm>
            <a:off x="4349658" y="5119048"/>
            <a:ext cx="4678974" cy="1646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sz="1600" b="1" dirty="0">
                <a:solidFill>
                  <a:srgbClr val="333399"/>
                </a:solidFill>
                <a:effectLst/>
                <a:latin typeface="+mj-lt"/>
              </a:rPr>
              <a:t>A venir </a:t>
            </a:r>
            <a:endParaRPr lang="fr-FR" sz="1600" dirty="0">
              <a:solidFill>
                <a:srgbClr val="333399"/>
              </a:solidFill>
              <a:effectLst/>
              <a:latin typeface="+mj-lt"/>
            </a:endParaRPr>
          </a:p>
          <a:p>
            <a:pPr marL="342900" indent="-342900">
              <a:buClr>
                <a:schemeClr val="accent2"/>
              </a:buClr>
              <a:buSzPct val="100000"/>
              <a:buFont typeface="Wingdings" panose="05000000000000000000" pitchFamily="2" charset="2"/>
              <a:buChar char="ü"/>
            </a:pPr>
            <a:r>
              <a:rPr lang="fr-FR" sz="1600" dirty="0">
                <a:solidFill>
                  <a:srgbClr val="333399"/>
                </a:solidFill>
                <a:latin typeface="+mj-lt"/>
              </a:rPr>
              <a:t>Interprétation des simulations du scénario 2 (VMPO actuels face au changement climatique avec recharge constante) </a:t>
            </a:r>
          </a:p>
          <a:p>
            <a:pPr>
              <a:buClr>
                <a:schemeClr val="accent2"/>
              </a:buClr>
              <a:buSzPct val="100000"/>
            </a:pPr>
            <a:endParaRPr lang="fr-FR" sz="1600" i="1" dirty="0">
              <a:solidFill>
                <a:srgbClr val="333399"/>
              </a:solidFill>
              <a:effectLst/>
              <a:latin typeface="+mj-lt"/>
            </a:endParaRPr>
          </a:p>
          <a:p>
            <a:pPr marL="342900" indent="-342900">
              <a:buClr>
                <a:schemeClr val="accent2"/>
              </a:buClr>
              <a:buSzPct val="100000"/>
              <a:buFont typeface="Wingdings" panose="05000000000000000000" pitchFamily="2" charset="2"/>
              <a:buChar char="ü"/>
            </a:pPr>
            <a:endParaRPr lang="fr-FR" sz="1600" i="1" dirty="0">
              <a:solidFill>
                <a:srgbClr val="333399"/>
              </a:solidFill>
              <a:latin typeface="+mj-lt"/>
            </a:endParaRPr>
          </a:p>
        </p:txBody>
      </p:sp>
      <p:pic>
        <p:nvPicPr>
          <p:cNvPr id="16" name="Image 15">
            <a:extLst>
              <a:ext uri="{FF2B5EF4-FFF2-40B4-BE49-F238E27FC236}">
                <a16:creationId xmlns:a16="http://schemas.microsoft.com/office/drawing/2014/main" id="{F77CBC9D-AD34-A866-82CE-0A44ACC3457B}"/>
              </a:ext>
            </a:extLst>
          </p:cNvPr>
          <p:cNvPicPr>
            <a:picLocks noChangeAspect="1"/>
          </p:cNvPicPr>
          <p:nvPr/>
        </p:nvPicPr>
        <p:blipFill>
          <a:blip r:embed="rId4"/>
          <a:stretch>
            <a:fillRect/>
          </a:stretch>
        </p:blipFill>
        <p:spPr>
          <a:xfrm>
            <a:off x="3035194" y="3063668"/>
            <a:ext cx="3900150" cy="1792644"/>
          </a:xfrm>
          <a:prstGeom prst="rect">
            <a:avLst/>
          </a:prstGeom>
        </p:spPr>
      </p:pic>
      <p:sp>
        <p:nvSpPr>
          <p:cNvPr id="2" name="Text Box 15">
            <a:extLst>
              <a:ext uri="{FF2B5EF4-FFF2-40B4-BE49-F238E27FC236}">
                <a16:creationId xmlns:a16="http://schemas.microsoft.com/office/drawing/2014/main" id="{37D28B74-2A0A-04C5-FBD9-1BEAC3E6726A}"/>
              </a:ext>
            </a:extLst>
          </p:cNvPr>
          <p:cNvSpPr txBox="1">
            <a:spLocks noChangeArrowheads="1"/>
          </p:cNvSpPr>
          <p:nvPr/>
        </p:nvSpPr>
        <p:spPr bwMode="auto">
          <a:xfrm>
            <a:off x="4185361" y="1340768"/>
            <a:ext cx="5007567"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300"/>
              </a:spcAft>
              <a:buClr>
                <a:schemeClr val="accent2"/>
              </a:buClr>
              <a:buSzPct val="100000"/>
            </a:pPr>
            <a:r>
              <a:rPr lang="fr-FR" altLang="fr-FR" sz="1600" dirty="0">
                <a:solidFill>
                  <a:srgbClr val="333399"/>
                </a:solidFill>
                <a:latin typeface="Trebuchet MS" panose="020B0603020202020204" pitchFamily="34" charset="0"/>
              </a:rPr>
              <a:t>Simulation de nouveaux scénarios de prélèvements</a:t>
            </a:r>
          </a:p>
          <a:p>
            <a:pPr marL="342900" indent="-342900" algn="just">
              <a:buClr>
                <a:schemeClr val="accent2"/>
              </a:buClr>
              <a:buSzPct val="100000"/>
              <a:buFont typeface="Wingdings" panose="05000000000000000000" pitchFamily="2" charset="2"/>
              <a:buChar char="ü"/>
            </a:pPr>
            <a:r>
              <a:rPr lang="fr-FR" altLang="fr-FR" sz="1200" i="1" dirty="0">
                <a:solidFill>
                  <a:srgbClr val="333399"/>
                </a:solidFill>
                <a:latin typeface="Trebuchet MS" panose="020B0603020202020204" pitchFamily="34" charset="0"/>
              </a:rPr>
              <a:t>convention de recherche &amp; développement avec le BRGM </a:t>
            </a:r>
          </a:p>
        </p:txBody>
      </p:sp>
    </p:spTree>
    <p:extLst>
      <p:ext uri="{BB962C8B-B14F-4D97-AF65-F5344CB8AC3E}">
        <p14:creationId xmlns:p14="http://schemas.microsoft.com/office/powerpoint/2010/main" val="3494612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9</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A1-2 : Gestion de l'Oligocène centre</a:t>
            </a:r>
            <a:endParaRPr lang="fr-FR" altLang="fr-FR" sz="2400" b="1" i="1" dirty="0">
              <a:solidFill>
                <a:srgbClr val="0077D4"/>
              </a:solidFill>
            </a:endParaRPr>
          </a:p>
        </p:txBody>
      </p:sp>
      <p:sp>
        <p:nvSpPr>
          <p:cNvPr id="6" name="Text Box 15">
            <a:extLst>
              <a:ext uri="{FF2B5EF4-FFF2-40B4-BE49-F238E27FC236}">
                <a16:creationId xmlns:a16="http://schemas.microsoft.com/office/drawing/2014/main" id="{5E799F69-31EA-233D-7594-56BEE4E9C5FA}"/>
              </a:ext>
            </a:extLst>
          </p:cNvPr>
          <p:cNvSpPr txBox="1">
            <a:spLocks noChangeArrowheads="1"/>
          </p:cNvSpPr>
          <p:nvPr/>
        </p:nvSpPr>
        <p:spPr bwMode="auto">
          <a:xfrm>
            <a:off x="-1" y="1385699"/>
            <a:ext cx="4176466"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A1-2 : </a:t>
            </a:r>
            <a:r>
              <a:rPr lang="fr-FR" altLang="fr-FR" sz="1200" b="1" dirty="0">
                <a:solidFill>
                  <a:srgbClr val="E46C0A"/>
                </a:solidFill>
                <a:latin typeface="Trebuchet MS" panose="020B0603020202020204" pitchFamily="34" charset="0"/>
              </a:rPr>
              <a:t>démarche d’atteinte et de maintien du bon état </a:t>
            </a:r>
          </a:p>
          <a:p>
            <a:pPr marL="342900" indent="-342900">
              <a:buClr>
                <a:schemeClr val="accent2"/>
              </a:buClr>
              <a:buSzPct val="100000"/>
              <a:buFont typeface="Wingdings" panose="05000000000000000000" pitchFamily="2" charset="2"/>
              <a:buChar char="ü"/>
            </a:pPr>
            <a:r>
              <a:rPr lang="fr-FR" altLang="fr-FR" sz="1100" i="1" dirty="0">
                <a:solidFill>
                  <a:srgbClr val="333399"/>
                </a:solidFill>
                <a:latin typeface="Trebuchet MS" panose="020B0603020202020204" pitchFamily="34" charset="0"/>
              </a:rPr>
              <a:t>règles de gestion de l’Oligocène centre</a:t>
            </a:r>
          </a:p>
        </p:txBody>
      </p:sp>
      <p:sp>
        <p:nvSpPr>
          <p:cNvPr id="8" name="Text Box 15">
            <a:extLst>
              <a:ext uri="{FF2B5EF4-FFF2-40B4-BE49-F238E27FC236}">
                <a16:creationId xmlns:a16="http://schemas.microsoft.com/office/drawing/2014/main" id="{6B5D9F6A-CC55-954F-5292-1A5A59670B8A}"/>
              </a:ext>
            </a:extLst>
          </p:cNvPr>
          <p:cNvSpPr txBox="1">
            <a:spLocks noChangeArrowheads="1"/>
          </p:cNvSpPr>
          <p:nvPr/>
        </p:nvSpPr>
        <p:spPr bwMode="auto">
          <a:xfrm>
            <a:off x="183019" y="2146055"/>
            <a:ext cx="4195465"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Aft>
                <a:spcPts val="1200"/>
              </a:spcAft>
              <a:buClr>
                <a:schemeClr val="accent2"/>
              </a:buClr>
              <a:buSzPct val="100000"/>
            </a:pPr>
            <a:r>
              <a:rPr lang="fr-FR" altLang="fr-FR" sz="1600" b="1" dirty="0">
                <a:solidFill>
                  <a:srgbClr val="333399"/>
                </a:solidFill>
                <a:latin typeface="Trebuchet MS" panose="020B0603020202020204" pitchFamily="34" charset="0"/>
              </a:rPr>
              <a:t>Réflexions</a:t>
            </a:r>
            <a:r>
              <a:rPr lang="fr-FR" altLang="fr-FR" sz="1600" dirty="0">
                <a:solidFill>
                  <a:srgbClr val="333399"/>
                </a:solidFill>
                <a:latin typeface="Trebuchet MS" panose="020B0603020202020204" pitchFamily="34" charset="0"/>
              </a:rPr>
              <a:t> sur : </a:t>
            </a:r>
          </a:p>
          <a:p>
            <a:pPr marL="342900" indent="-342900">
              <a:buClr>
                <a:schemeClr val="accent2"/>
              </a:buClr>
              <a:buSzPct val="100000"/>
              <a:buFont typeface="Wingdings" panose="05000000000000000000" pitchFamily="2" charset="2"/>
              <a:buChar char="ü"/>
            </a:pPr>
            <a:r>
              <a:rPr lang="fr-FR" altLang="fr-FR" sz="1600" dirty="0">
                <a:solidFill>
                  <a:srgbClr val="333399"/>
                </a:solidFill>
                <a:latin typeface="Trebuchet MS" panose="020B0603020202020204" pitchFamily="34" charset="0"/>
              </a:rPr>
              <a:t>la </a:t>
            </a:r>
            <a:r>
              <a:rPr lang="fr-FR" altLang="fr-FR" sz="1600" b="1" dirty="0">
                <a:solidFill>
                  <a:srgbClr val="333399"/>
                </a:solidFill>
                <a:latin typeface="Trebuchet MS" panose="020B0603020202020204" pitchFamily="34" charset="0"/>
              </a:rPr>
              <a:t>subdivision de l’unité de gestion en adéquation avec l’hétérogénéité </a:t>
            </a:r>
            <a:r>
              <a:rPr lang="fr-FR" altLang="fr-FR" sz="1600" dirty="0">
                <a:solidFill>
                  <a:srgbClr val="333399"/>
                </a:solidFill>
                <a:latin typeface="Trebuchet MS" panose="020B0603020202020204" pitchFamily="34" charset="0"/>
              </a:rPr>
              <a:t>du réservoir (</a:t>
            </a:r>
            <a:r>
              <a:rPr lang="fr-FR" altLang="fr-FR" sz="1600" i="1" dirty="0">
                <a:solidFill>
                  <a:srgbClr val="0080C1"/>
                </a:solidFill>
                <a:latin typeface="Trebuchet MS" panose="020B0603020202020204" pitchFamily="34" charset="0"/>
              </a:rPr>
              <a:t>captif</a:t>
            </a:r>
            <a:r>
              <a:rPr lang="fr-FR" altLang="fr-FR" sz="1600" i="1" dirty="0">
                <a:solidFill>
                  <a:srgbClr val="333399"/>
                </a:solidFill>
                <a:latin typeface="Trebuchet MS" panose="020B0603020202020204" pitchFamily="34" charset="0"/>
              </a:rPr>
              <a:t>, </a:t>
            </a:r>
            <a:r>
              <a:rPr lang="fr-FR" altLang="fr-FR" sz="1600" i="1" dirty="0">
                <a:solidFill>
                  <a:srgbClr val="FF5821"/>
                </a:solidFill>
                <a:latin typeface="Trebuchet MS" panose="020B0603020202020204" pitchFamily="34" charset="0"/>
              </a:rPr>
              <a:t>libre</a:t>
            </a:r>
            <a:r>
              <a:rPr lang="fr-FR" altLang="fr-FR" sz="1600" i="1" dirty="0">
                <a:solidFill>
                  <a:srgbClr val="333399"/>
                </a:solidFill>
                <a:latin typeface="Trebuchet MS" panose="020B0603020202020204" pitchFamily="34" charset="0"/>
              </a:rPr>
              <a:t>, dénoyé)</a:t>
            </a:r>
          </a:p>
          <a:p>
            <a:pPr marL="342900" indent="-342900" algn="just">
              <a:spcBef>
                <a:spcPts val="1200"/>
              </a:spcBef>
              <a:buClr>
                <a:schemeClr val="accent2"/>
              </a:buClr>
              <a:buSzPct val="100000"/>
              <a:buFont typeface="Wingdings" panose="05000000000000000000" pitchFamily="2" charset="2"/>
              <a:buChar char="ü"/>
            </a:pPr>
            <a:r>
              <a:rPr lang="fr-FR" altLang="fr-FR" sz="1600" b="1" dirty="0">
                <a:solidFill>
                  <a:srgbClr val="333399"/>
                </a:solidFill>
                <a:latin typeface="Trebuchet MS" panose="020B0603020202020204" pitchFamily="34" charset="0"/>
              </a:rPr>
              <a:t>la prise en compte des sources dans la définition des VMPO</a:t>
            </a:r>
            <a:r>
              <a:rPr lang="fr-FR" altLang="fr-FR" sz="1600" dirty="0">
                <a:solidFill>
                  <a:srgbClr val="333399"/>
                </a:solidFill>
                <a:latin typeface="Trebuchet MS" panose="020B0603020202020204" pitchFamily="34" charset="0"/>
              </a:rPr>
              <a:t> (</a:t>
            </a:r>
            <a:r>
              <a:rPr lang="fr-FR" altLang="fr-FR" sz="1600" i="1" dirty="0">
                <a:solidFill>
                  <a:srgbClr val="333399"/>
                </a:solidFill>
                <a:latin typeface="Trebuchet MS" panose="020B0603020202020204" pitchFamily="34" charset="0"/>
              </a:rPr>
              <a:t>année pluvieuse vs année sèche)</a:t>
            </a:r>
            <a:endParaRPr lang="fr-FR" altLang="fr-FR" sz="1600" dirty="0">
              <a:solidFill>
                <a:srgbClr val="333399"/>
              </a:solidFill>
              <a:latin typeface="Trebuchet MS" panose="020B0603020202020204" pitchFamily="34" charset="0"/>
            </a:endParaRPr>
          </a:p>
        </p:txBody>
      </p:sp>
      <p:pic>
        <p:nvPicPr>
          <p:cNvPr id="9" name="Image 8">
            <a:extLst>
              <a:ext uri="{FF2B5EF4-FFF2-40B4-BE49-F238E27FC236}">
                <a16:creationId xmlns:a16="http://schemas.microsoft.com/office/drawing/2014/main" id="{0589BB30-D3D7-57D5-8F8F-9F4A93DC8F0E}"/>
              </a:ext>
            </a:extLst>
          </p:cNvPr>
          <p:cNvPicPr>
            <a:picLocks noChangeAspect="1"/>
          </p:cNvPicPr>
          <p:nvPr/>
        </p:nvPicPr>
        <p:blipFill>
          <a:blip r:embed="rId2"/>
          <a:stretch>
            <a:fillRect/>
          </a:stretch>
        </p:blipFill>
        <p:spPr>
          <a:xfrm>
            <a:off x="4587343" y="2311158"/>
            <a:ext cx="4409591" cy="3954674"/>
          </a:xfrm>
          <a:prstGeom prst="rect">
            <a:avLst/>
          </a:prstGeom>
        </p:spPr>
      </p:pic>
      <p:sp>
        <p:nvSpPr>
          <p:cNvPr id="10" name="Text Box 15">
            <a:extLst>
              <a:ext uri="{FF2B5EF4-FFF2-40B4-BE49-F238E27FC236}">
                <a16:creationId xmlns:a16="http://schemas.microsoft.com/office/drawing/2014/main" id="{2980B7DE-EC84-EFF7-4133-C7666407935B}"/>
              </a:ext>
            </a:extLst>
          </p:cNvPr>
          <p:cNvSpPr txBox="1">
            <a:spLocks noChangeArrowheads="1"/>
          </p:cNvSpPr>
          <p:nvPr/>
        </p:nvSpPr>
        <p:spPr bwMode="auto">
          <a:xfrm>
            <a:off x="226694" y="4412785"/>
            <a:ext cx="4154564" cy="180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sz="1600" b="1" dirty="0">
                <a:solidFill>
                  <a:srgbClr val="333399"/>
                </a:solidFill>
                <a:latin typeface="+mj-lt"/>
              </a:rPr>
              <a:t>En cours</a:t>
            </a:r>
            <a:endParaRPr lang="fr-FR" sz="1600" dirty="0">
              <a:solidFill>
                <a:srgbClr val="333399"/>
              </a:solidFill>
              <a:effectLst/>
              <a:latin typeface="+mj-lt"/>
            </a:endParaRPr>
          </a:p>
          <a:p>
            <a:pPr marL="342900" indent="-342900">
              <a:buClr>
                <a:schemeClr val="accent2"/>
              </a:buClr>
              <a:buSzPct val="100000"/>
              <a:buFont typeface="Wingdings" panose="05000000000000000000" pitchFamily="2" charset="2"/>
              <a:buChar char="ü"/>
            </a:pPr>
            <a:r>
              <a:rPr lang="fr-FR" sz="1600" dirty="0">
                <a:solidFill>
                  <a:srgbClr val="333399"/>
                </a:solidFill>
                <a:latin typeface="+mj-lt"/>
              </a:rPr>
              <a:t>Etudes des critères géologiques </a:t>
            </a:r>
            <a:br>
              <a:rPr lang="fr-FR" sz="1600" dirty="0">
                <a:solidFill>
                  <a:srgbClr val="333399"/>
                </a:solidFill>
                <a:latin typeface="+mj-lt"/>
              </a:rPr>
            </a:br>
            <a:r>
              <a:rPr lang="fr-FR" sz="1600" dirty="0">
                <a:solidFill>
                  <a:srgbClr val="333399"/>
                </a:solidFill>
                <a:latin typeface="+mj-lt"/>
              </a:rPr>
              <a:t>et hydrogéologiques pour la délimitation de sous unités</a:t>
            </a:r>
          </a:p>
          <a:p>
            <a:pPr marL="342900" indent="-342900">
              <a:spcBef>
                <a:spcPts val="600"/>
              </a:spcBef>
              <a:spcAft>
                <a:spcPts val="600"/>
              </a:spcAft>
              <a:buClr>
                <a:schemeClr val="accent2"/>
              </a:buClr>
              <a:buSzPct val="100000"/>
              <a:buFont typeface="Wingdings" panose="05000000000000000000" pitchFamily="2" charset="2"/>
              <a:buChar char="ü"/>
            </a:pPr>
            <a:r>
              <a:rPr lang="fr-FR" sz="1600" dirty="0">
                <a:solidFill>
                  <a:srgbClr val="333399"/>
                </a:solidFill>
                <a:effectLst/>
                <a:latin typeface="+mj-lt"/>
              </a:rPr>
              <a:t>Etudes des déb</a:t>
            </a:r>
            <a:r>
              <a:rPr lang="fr-FR" sz="1600" dirty="0">
                <a:solidFill>
                  <a:srgbClr val="333399"/>
                </a:solidFill>
                <a:latin typeface="+mj-lt"/>
              </a:rPr>
              <a:t>its des sources</a:t>
            </a:r>
            <a:endParaRPr lang="fr-FR" sz="1600" dirty="0">
              <a:solidFill>
                <a:srgbClr val="333399"/>
              </a:solidFill>
              <a:effectLst/>
              <a:latin typeface="+mj-lt"/>
            </a:endParaRPr>
          </a:p>
          <a:p>
            <a:pPr marL="342900" indent="-342900">
              <a:buClr>
                <a:schemeClr val="accent2"/>
              </a:buClr>
              <a:buSzPct val="100000"/>
              <a:buFont typeface="Wingdings" panose="05000000000000000000" pitchFamily="2" charset="2"/>
              <a:buChar char="ü"/>
            </a:pPr>
            <a:endParaRPr lang="fr-FR" sz="1600" i="1" dirty="0">
              <a:solidFill>
                <a:srgbClr val="333399"/>
              </a:solidFill>
              <a:latin typeface="+mj-lt"/>
            </a:endParaRPr>
          </a:p>
        </p:txBody>
      </p:sp>
      <p:sp>
        <p:nvSpPr>
          <p:cNvPr id="2" name="Text Box 15">
            <a:extLst>
              <a:ext uri="{FF2B5EF4-FFF2-40B4-BE49-F238E27FC236}">
                <a16:creationId xmlns:a16="http://schemas.microsoft.com/office/drawing/2014/main" id="{29849AA5-2FB1-3B13-D679-19B73CEC6873}"/>
              </a:ext>
            </a:extLst>
          </p:cNvPr>
          <p:cNvSpPr txBox="1">
            <a:spLocks noChangeArrowheads="1"/>
          </p:cNvSpPr>
          <p:nvPr/>
        </p:nvSpPr>
        <p:spPr bwMode="auto">
          <a:xfrm>
            <a:off x="4209825" y="1353059"/>
            <a:ext cx="4958638" cy="80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300"/>
              </a:spcAft>
              <a:buClr>
                <a:schemeClr val="accent2"/>
              </a:buClr>
              <a:buSzPct val="100000"/>
            </a:pPr>
            <a:r>
              <a:rPr lang="fr-FR" altLang="fr-FR" sz="1600" dirty="0">
                <a:solidFill>
                  <a:srgbClr val="333399"/>
                </a:solidFill>
                <a:latin typeface="Trebuchet MS" panose="020B0603020202020204" pitchFamily="34" charset="0"/>
              </a:rPr>
              <a:t>Amélioration des modalités de gestion de l’Oligocène centre</a:t>
            </a:r>
          </a:p>
          <a:p>
            <a:pPr marL="342900" indent="-342900" algn="just">
              <a:buClr>
                <a:schemeClr val="accent2"/>
              </a:buClr>
              <a:buSzPct val="100000"/>
              <a:buFont typeface="Wingdings" panose="05000000000000000000" pitchFamily="2" charset="2"/>
              <a:buChar char="ü"/>
            </a:pPr>
            <a:r>
              <a:rPr lang="fr-FR" altLang="fr-FR" sz="1200" i="1" dirty="0">
                <a:solidFill>
                  <a:srgbClr val="333399"/>
                </a:solidFill>
                <a:latin typeface="Trebuchet MS" panose="020B0603020202020204" pitchFamily="34" charset="0"/>
              </a:rPr>
              <a:t>convention de recherche &amp; développement avec le BRGM </a:t>
            </a:r>
          </a:p>
        </p:txBody>
      </p:sp>
    </p:spTree>
    <p:extLst>
      <p:ext uri="{BB962C8B-B14F-4D97-AF65-F5344CB8AC3E}">
        <p14:creationId xmlns:p14="http://schemas.microsoft.com/office/powerpoint/2010/main" val="884589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10</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A1-3 : Actualisation besoins en ressources</a:t>
            </a:r>
            <a:endParaRPr lang="fr-FR" altLang="fr-FR" sz="2400" b="1" i="1" dirty="0">
              <a:solidFill>
                <a:srgbClr val="0077D4"/>
              </a:solidFill>
            </a:endParaRPr>
          </a:p>
        </p:txBody>
      </p:sp>
      <p:sp>
        <p:nvSpPr>
          <p:cNvPr id="6" name="Text Box 15">
            <a:extLst>
              <a:ext uri="{FF2B5EF4-FFF2-40B4-BE49-F238E27FC236}">
                <a16:creationId xmlns:a16="http://schemas.microsoft.com/office/drawing/2014/main" id="{5E799F69-31EA-233D-7594-56BEE4E9C5FA}"/>
              </a:ext>
            </a:extLst>
          </p:cNvPr>
          <p:cNvSpPr txBox="1">
            <a:spLocks noChangeArrowheads="1"/>
          </p:cNvSpPr>
          <p:nvPr/>
        </p:nvSpPr>
        <p:spPr bwMode="auto">
          <a:xfrm>
            <a:off x="-1" y="1385699"/>
            <a:ext cx="4176466"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A1-3 : </a:t>
            </a:r>
            <a:r>
              <a:rPr lang="fr-FR" altLang="fr-FR" sz="1200" b="1" dirty="0">
                <a:solidFill>
                  <a:srgbClr val="E46C0A"/>
                </a:solidFill>
                <a:latin typeface="Trebuchet MS" panose="020B0603020202020204" pitchFamily="34" charset="0"/>
              </a:rPr>
              <a:t>démarche d’atteinte et de maintien du bon état </a:t>
            </a:r>
          </a:p>
          <a:p>
            <a:pPr marL="342900" indent="-342900">
              <a:buClr>
                <a:schemeClr val="accent2"/>
              </a:buClr>
              <a:buSzPct val="100000"/>
              <a:buFont typeface="Wingdings" panose="05000000000000000000" pitchFamily="2" charset="2"/>
              <a:buChar char="ü"/>
            </a:pPr>
            <a:r>
              <a:rPr lang="fr-FR" altLang="fr-FR" sz="1100" i="1" dirty="0">
                <a:solidFill>
                  <a:srgbClr val="333399"/>
                </a:solidFill>
                <a:latin typeface="Trebuchet MS" panose="020B0603020202020204" pitchFamily="34" charset="0"/>
              </a:rPr>
              <a:t>actualisation des besoins en ressources</a:t>
            </a:r>
          </a:p>
        </p:txBody>
      </p:sp>
      <p:sp>
        <p:nvSpPr>
          <p:cNvPr id="14" name="Text Box 15">
            <a:extLst>
              <a:ext uri="{FF2B5EF4-FFF2-40B4-BE49-F238E27FC236}">
                <a16:creationId xmlns:a16="http://schemas.microsoft.com/office/drawing/2014/main" id="{4A7CE6B5-C08A-3646-A26F-2B2C11839F88}"/>
              </a:ext>
            </a:extLst>
          </p:cNvPr>
          <p:cNvSpPr txBox="1">
            <a:spLocks noChangeArrowheads="1"/>
          </p:cNvSpPr>
          <p:nvPr/>
        </p:nvSpPr>
        <p:spPr bwMode="auto">
          <a:xfrm>
            <a:off x="52418" y="2053388"/>
            <a:ext cx="4259952" cy="113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noAutofit/>
          </a:bodyPr>
          <a:lstStyle/>
          <a:p>
            <a:pPr algn="ctr">
              <a:spcAft>
                <a:spcPts val="600"/>
              </a:spcAft>
              <a:buClr>
                <a:schemeClr val="accent2"/>
              </a:buClr>
              <a:buSzPct val="100000"/>
            </a:pPr>
            <a:r>
              <a:rPr lang="fr-FR" sz="1600" b="1" dirty="0">
                <a:solidFill>
                  <a:srgbClr val="333399"/>
                </a:solidFill>
                <a:effectLst/>
                <a:latin typeface="+mj-lt"/>
              </a:rPr>
              <a:t>Une actualisation réalisée en 2015 et 2019, à réaliser régulièrement</a:t>
            </a:r>
            <a:r>
              <a:rPr lang="fr-FR" sz="1600" b="1" dirty="0">
                <a:solidFill>
                  <a:srgbClr val="333399"/>
                </a:solidFill>
                <a:latin typeface="+mj-lt"/>
              </a:rPr>
              <a:t> dans le cadre du SAGE Nappes profondes (Disposition 40 du PAGD)</a:t>
            </a:r>
            <a:endParaRPr lang="fr-FR" sz="1600" dirty="0">
              <a:solidFill>
                <a:srgbClr val="333399"/>
              </a:solidFill>
              <a:effectLst/>
              <a:latin typeface="+mj-lt"/>
            </a:endParaRPr>
          </a:p>
          <a:p>
            <a:pPr marL="342900" indent="-342900" algn="ctr">
              <a:buClr>
                <a:schemeClr val="accent2"/>
              </a:buClr>
              <a:buSzPct val="100000"/>
              <a:buFont typeface="Wingdings" panose="05000000000000000000" pitchFamily="2" charset="2"/>
              <a:buChar char="ü"/>
            </a:pPr>
            <a:endParaRPr lang="fr-FR" sz="1600" dirty="0">
              <a:solidFill>
                <a:srgbClr val="333399"/>
              </a:solidFill>
              <a:effectLst/>
              <a:latin typeface="+mj-lt"/>
            </a:endParaRPr>
          </a:p>
          <a:p>
            <a:pPr marL="342900" indent="-342900" algn="ctr">
              <a:buClr>
                <a:schemeClr val="accent2"/>
              </a:buClr>
              <a:buSzPct val="100000"/>
              <a:buFont typeface="Wingdings" panose="05000000000000000000" pitchFamily="2" charset="2"/>
              <a:buChar char="ü"/>
            </a:pPr>
            <a:endParaRPr lang="fr-FR" sz="1600" i="1" dirty="0">
              <a:solidFill>
                <a:srgbClr val="333399"/>
              </a:solidFill>
              <a:latin typeface="+mj-lt"/>
            </a:endParaRPr>
          </a:p>
        </p:txBody>
      </p:sp>
      <p:sp>
        <p:nvSpPr>
          <p:cNvPr id="15" name="Text Box 15">
            <a:extLst>
              <a:ext uri="{FF2B5EF4-FFF2-40B4-BE49-F238E27FC236}">
                <a16:creationId xmlns:a16="http://schemas.microsoft.com/office/drawing/2014/main" id="{3B7345D6-CB9D-1A73-8569-289CFA22E40A}"/>
              </a:ext>
            </a:extLst>
          </p:cNvPr>
          <p:cNvSpPr txBox="1">
            <a:spLocks noChangeArrowheads="1"/>
          </p:cNvSpPr>
          <p:nvPr/>
        </p:nvSpPr>
        <p:spPr bwMode="auto">
          <a:xfrm>
            <a:off x="52418" y="4204220"/>
            <a:ext cx="4460845" cy="1582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noAutofit/>
          </a:bodyPr>
          <a:lstStyle/>
          <a:p>
            <a:pPr algn="just">
              <a:spcAft>
                <a:spcPts val="600"/>
              </a:spcAft>
              <a:buClr>
                <a:schemeClr val="accent2"/>
              </a:buClr>
              <a:buSzPct val="100000"/>
            </a:pPr>
            <a:r>
              <a:rPr lang="fr-FR" sz="1600" b="1" dirty="0">
                <a:solidFill>
                  <a:srgbClr val="333399"/>
                </a:solidFill>
                <a:effectLst/>
                <a:latin typeface="+mj-lt"/>
              </a:rPr>
              <a:t>Réalisation à l'automne 2023 </a:t>
            </a:r>
            <a:endParaRPr lang="fr-FR" sz="1600" dirty="0">
              <a:solidFill>
                <a:srgbClr val="333399"/>
              </a:solidFill>
              <a:effectLst/>
              <a:latin typeface="+mj-lt"/>
            </a:endParaRPr>
          </a:p>
          <a:p>
            <a:pPr>
              <a:buClr>
                <a:schemeClr val="accent2"/>
              </a:buClr>
              <a:buSzPct val="100000"/>
            </a:pPr>
            <a:r>
              <a:rPr lang="fr-FR" sz="1600" dirty="0">
                <a:solidFill>
                  <a:srgbClr val="333399"/>
                </a:solidFill>
                <a:latin typeface="+mj-lt"/>
              </a:rPr>
              <a:t>Résultat prévu : </a:t>
            </a:r>
          </a:p>
          <a:p>
            <a:pPr marL="171450" indent="-171450">
              <a:buClr>
                <a:schemeClr val="accent2"/>
              </a:buClr>
              <a:buSzPct val="100000"/>
              <a:buFont typeface="Wingdings" panose="05000000000000000000" pitchFamily="2" charset="2"/>
              <a:buChar char="ü"/>
            </a:pPr>
            <a:r>
              <a:rPr lang="fr-FR" sz="1200" i="1" dirty="0">
                <a:solidFill>
                  <a:srgbClr val="333399"/>
                </a:solidFill>
                <a:latin typeface="Trebuchet MS" panose="020B0603020202020204" pitchFamily="34" charset="0"/>
              </a:rPr>
              <a:t>Répartition à 2035 et 2040 des volumes prélevés par unité de gestion du SAGE NP</a:t>
            </a:r>
          </a:p>
          <a:p>
            <a:pPr marL="171450" indent="-171450">
              <a:buClr>
                <a:schemeClr val="accent2"/>
              </a:buClr>
              <a:buSzPct val="100000"/>
              <a:buFont typeface="Wingdings" panose="05000000000000000000" pitchFamily="2" charset="2"/>
              <a:buChar char="ü"/>
            </a:pPr>
            <a:r>
              <a:rPr lang="fr-FR" sz="1200" i="1" dirty="0">
                <a:solidFill>
                  <a:srgbClr val="333399"/>
                </a:solidFill>
                <a:latin typeface="Trebuchet MS" panose="020B0603020202020204" pitchFamily="34" charset="0"/>
              </a:rPr>
              <a:t>Définition des besoins en ressources pour un retour à l'équilibre des nappes du SAGE</a:t>
            </a:r>
          </a:p>
          <a:p>
            <a:pPr>
              <a:buClr>
                <a:schemeClr val="accent2"/>
              </a:buClr>
              <a:buSzPct val="100000"/>
            </a:pPr>
            <a:endParaRPr lang="fr-FR" sz="1600" i="1" dirty="0">
              <a:solidFill>
                <a:srgbClr val="333399"/>
              </a:solidFill>
              <a:effectLst/>
              <a:latin typeface="+mj-lt"/>
            </a:endParaRPr>
          </a:p>
          <a:p>
            <a:pPr marL="342900" indent="-342900">
              <a:buClr>
                <a:schemeClr val="accent2"/>
              </a:buClr>
              <a:buSzPct val="100000"/>
              <a:buFont typeface="Wingdings" panose="05000000000000000000" pitchFamily="2" charset="2"/>
              <a:buChar char="ü"/>
            </a:pPr>
            <a:endParaRPr lang="fr-FR" sz="1600" i="1" dirty="0">
              <a:solidFill>
                <a:srgbClr val="333399"/>
              </a:solidFill>
              <a:latin typeface="+mj-lt"/>
            </a:endParaRPr>
          </a:p>
        </p:txBody>
      </p:sp>
      <p:sp>
        <p:nvSpPr>
          <p:cNvPr id="2" name="Text Box 15">
            <a:extLst>
              <a:ext uri="{FF2B5EF4-FFF2-40B4-BE49-F238E27FC236}">
                <a16:creationId xmlns:a16="http://schemas.microsoft.com/office/drawing/2014/main" id="{37D28B74-2A0A-04C5-FBD9-1BEAC3E6726A}"/>
              </a:ext>
            </a:extLst>
          </p:cNvPr>
          <p:cNvSpPr txBox="1">
            <a:spLocks noChangeArrowheads="1"/>
          </p:cNvSpPr>
          <p:nvPr/>
        </p:nvSpPr>
        <p:spPr bwMode="auto">
          <a:xfrm>
            <a:off x="4525957" y="1561525"/>
            <a:ext cx="4470814" cy="1915909"/>
          </a:xfrm>
          <a:prstGeom prst="rect">
            <a:avLst/>
          </a:prstGeom>
          <a:noFill/>
          <a:ln w="5080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just">
              <a:spcAft>
                <a:spcPts val="300"/>
              </a:spcAft>
              <a:buClr>
                <a:schemeClr val="accent2"/>
              </a:buClr>
              <a:buSzPct val="100000"/>
            </a:pPr>
            <a:r>
              <a:rPr lang="fr-FR" altLang="fr-FR" sz="1600" dirty="0">
                <a:solidFill>
                  <a:srgbClr val="333399"/>
                </a:solidFill>
                <a:latin typeface="Trebuchet MS" panose="020B0603020202020204" pitchFamily="34" charset="0"/>
              </a:rPr>
              <a:t>Une simulation d'évolution des besoins qui prend en compte :</a:t>
            </a:r>
          </a:p>
          <a:p>
            <a:pPr marL="342900" indent="-342900" algn="just">
              <a:buClr>
                <a:schemeClr val="accent2"/>
              </a:buClr>
              <a:buSzPct val="100000"/>
              <a:buFont typeface="Wingdings" panose="05000000000000000000" pitchFamily="2" charset="2"/>
              <a:buChar char="ü"/>
            </a:pPr>
            <a:r>
              <a:rPr lang="fr-FR" altLang="fr-FR" sz="1200" i="1" dirty="0">
                <a:solidFill>
                  <a:srgbClr val="333399"/>
                </a:solidFill>
                <a:latin typeface="Trebuchet MS" panose="020B0603020202020204" pitchFamily="34" charset="0"/>
              </a:rPr>
              <a:t>L'évolution de la population SCoT ou projection Omphale INSEE (nouvelle projection plus récente)</a:t>
            </a:r>
          </a:p>
          <a:p>
            <a:pPr marL="342900" indent="-342900" algn="just">
              <a:buClr>
                <a:schemeClr val="accent2"/>
              </a:buClr>
              <a:buSzPct val="100000"/>
              <a:buFont typeface="Wingdings" panose="05000000000000000000" pitchFamily="2" charset="2"/>
              <a:buChar char="ü"/>
            </a:pPr>
            <a:r>
              <a:rPr lang="fr-FR" altLang="fr-FR" sz="1200" i="1" dirty="0">
                <a:solidFill>
                  <a:srgbClr val="333399"/>
                </a:solidFill>
                <a:latin typeface="Trebuchet MS" panose="020B0603020202020204" pitchFamily="34" charset="0"/>
              </a:rPr>
              <a:t>L'évolution des prélèvements industriels et agricoles</a:t>
            </a:r>
          </a:p>
          <a:p>
            <a:pPr marL="342900" indent="-342900" algn="just">
              <a:buClr>
                <a:schemeClr val="accent2"/>
              </a:buClr>
              <a:buSzPct val="100000"/>
              <a:buFont typeface="Wingdings" panose="05000000000000000000" pitchFamily="2" charset="2"/>
              <a:buChar char="ü"/>
            </a:pPr>
            <a:r>
              <a:rPr lang="fr-FR" altLang="fr-FR" sz="1200" i="1" dirty="0">
                <a:solidFill>
                  <a:srgbClr val="333399"/>
                </a:solidFill>
                <a:latin typeface="Trebuchet MS" panose="020B0603020202020204" pitchFamily="34" charset="0"/>
              </a:rPr>
              <a:t>L'évolution des ressources réalisées de substitution ou non</a:t>
            </a:r>
          </a:p>
          <a:p>
            <a:pPr marL="342900" indent="-342900" algn="just">
              <a:buClr>
                <a:schemeClr val="accent2"/>
              </a:buClr>
              <a:buSzPct val="100000"/>
              <a:buFont typeface="Wingdings" panose="05000000000000000000" pitchFamily="2" charset="2"/>
              <a:buChar char="ü"/>
            </a:pPr>
            <a:r>
              <a:rPr lang="fr-FR" altLang="fr-FR" sz="1200" i="1" dirty="0">
                <a:solidFill>
                  <a:srgbClr val="333399"/>
                </a:solidFill>
                <a:latin typeface="Trebuchet MS" panose="020B0603020202020204" pitchFamily="34" charset="0"/>
              </a:rPr>
              <a:t>L'objectif de réduction des pertes selon des hypothèses à définir</a:t>
            </a:r>
          </a:p>
        </p:txBody>
      </p:sp>
      <p:pic>
        <p:nvPicPr>
          <p:cNvPr id="8" name="Image 7">
            <a:extLst>
              <a:ext uri="{FF2B5EF4-FFF2-40B4-BE49-F238E27FC236}">
                <a16:creationId xmlns:a16="http://schemas.microsoft.com/office/drawing/2014/main" id="{F343C5A8-9B6C-BC83-A5D3-765E8F0B92DA}"/>
              </a:ext>
            </a:extLst>
          </p:cNvPr>
          <p:cNvPicPr>
            <a:picLocks noChangeAspect="1"/>
          </p:cNvPicPr>
          <p:nvPr/>
        </p:nvPicPr>
        <p:blipFill>
          <a:blip r:embed="rId2"/>
          <a:stretch>
            <a:fillRect/>
          </a:stretch>
        </p:blipFill>
        <p:spPr>
          <a:xfrm>
            <a:off x="5796136" y="3573016"/>
            <a:ext cx="2736304" cy="2889231"/>
          </a:xfrm>
          <a:prstGeom prst="rect">
            <a:avLst/>
          </a:prstGeom>
        </p:spPr>
      </p:pic>
      <p:sp>
        <p:nvSpPr>
          <p:cNvPr id="9" name="Flèche : droite 8">
            <a:extLst>
              <a:ext uri="{FF2B5EF4-FFF2-40B4-BE49-F238E27FC236}">
                <a16:creationId xmlns:a16="http://schemas.microsoft.com/office/drawing/2014/main" id="{D417A988-2545-AED7-D978-83F947B84EC0}"/>
              </a:ext>
            </a:extLst>
          </p:cNvPr>
          <p:cNvSpPr/>
          <p:nvPr/>
        </p:nvSpPr>
        <p:spPr>
          <a:xfrm>
            <a:off x="4513263" y="4691182"/>
            <a:ext cx="1102304" cy="930093"/>
          </a:xfrm>
          <a:prstGeom prst="rightArrow">
            <a:avLst/>
          </a:prstGeom>
          <a:gradFill flip="none" rotWithShape="1">
            <a:gsLst>
              <a:gs pos="0">
                <a:srgbClr val="005FAF"/>
              </a:gs>
              <a:gs pos="100000">
                <a:srgbClr val="11B4F3"/>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dirty="0"/>
          </a:p>
        </p:txBody>
      </p:sp>
      <p:sp>
        <p:nvSpPr>
          <p:cNvPr id="10" name="Rectangle 9">
            <a:extLst>
              <a:ext uri="{FF2B5EF4-FFF2-40B4-BE49-F238E27FC236}">
                <a16:creationId xmlns:a16="http://schemas.microsoft.com/office/drawing/2014/main" id="{54B2FC90-38F9-3833-E93F-0923B868E464}"/>
              </a:ext>
            </a:extLst>
          </p:cNvPr>
          <p:cNvSpPr/>
          <p:nvPr/>
        </p:nvSpPr>
        <p:spPr>
          <a:xfrm rot="19539678">
            <a:off x="5148618" y="4694465"/>
            <a:ext cx="3987359" cy="646331"/>
          </a:xfrm>
          <a:prstGeom prst="rect">
            <a:avLst/>
          </a:prstGeom>
          <a:noFill/>
        </p:spPr>
        <p:txBody>
          <a:bodyPr wrap="square" lIns="91440" tIns="45720" rIns="91440" bIns="45720">
            <a:spAutoFit/>
          </a:bodyPr>
          <a:lstStyle/>
          <a:p>
            <a:pPr algn="ctr"/>
            <a:r>
              <a:rPr lang="fr-FR" sz="3600" b="0" cap="none" spc="0" dirty="0">
                <a:ln w="0"/>
                <a:solidFill>
                  <a:schemeClr val="tx1"/>
                </a:solidFill>
                <a:effectLst>
                  <a:outerShdw blurRad="38100" dist="19050" dir="2700000" algn="tl" rotWithShape="0">
                    <a:schemeClr val="dk1">
                      <a:alpha val="40000"/>
                    </a:schemeClr>
                  </a:outerShdw>
                </a:effectLst>
              </a:rPr>
              <a:t>Résultat 2019</a:t>
            </a:r>
          </a:p>
        </p:txBody>
      </p:sp>
    </p:spTree>
    <p:extLst>
      <p:ext uri="{BB962C8B-B14F-4D97-AF65-F5344CB8AC3E}">
        <p14:creationId xmlns:p14="http://schemas.microsoft.com/office/powerpoint/2010/main" val="1670686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EB76AC01-B564-AECE-B223-9889BF498304}"/>
              </a:ext>
            </a:extLst>
          </p:cNvPr>
          <p:cNvPicPr>
            <a:picLocks noChangeAspect="1"/>
          </p:cNvPicPr>
          <p:nvPr/>
        </p:nvPicPr>
        <p:blipFill>
          <a:blip r:embed="rId2"/>
          <a:stretch>
            <a:fillRect/>
          </a:stretch>
        </p:blipFill>
        <p:spPr>
          <a:xfrm>
            <a:off x="110785" y="4520927"/>
            <a:ext cx="3268929" cy="1666236"/>
          </a:xfrm>
          <a:prstGeom prst="rect">
            <a:avLst/>
          </a:prstGeom>
        </p:spPr>
      </p:pic>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11</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A1-4 : Connaissance des usages domestiques de l'eau potable</a:t>
            </a:r>
            <a:endParaRPr lang="fr-FR" altLang="fr-FR" sz="2400" b="1" i="1" dirty="0">
              <a:solidFill>
                <a:srgbClr val="0077D4"/>
              </a:solidFill>
            </a:endParaRPr>
          </a:p>
        </p:txBody>
      </p:sp>
      <p:sp>
        <p:nvSpPr>
          <p:cNvPr id="6" name="Text Box 15">
            <a:extLst>
              <a:ext uri="{FF2B5EF4-FFF2-40B4-BE49-F238E27FC236}">
                <a16:creationId xmlns:a16="http://schemas.microsoft.com/office/drawing/2014/main" id="{5E799F69-31EA-233D-7594-56BEE4E9C5FA}"/>
              </a:ext>
            </a:extLst>
          </p:cNvPr>
          <p:cNvSpPr txBox="1">
            <a:spLocks noChangeArrowheads="1"/>
          </p:cNvSpPr>
          <p:nvPr/>
        </p:nvSpPr>
        <p:spPr bwMode="auto">
          <a:xfrm>
            <a:off x="-1" y="1385699"/>
            <a:ext cx="4176466"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A1-4 : </a:t>
            </a:r>
            <a:r>
              <a:rPr lang="fr-FR" altLang="fr-FR" sz="1200" b="1" dirty="0">
                <a:solidFill>
                  <a:srgbClr val="E46C0A"/>
                </a:solidFill>
                <a:latin typeface="Trebuchet MS" panose="020B0603020202020204" pitchFamily="34" charset="0"/>
              </a:rPr>
              <a:t>démarche d’atteinte et de maintien du bon état </a:t>
            </a:r>
          </a:p>
          <a:p>
            <a:pPr marL="342900" indent="-342900">
              <a:buClr>
                <a:schemeClr val="accent2"/>
              </a:buClr>
              <a:buSzPct val="100000"/>
              <a:buFont typeface="Wingdings" panose="05000000000000000000" pitchFamily="2" charset="2"/>
              <a:buChar char="ü"/>
            </a:pPr>
            <a:r>
              <a:rPr lang="fr-FR" altLang="fr-FR" sz="1100" i="1" dirty="0">
                <a:solidFill>
                  <a:srgbClr val="333399"/>
                </a:solidFill>
                <a:latin typeface="Trebuchet MS" panose="020B0603020202020204" pitchFamily="34" charset="0"/>
              </a:rPr>
              <a:t>connaissance des usages domestiques de l'eau potable</a:t>
            </a:r>
          </a:p>
        </p:txBody>
      </p:sp>
      <p:sp>
        <p:nvSpPr>
          <p:cNvPr id="14" name="Text Box 15">
            <a:extLst>
              <a:ext uri="{FF2B5EF4-FFF2-40B4-BE49-F238E27FC236}">
                <a16:creationId xmlns:a16="http://schemas.microsoft.com/office/drawing/2014/main" id="{4A7CE6B5-C08A-3646-A26F-2B2C11839F88}"/>
              </a:ext>
            </a:extLst>
          </p:cNvPr>
          <p:cNvSpPr txBox="1">
            <a:spLocks noChangeArrowheads="1"/>
          </p:cNvSpPr>
          <p:nvPr/>
        </p:nvSpPr>
        <p:spPr bwMode="auto">
          <a:xfrm>
            <a:off x="52418" y="2053388"/>
            <a:ext cx="4259952" cy="137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noAutofit/>
          </a:bodyPr>
          <a:lstStyle/>
          <a:p>
            <a:pPr algn="ctr">
              <a:spcAft>
                <a:spcPts val="600"/>
              </a:spcAft>
              <a:buClr>
                <a:schemeClr val="accent2"/>
              </a:buClr>
              <a:buSzPct val="100000"/>
            </a:pPr>
            <a:r>
              <a:rPr lang="fr-FR" sz="1600" b="1" dirty="0">
                <a:solidFill>
                  <a:srgbClr val="333399"/>
                </a:solidFill>
                <a:effectLst/>
                <a:latin typeface="+mj-lt"/>
              </a:rPr>
              <a:t>Le Projet DREauP : un projet de recherche d'envergure nationale pour définir un nouveau référentiel des usages de l'eau domestique… à l'initiative du SMEGREG et du Bassin Rennais</a:t>
            </a:r>
            <a:endParaRPr lang="fr-FR" sz="1600" dirty="0">
              <a:solidFill>
                <a:srgbClr val="333399"/>
              </a:solidFill>
              <a:effectLst/>
              <a:latin typeface="+mj-lt"/>
            </a:endParaRPr>
          </a:p>
          <a:p>
            <a:pPr marL="342900" indent="-342900" algn="ctr">
              <a:buClr>
                <a:schemeClr val="accent2"/>
              </a:buClr>
              <a:buSzPct val="100000"/>
              <a:buFont typeface="Wingdings" panose="05000000000000000000" pitchFamily="2" charset="2"/>
              <a:buChar char="ü"/>
            </a:pPr>
            <a:endParaRPr lang="fr-FR" sz="1600" dirty="0">
              <a:solidFill>
                <a:srgbClr val="333399"/>
              </a:solidFill>
              <a:effectLst/>
              <a:latin typeface="+mj-lt"/>
            </a:endParaRPr>
          </a:p>
          <a:p>
            <a:pPr marL="342900" indent="-342900" algn="ctr">
              <a:buClr>
                <a:schemeClr val="accent2"/>
              </a:buClr>
              <a:buSzPct val="100000"/>
              <a:buFont typeface="Wingdings" panose="05000000000000000000" pitchFamily="2" charset="2"/>
              <a:buChar char="ü"/>
            </a:pPr>
            <a:endParaRPr lang="fr-FR" sz="1600" i="1" dirty="0">
              <a:solidFill>
                <a:srgbClr val="333399"/>
              </a:solidFill>
              <a:latin typeface="+mj-lt"/>
            </a:endParaRPr>
          </a:p>
        </p:txBody>
      </p:sp>
      <p:sp>
        <p:nvSpPr>
          <p:cNvPr id="2" name="Text Box 15">
            <a:extLst>
              <a:ext uri="{FF2B5EF4-FFF2-40B4-BE49-F238E27FC236}">
                <a16:creationId xmlns:a16="http://schemas.microsoft.com/office/drawing/2014/main" id="{37D28B74-2A0A-04C5-FBD9-1BEAC3E6726A}"/>
              </a:ext>
            </a:extLst>
          </p:cNvPr>
          <p:cNvSpPr txBox="1">
            <a:spLocks noChangeArrowheads="1"/>
          </p:cNvSpPr>
          <p:nvPr/>
        </p:nvSpPr>
        <p:spPr bwMode="auto">
          <a:xfrm>
            <a:off x="4572000" y="1731161"/>
            <a:ext cx="4470814" cy="1569660"/>
          </a:xfrm>
          <a:prstGeom prst="rect">
            <a:avLst/>
          </a:prstGeom>
          <a:noFill/>
          <a:ln w="50800"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just">
              <a:spcAft>
                <a:spcPts val="300"/>
              </a:spcAft>
              <a:buClr>
                <a:schemeClr val="accent2"/>
              </a:buClr>
              <a:buSzPct val="100000"/>
            </a:pPr>
            <a:r>
              <a:rPr lang="fr-FR" altLang="fr-FR" sz="1600" dirty="0">
                <a:solidFill>
                  <a:srgbClr val="333399"/>
                </a:solidFill>
                <a:latin typeface="Trebuchet MS" panose="020B0603020202020204" pitchFamily="34" charset="0"/>
              </a:rPr>
              <a:t>Un projet pluriannuel (2023/2026) prévoyant des mesures des usages domestiques chez 500 abonnés pendant un an, accompagnées d'enquêtes pour analyser les mécanismes, leviers et contraintes liés aux économies d'eau.</a:t>
            </a:r>
            <a:endParaRPr lang="fr-FR" altLang="fr-FR" sz="1200" i="1" dirty="0">
              <a:solidFill>
                <a:srgbClr val="333399"/>
              </a:solidFill>
              <a:latin typeface="Trebuchet MS" panose="020B0603020202020204" pitchFamily="34" charset="0"/>
            </a:endParaRPr>
          </a:p>
        </p:txBody>
      </p:sp>
      <p:sp>
        <p:nvSpPr>
          <p:cNvPr id="9" name="Flèche : droite 8">
            <a:extLst>
              <a:ext uri="{FF2B5EF4-FFF2-40B4-BE49-F238E27FC236}">
                <a16:creationId xmlns:a16="http://schemas.microsoft.com/office/drawing/2014/main" id="{D417A988-2545-AED7-D978-83F947B84EC0}"/>
              </a:ext>
            </a:extLst>
          </p:cNvPr>
          <p:cNvSpPr/>
          <p:nvPr/>
        </p:nvSpPr>
        <p:spPr>
          <a:xfrm>
            <a:off x="4513263" y="4691182"/>
            <a:ext cx="1102304" cy="930093"/>
          </a:xfrm>
          <a:prstGeom prst="rightArrow">
            <a:avLst/>
          </a:prstGeom>
          <a:gradFill flip="none" rotWithShape="1">
            <a:gsLst>
              <a:gs pos="0">
                <a:srgbClr val="005FAF"/>
              </a:gs>
              <a:gs pos="100000">
                <a:srgbClr val="11B4F3"/>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dirty="0"/>
          </a:p>
        </p:txBody>
      </p:sp>
      <p:sp>
        <p:nvSpPr>
          <p:cNvPr id="10" name="Rectangle 9">
            <a:extLst>
              <a:ext uri="{FF2B5EF4-FFF2-40B4-BE49-F238E27FC236}">
                <a16:creationId xmlns:a16="http://schemas.microsoft.com/office/drawing/2014/main" id="{54B2FC90-38F9-3833-E93F-0923B868E464}"/>
              </a:ext>
            </a:extLst>
          </p:cNvPr>
          <p:cNvSpPr/>
          <p:nvPr/>
        </p:nvSpPr>
        <p:spPr>
          <a:xfrm rot="19539678">
            <a:off x="191587" y="5205776"/>
            <a:ext cx="3060654" cy="830997"/>
          </a:xfrm>
          <a:prstGeom prst="rect">
            <a:avLst/>
          </a:prstGeom>
          <a:solidFill>
            <a:srgbClr val="FFC000">
              <a:alpha val="34000"/>
            </a:srgbClr>
          </a:solidFill>
        </p:spPr>
        <p:txBody>
          <a:bodyPr wrap="square" lIns="91440" tIns="45720" rIns="91440" bIns="45720">
            <a:spAutoFit/>
          </a:bodyPr>
          <a:lstStyle/>
          <a:p>
            <a:pPr algn="ctr"/>
            <a:r>
              <a:rPr lang="fr-FR" sz="2400" b="0" cap="none" spc="0" dirty="0">
                <a:ln w="0"/>
                <a:solidFill>
                  <a:schemeClr val="tx1"/>
                </a:solidFill>
                <a:effectLst>
                  <a:outerShdw blurRad="38100" dist="19050" dir="2700000" algn="tl" rotWithShape="0">
                    <a:schemeClr val="dk1">
                      <a:alpha val="40000"/>
                    </a:schemeClr>
                  </a:outerShdw>
                </a:effectLst>
              </a:rPr>
              <a:t>CIEau 2017 - Enquête</a:t>
            </a:r>
          </a:p>
        </p:txBody>
      </p:sp>
      <p:pic>
        <p:nvPicPr>
          <p:cNvPr id="7" name="Image 6">
            <a:extLst>
              <a:ext uri="{FF2B5EF4-FFF2-40B4-BE49-F238E27FC236}">
                <a16:creationId xmlns:a16="http://schemas.microsoft.com/office/drawing/2014/main" id="{A70FE49A-3219-B356-4168-68A20C38FD7B}"/>
              </a:ext>
            </a:extLst>
          </p:cNvPr>
          <p:cNvPicPr>
            <a:picLocks noChangeAspect="1"/>
          </p:cNvPicPr>
          <p:nvPr/>
        </p:nvPicPr>
        <p:blipFill>
          <a:blip r:embed="rId3"/>
          <a:stretch>
            <a:fillRect/>
          </a:stretch>
        </p:blipFill>
        <p:spPr>
          <a:xfrm>
            <a:off x="147035" y="3404375"/>
            <a:ext cx="4684597" cy="731424"/>
          </a:xfrm>
          <a:prstGeom prst="rect">
            <a:avLst/>
          </a:prstGeom>
        </p:spPr>
      </p:pic>
      <p:pic>
        <p:nvPicPr>
          <p:cNvPr id="12" name="Image 11">
            <a:extLst>
              <a:ext uri="{FF2B5EF4-FFF2-40B4-BE49-F238E27FC236}">
                <a16:creationId xmlns:a16="http://schemas.microsoft.com/office/drawing/2014/main" id="{18957908-F899-E3B4-EBEC-A9DDB894EBEB}"/>
              </a:ext>
            </a:extLst>
          </p:cNvPr>
          <p:cNvPicPr>
            <a:picLocks noChangeAspect="1"/>
          </p:cNvPicPr>
          <p:nvPr/>
        </p:nvPicPr>
        <p:blipFill>
          <a:blip r:embed="rId4"/>
          <a:stretch>
            <a:fillRect/>
          </a:stretch>
        </p:blipFill>
        <p:spPr>
          <a:xfrm>
            <a:off x="3672039" y="4218983"/>
            <a:ext cx="5312038" cy="2093185"/>
          </a:xfrm>
          <a:prstGeom prst="rect">
            <a:avLst/>
          </a:prstGeom>
        </p:spPr>
      </p:pic>
    </p:spTree>
    <p:extLst>
      <p:ext uri="{BB962C8B-B14F-4D97-AF65-F5344CB8AC3E}">
        <p14:creationId xmlns:p14="http://schemas.microsoft.com/office/powerpoint/2010/main" val="2222184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12</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A1-5 : Connaissance des prélèvements agricoles</a:t>
            </a:r>
            <a:endParaRPr lang="fr-FR" altLang="fr-FR" sz="2400" b="1" i="1" dirty="0">
              <a:solidFill>
                <a:srgbClr val="0077D4"/>
              </a:solidFill>
            </a:endParaRPr>
          </a:p>
        </p:txBody>
      </p:sp>
      <p:sp>
        <p:nvSpPr>
          <p:cNvPr id="6" name="Text Box 15">
            <a:extLst>
              <a:ext uri="{FF2B5EF4-FFF2-40B4-BE49-F238E27FC236}">
                <a16:creationId xmlns:a16="http://schemas.microsoft.com/office/drawing/2014/main" id="{5E799F69-31EA-233D-7594-56BEE4E9C5FA}"/>
              </a:ext>
            </a:extLst>
          </p:cNvPr>
          <p:cNvSpPr txBox="1">
            <a:spLocks noChangeArrowheads="1"/>
          </p:cNvSpPr>
          <p:nvPr/>
        </p:nvSpPr>
        <p:spPr bwMode="auto">
          <a:xfrm>
            <a:off x="-1" y="1385699"/>
            <a:ext cx="4176466"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A1-5 : </a:t>
            </a:r>
            <a:r>
              <a:rPr lang="fr-FR" altLang="fr-FR" sz="1200" b="1" dirty="0">
                <a:solidFill>
                  <a:srgbClr val="E46C0A"/>
                </a:solidFill>
                <a:latin typeface="Trebuchet MS" panose="020B0603020202020204" pitchFamily="34" charset="0"/>
              </a:rPr>
              <a:t>démarche d’atteinte et de maintien du bon état </a:t>
            </a:r>
          </a:p>
          <a:p>
            <a:pPr marL="342900" indent="-342900">
              <a:buClr>
                <a:schemeClr val="accent2"/>
              </a:buClr>
              <a:buSzPct val="100000"/>
              <a:buFont typeface="Wingdings" panose="05000000000000000000" pitchFamily="2" charset="2"/>
              <a:buChar char="ü"/>
            </a:pPr>
            <a:r>
              <a:rPr lang="fr-FR" altLang="fr-FR" sz="1100" i="1" dirty="0">
                <a:solidFill>
                  <a:srgbClr val="333399"/>
                </a:solidFill>
                <a:latin typeface="Trebuchet MS" panose="020B0603020202020204" pitchFamily="34" charset="0"/>
              </a:rPr>
              <a:t>connaissance des prélèvements agricoles</a:t>
            </a:r>
          </a:p>
        </p:txBody>
      </p:sp>
      <p:sp>
        <p:nvSpPr>
          <p:cNvPr id="8" name="Text Box 15">
            <a:extLst>
              <a:ext uri="{FF2B5EF4-FFF2-40B4-BE49-F238E27FC236}">
                <a16:creationId xmlns:a16="http://schemas.microsoft.com/office/drawing/2014/main" id="{6B5D9F6A-CC55-954F-5292-1A5A59670B8A}"/>
              </a:ext>
            </a:extLst>
          </p:cNvPr>
          <p:cNvSpPr txBox="1">
            <a:spLocks noChangeArrowheads="1"/>
          </p:cNvSpPr>
          <p:nvPr/>
        </p:nvSpPr>
        <p:spPr bwMode="auto">
          <a:xfrm>
            <a:off x="223920" y="1965067"/>
            <a:ext cx="866856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Aft>
                <a:spcPts val="1200"/>
              </a:spcAft>
              <a:buClr>
                <a:schemeClr val="accent2"/>
              </a:buClr>
              <a:buSzPct val="100000"/>
            </a:pPr>
            <a:r>
              <a:rPr lang="fr-FR" altLang="fr-FR" dirty="0">
                <a:solidFill>
                  <a:srgbClr val="333399"/>
                </a:solidFill>
                <a:latin typeface="Trebuchet MS" panose="020B0603020202020204" pitchFamily="34" charset="0"/>
              </a:rPr>
              <a:t>Les prélèvements agricoles dans les nappes profondes ne sont connus que très imprécisément.</a:t>
            </a:r>
          </a:p>
          <a:p>
            <a:pPr>
              <a:spcAft>
                <a:spcPts val="1200"/>
              </a:spcAft>
              <a:buClr>
                <a:schemeClr val="accent2"/>
              </a:buClr>
              <a:buSzPct val="100000"/>
            </a:pPr>
            <a:r>
              <a:rPr lang="fr-FR" altLang="fr-FR" dirty="0">
                <a:solidFill>
                  <a:srgbClr val="333399"/>
                </a:solidFill>
                <a:latin typeface="Trebuchet MS" panose="020B0603020202020204" pitchFamily="34" charset="0"/>
              </a:rPr>
              <a:t>Dans la pratique, la profession donne un ratio à appliquer à une année (2005) pour laquelle ces prélèvements étaient bien connus et qui sert de référence.</a:t>
            </a:r>
          </a:p>
          <a:p>
            <a:pPr>
              <a:spcAft>
                <a:spcPts val="1200"/>
              </a:spcAft>
              <a:buClr>
                <a:schemeClr val="accent2"/>
              </a:buClr>
              <a:buSzPct val="100000"/>
            </a:pPr>
            <a:r>
              <a:rPr lang="fr-FR" altLang="fr-FR" dirty="0">
                <a:solidFill>
                  <a:srgbClr val="333399"/>
                </a:solidFill>
                <a:latin typeface="Trebuchet MS" panose="020B0603020202020204" pitchFamily="34" charset="0"/>
              </a:rPr>
              <a:t>Les données de l’agence sont trop imprécises (données par exploitation mêlant prélèvements dans toutes les ressources, y compris hors nappes profondes)</a:t>
            </a:r>
          </a:p>
        </p:txBody>
      </p:sp>
      <p:sp>
        <p:nvSpPr>
          <p:cNvPr id="10" name="Text Box 15">
            <a:extLst>
              <a:ext uri="{FF2B5EF4-FFF2-40B4-BE49-F238E27FC236}">
                <a16:creationId xmlns:a16="http://schemas.microsoft.com/office/drawing/2014/main" id="{2980B7DE-EC84-EFF7-4133-C7666407935B}"/>
              </a:ext>
            </a:extLst>
          </p:cNvPr>
          <p:cNvSpPr txBox="1">
            <a:spLocks noChangeArrowheads="1"/>
          </p:cNvSpPr>
          <p:nvPr/>
        </p:nvSpPr>
        <p:spPr bwMode="auto">
          <a:xfrm>
            <a:off x="209926" y="4027170"/>
            <a:ext cx="8466530" cy="2262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b="1" dirty="0">
                <a:solidFill>
                  <a:schemeClr val="accent6">
                    <a:lumMod val="75000"/>
                  </a:schemeClr>
                </a:solidFill>
                <a:latin typeface="+mj-lt"/>
              </a:rPr>
              <a:t>A mettre en œuvre :</a:t>
            </a:r>
            <a:endParaRPr lang="fr-FR" dirty="0">
              <a:solidFill>
                <a:schemeClr val="accent6">
                  <a:lumMod val="75000"/>
                </a:schemeClr>
              </a:solidFill>
              <a:effectLst/>
              <a:latin typeface="+mj-lt"/>
            </a:endParaRPr>
          </a:p>
          <a:p>
            <a:pPr marL="342900" indent="-342900">
              <a:buClr>
                <a:schemeClr val="accent2"/>
              </a:buClr>
              <a:buSzPct val="100000"/>
              <a:buFont typeface="Wingdings" panose="05000000000000000000" pitchFamily="2" charset="2"/>
              <a:buChar char="ü"/>
            </a:pPr>
            <a:r>
              <a:rPr lang="fr-FR" dirty="0">
                <a:solidFill>
                  <a:srgbClr val="333399"/>
                </a:solidFill>
                <a:latin typeface="+mj-lt"/>
              </a:rPr>
              <a:t>une prestation de la Chambre d’agriculture de la Gironde pour consolidation de la base de données DDTM en la croisant avec celles du BRGM et de l'Agence de l'eau, puis fourniture annuelle des données en routine</a:t>
            </a:r>
          </a:p>
          <a:p>
            <a:pPr marL="342900" indent="-342900">
              <a:spcBef>
                <a:spcPts val="600"/>
              </a:spcBef>
              <a:spcAft>
                <a:spcPts val="600"/>
              </a:spcAft>
              <a:buClr>
                <a:schemeClr val="accent2"/>
              </a:buClr>
              <a:buSzPct val="100000"/>
              <a:buFont typeface="Wingdings" panose="05000000000000000000" pitchFamily="2" charset="2"/>
              <a:buChar char="ü"/>
            </a:pPr>
            <a:r>
              <a:rPr lang="fr-FR" dirty="0">
                <a:solidFill>
                  <a:srgbClr val="333399"/>
                </a:solidFill>
                <a:effectLst/>
                <a:latin typeface="+mj-lt"/>
              </a:rPr>
              <a:t>projet de convention Chambre d'agriculture / DDTM / BRGM / Département / SMEGREG / Agence de l'eau Adour Garonne</a:t>
            </a:r>
          </a:p>
          <a:p>
            <a:pPr marL="342900" indent="-342900">
              <a:buClr>
                <a:schemeClr val="accent2"/>
              </a:buClr>
              <a:buSzPct val="100000"/>
              <a:buFont typeface="Wingdings" panose="05000000000000000000" pitchFamily="2" charset="2"/>
              <a:buChar char="ü"/>
            </a:pPr>
            <a:endParaRPr lang="fr-FR" i="1" dirty="0">
              <a:solidFill>
                <a:srgbClr val="333399"/>
              </a:solidFill>
              <a:latin typeface="+mj-lt"/>
            </a:endParaRPr>
          </a:p>
        </p:txBody>
      </p:sp>
      <p:sp>
        <p:nvSpPr>
          <p:cNvPr id="2" name="Text Box 15">
            <a:extLst>
              <a:ext uri="{FF2B5EF4-FFF2-40B4-BE49-F238E27FC236}">
                <a16:creationId xmlns:a16="http://schemas.microsoft.com/office/drawing/2014/main" id="{29849AA5-2FB1-3B13-D679-19B73CEC6873}"/>
              </a:ext>
            </a:extLst>
          </p:cNvPr>
          <p:cNvSpPr txBox="1">
            <a:spLocks noChangeArrowheads="1"/>
          </p:cNvSpPr>
          <p:nvPr/>
        </p:nvSpPr>
        <p:spPr bwMode="auto">
          <a:xfrm>
            <a:off x="4201417" y="1470337"/>
            <a:ext cx="49586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lgn="just">
              <a:buClr>
                <a:schemeClr val="accent2"/>
              </a:buClr>
              <a:buSzPct val="100000"/>
              <a:buFont typeface="Wingdings" panose="05000000000000000000" pitchFamily="2" charset="2"/>
              <a:buChar char="ü"/>
            </a:pPr>
            <a:r>
              <a:rPr lang="fr-FR" altLang="fr-FR" sz="1200" i="1" dirty="0">
                <a:solidFill>
                  <a:srgbClr val="333399"/>
                </a:solidFill>
                <a:latin typeface="Trebuchet MS" panose="020B0603020202020204" pitchFamily="34" charset="0"/>
              </a:rPr>
              <a:t>convention de prestation Chambre d'agriculture</a:t>
            </a:r>
          </a:p>
        </p:txBody>
      </p:sp>
    </p:spTree>
    <p:extLst>
      <p:ext uri="{BB962C8B-B14F-4D97-AF65-F5344CB8AC3E}">
        <p14:creationId xmlns:p14="http://schemas.microsoft.com/office/powerpoint/2010/main" val="559527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13</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A1-6 : Connaissance des prélèvements industriels</a:t>
            </a:r>
            <a:endParaRPr lang="fr-FR" altLang="fr-FR" sz="2400" b="1" i="1" dirty="0">
              <a:solidFill>
                <a:srgbClr val="0077D4"/>
              </a:solidFill>
            </a:endParaRPr>
          </a:p>
        </p:txBody>
      </p:sp>
      <p:sp>
        <p:nvSpPr>
          <p:cNvPr id="6" name="Text Box 15">
            <a:extLst>
              <a:ext uri="{FF2B5EF4-FFF2-40B4-BE49-F238E27FC236}">
                <a16:creationId xmlns:a16="http://schemas.microsoft.com/office/drawing/2014/main" id="{5E799F69-31EA-233D-7594-56BEE4E9C5FA}"/>
              </a:ext>
            </a:extLst>
          </p:cNvPr>
          <p:cNvSpPr txBox="1">
            <a:spLocks noChangeArrowheads="1"/>
          </p:cNvSpPr>
          <p:nvPr/>
        </p:nvSpPr>
        <p:spPr bwMode="auto">
          <a:xfrm>
            <a:off x="-1" y="1385699"/>
            <a:ext cx="4176466"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A1-6 : </a:t>
            </a:r>
            <a:r>
              <a:rPr lang="fr-FR" altLang="fr-FR" sz="1200" b="1" dirty="0">
                <a:solidFill>
                  <a:srgbClr val="E46C0A"/>
                </a:solidFill>
                <a:latin typeface="Trebuchet MS" panose="020B0603020202020204" pitchFamily="34" charset="0"/>
              </a:rPr>
              <a:t>démarche d’atteinte et de maintien du bon état </a:t>
            </a:r>
          </a:p>
          <a:p>
            <a:pPr marL="342900" indent="-342900">
              <a:buClr>
                <a:schemeClr val="accent2"/>
              </a:buClr>
              <a:buSzPct val="100000"/>
              <a:buFont typeface="Wingdings" panose="05000000000000000000" pitchFamily="2" charset="2"/>
              <a:buChar char="ü"/>
            </a:pPr>
            <a:r>
              <a:rPr lang="fr-FR" altLang="fr-FR" sz="1100" i="1" dirty="0">
                <a:solidFill>
                  <a:srgbClr val="333399"/>
                </a:solidFill>
                <a:latin typeface="Trebuchet MS" panose="020B0603020202020204" pitchFamily="34" charset="0"/>
              </a:rPr>
              <a:t>connaissance des prélèvements industriels</a:t>
            </a:r>
          </a:p>
        </p:txBody>
      </p:sp>
      <p:sp>
        <p:nvSpPr>
          <p:cNvPr id="8" name="Text Box 15">
            <a:extLst>
              <a:ext uri="{FF2B5EF4-FFF2-40B4-BE49-F238E27FC236}">
                <a16:creationId xmlns:a16="http://schemas.microsoft.com/office/drawing/2014/main" id="{6B5D9F6A-CC55-954F-5292-1A5A59670B8A}"/>
              </a:ext>
            </a:extLst>
          </p:cNvPr>
          <p:cNvSpPr txBox="1">
            <a:spLocks noChangeArrowheads="1"/>
          </p:cNvSpPr>
          <p:nvPr/>
        </p:nvSpPr>
        <p:spPr bwMode="auto">
          <a:xfrm>
            <a:off x="183019" y="2146055"/>
            <a:ext cx="8853477"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Aft>
                <a:spcPts val="1200"/>
              </a:spcAft>
              <a:buClr>
                <a:schemeClr val="accent2"/>
              </a:buClr>
              <a:buSzPct val="100000"/>
            </a:pPr>
            <a:r>
              <a:rPr lang="fr-FR" altLang="fr-FR" sz="2000" dirty="0">
                <a:solidFill>
                  <a:srgbClr val="333399"/>
                </a:solidFill>
                <a:latin typeface="Trebuchet MS" panose="020B0603020202020204" pitchFamily="34" charset="0"/>
              </a:rPr>
              <a:t>Si leurs prélèvements dans les nappes profondes sont assez bien connus au travers de la collecte de données assurée par le BRGM pour le Département et au travers des déclarations à l’Agence de l’eau, les autorisations de prélèvement dans les nappes profondes dont disposent les installations classées pour la protection de</a:t>
            </a:r>
          </a:p>
        </p:txBody>
      </p:sp>
      <p:sp>
        <p:nvSpPr>
          <p:cNvPr id="10" name="Text Box 15">
            <a:extLst>
              <a:ext uri="{FF2B5EF4-FFF2-40B4-BE49-F238E27FC236}">
                <a16:creationId xmlns:a16="http://schemas.microsoft.com/office/drawing/2014/main" id="{2980B7DE-EC84-EFF7-4133-C7666407935B}"/>
              </a:ext>
            </a:extLst>
          </p:cNvPr>
          <p:cNvSpPr txBox="1">
            <a:spLocks noChangeArrowheads="1"/>
          </p:cNvSpPr>
          <p:nvPr/>
        </p:nvSpPr>
        <p:spPr bwMode="auto">
          <a:xfrm>
            <a:off x="248220" y="3777271"/>
            <a:ext cx="8593778" cy="2139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b="1" dirty="0">
                <a:solidFill>
                  <a:schemeClr val="accent6">
                    <a:lumMod val="75000"/>
                  </a:schemeClr>
                </a:solidFill>
                <a:latin typeface="+mj-lt"/>
              </a:rPr>
              <a:t>A construire et à faire :</a:t>
            </a:r>
            <a:endParaRPr lang="fr-FR" dirty="0">
              <a:solidFill>
                <a:schemeClr val="accent6">
                  <a:lumMod val="75000"/>
                </a:schemeClr>
              </a:solidFill>
              <a:effectLst/>
              <a:latin typeface="+mj-lt"/>
            </a:endParaRPr>
          </a:p>
          <a:p>
            <a:pPr marL="342900" indent="-342900">
              <a:buClr>
                <a:schemeClr val="accent2"/>
              </a:buClr>
              <a:buSzPct val="100000"/>
              <a:buFont typeface="Wingdings" panose="05000000000000000000" pitchFamily="2" charset="2"/>
              <a:buChar char="ü"/>
            </a:pPr>
            <a:r>
              <a:rPr lang="fr-FR" dirty="0">
                <a:solidFill>
                  <a:srgbClr val="333399"/>
                </a:solidFill>
                <a:latin typeface="+mj-lt"/>
              </a:rPr>
              <a:t>élaboration d'une base de données des autorisations de prélèvements des ICPE (que soit le régime : autorisation, enregistrement, déclaration)</a:t>
            </a:r>
          </a:p>
          <a:p>
            <a:pPr marL="342900" indent="-342900">
              <a:spcBef>
                <a:spcPts val="600"/>
              </a:spcBef>
              <a:spcAft>
                <a:spcPts val="600"/>
              </a:spcAft>
              <a:buClr>
                <a:schemeClr val="accent2"/>
              </a:buClr>
              <a:buSzPct val="100000"/>
              <a:buFont typeface="Wingdings" panose="05000000000000000000" pitchFamily="2" charset="2"/>
              <a:buChar char="ü"/>
            </a:pPr>
            <a:r>
              <a:rPr lang="fr-FR" dirty="0">
                <a:solidFill>
                  <a:srgbClr val="333399"/>
                </a:solidFill>
                <a:effectLst/>
                <a:latin typeface="+mj-lt"/>
              </a:rPr>
              <a:t>actualisation de la base</a:t>
            </a:r>
          </a:p>
          <a:p>
            <a:pPr marL="342900" indent="-342900">
              <a:spcBef>
                <a:spcPts val="600"/>
              </a:spcBef>
              <a:spcAft>
                <a:spcPts val="600"/>
              </a:spcAft>
              <a:buClr>
                <a:schemeClr val="accent2"/>
              </a:buClr>
              <a:buSzPct val="100000"/>
              <a:buFont typeface="Wingdings" panose="05000000000000000000" pitchFamily="2" charset="2"/>
              <a:buChar char="ü"/>
            </a:pPr>
            <a:r>
              <a:rPr lang="fr-FR" dirty="0">
                <a:solidFill>
                  <a:srgbClr val="333399"/>
                </a:solidFill>
                <a:latin typeface="+mj-lt"/>
              </a:rPr>
              <a:t>collecte des volumes prélevés si prélèvements annuels non connus</a:t>
            </a:r>
            <a:endParaRPr lang="fr-FR" dirty="0">
              <a:solidFill>
                <a:srgbClr val="333399"/>
              </a:solidFill>
              <a:effectLst/>
              <a:latin typeface="+mj-lt"/>
            </a:endParaRPr>
          </a:p>
          <a:p>
            <a:pPr marL="342900" indent="-342900">
              <a:buClr>
                <a:schemeClr val="accent2"/>
              </a:buClr>
              <a:buSzPct val="100000"/>
              <a:buFont typeface="Wingdings" panose="05000000000000000000" pitchFamily="2" charset="2"/>
              <a:buChar char="ü"/>
            </a:pPr>
            <a:endParaRPr lang="fr-FR" i="1" dirty="0">
              <a:solidFill>
                <a:srgbClr val="333399"/>
              </a:solidFill>
              <a:latin typeface="+mj-lt"/>
            </a:endParaRPr>
          </a:p>
        </p:txBody>
      </p:sp>
      <p:sp>
        <p:nvSpPr>
          <p:cNvPr id="2" name="Text Box 15">
            <a:extLst>
              <a:ext uri="{FF2B5EF4-FFF2-40B4-BE49-F238E27FC236}">
                <a16:creationId xmlns:a16="http://schemas.microsoft.com/office/drawing/2014/main" id="{29849AA5-2FB1-3B13-D679-19B73CEC6873}"/>
              </a:ext>
            </a:extLst>
          </p:cNvPr>
          <p:cNvSpPr txBox="1">
            <a:spLocks noChangeArrowheads="1"/>
          </p:cNvSpPr>
          <p:nvPr/>
        </p:nvSpPr>
        <p:spPr bwMode="auto">
          <a:xfrm>
            <a:off x="4209825" y="1353059"/>
            <a:ext cx="49586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ctr">
              <a:spcAft>
                <a:spcPts val="300"/>
              </a:spcAft>
              <a:buClr>
                <a:schemeClr val="accent2"/>
              </a:buClr>
              <a:buSzPct val="100000"/>
            </a:pPr>
            <a:r>
              <a:rPr lang="fr-FR" altLang="fr-FR" sz="1600" dirty="0">
                <a:solidFill>
                  <a:srgbClr val="333399"/>
                </a:solidFill>
                <a:latin typeface="Trebuchet MS" panose="020B0603020202020204" pitchFamily="34" charset="0"/>
              </a:rPr>
              <a:t>non engagé</a:t>
            </a:r>
            <a:endParaRPr lang="fr-FR" altLang="fr-FR" sz="1200" i="1" dirty="0">
              <a:solidFill>
                <a:srgbClr val="333399"/>
              </a:solidFill>
              <a:latin typeface="Trebuchet MS" panose="020B0603020202020204" pitchFamily="34" charset="0"/>
            </a:endParaRPr>
          </a:p>
        </p:txBody>
      </p:sp>
    </p:spTree>
    <p:extLst>
      <p:ext uri="{BB962C8B-B14F-4D97-AF65-F5344CB8AC3E}">
        <p14:creationId xmlns:p14="http://schemas.microsoft.com/office/powerpoint/2010/main" val="3819411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14</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A1-7 : Stratégie d'accès à la ressource</a:t>
            </a:r>
            <a:endParaRPr lang="fr-FR" altLang="fr-FR" sz="2400" b="1" i="1" dirty="0">
              <a:solidFill>
                <a:srgbClr val="0077D4"/>
              </a:solidFill>
            </a:endParaRPr>
          </a:p>
        </p:txBody>
      </p:sp>
      <p:sp>
        <p:nvSpPr>
          <p:cNvPr id="6" name="Text Box 15">
            <a:extLst>
              <a:ext uri="{FF2B5EF4-FFF2-40B4-BE49-F238E27FC236}">
                <a16:creationId xmlns:a16="http://schemas.microsoft.com/office/drawing/2014/main" id="{5E799F69-31EA-233D-7594-56BEE4E9C5FA}"/>
              </a:ext>
            </a:extLst>
          </p:cNvPr>
          <p:cNvSpPr txBox="1">
            <a:spLocks noChangeArrowheads="1"/>
          </p:cNvSpPr>
          <p:nvPr/>
        </p:nvSpPr>
        <p:spPr bwMode="auto">
          <a:xfrm>
            <a:off x="-1" y="1385699"/>
            <a:ext cx="4176466"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A1-7 : </a:t>
            </a:r>
            <a:r>
              <a:rPr lang="fr-FR" altLang="fr-FR" sz="1200" b="1" dirty="0">
                <a:solidFill>
                  <a:srgbClr val="E46C0A"/>
                </a:solidFill>
                <a:latin typeface="Trebuchet MS" panose="020B0603020202020204" pitchFamily="34" charset="0"/>
              </a:rPr>
              <a:t>démarche d’atteinte et de maintien du bon état </a:t>
            </a:r>
          </a:p>
          <a:p>
            <a:pPr marL="342900" indent="-342900">
              <a:buClr>
                <a:schemeClr val="accent2"/>
              </a:buClr>
              <a:buSzPct val="100000"/>
              <a:buFont typeface="Wingdings" panose="05000000000000000000" pitchFamily="2" charset="2"/>
              <a:buChar char="ü"/>
            </a:pPr>
            <a:r>
              <a:rPr lang="fr-FR" altLang="fr-FR" sz="1100" i="1" dirty="0">
                <a:solidFill>
                  <a:srgbClr val="333399"/>
                </a:solidFill>
                <a:latin typeface="Trebuchet MS" panose="020B0603020202020204" pitchFamily="34" charset="0"/>
              </a:rPr>
              <a:t>stratégie d'accès à la ressource</a:t>
            </a:r>
          </a:p>
        </p:txBody>
      </p:sp>
      <p:sp>
        <p:nvSpPr>
          <p:cNvPr id="8" name="Text Box 15">
            <a:extLst>
              <a:ext uri="{FF2B5EF4-FFF2-40B4-BE49-F238E27FC236}">
                <a16:creationId xmlns:a16="http://schemas.microsoft.com/office/drawing/2014/main" id="{6B5D9F6A-CC55-954F-5292-1A5A59670B8A}"/>
              </a:ext>
            </a:extLst>
          </p:cNvPr>
          <p:cNvSpPr txBox="1">
            <a:spLocks noChangeArrowheads="1"/>
          </p:cNvSpPr>
          <p:nvPr/>
        </p:nvSpPr>
        <p:spPr bwMode="auto">
          <a:xfrm>
            <a:off x="213513" y="1939833"/>
            <a:ext cx="8853477"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Aft>
                <a:spcPts val="1200"/>
              </a:spcAft>
              <a:buClr>
                <a:schemeClr val="accent2"/>
              </a:buClr>
              <a:buSzPct val="100000"/>
            </a:pPr>
            <a:r>
              <a:rPr lang="fr-FR" altLang="fr-FR" sz="2000" dirty="0">
                <a:solidFill>
                  <a:srgbClr val="333399"/>
                </a:solidFill>
                <a:latin typeface="Trebuchet MS" panose="020B0603020202020204" pitchFamily="34" charset="0"/>
              </a:rPr>
              <a:t>Elaborer (pour tous les usages) une stratégie d’accès aux ressources des nappes profondes, inspiré du modèle PTGE pour sa construction, intégrant les actions décrites dans les différents axes de la feuille de route, dont les orientations seront à intégrer dans le schéma d’alimentation en eau potable porté par le Département (et éventuelle révision du SAGE).</a:t>
            </a:r>
          </a:p>
        </p:txBody>
      </p:sp>
      <p:sp>
        <p:nvSpPr>
          <p:cNvPr id="10" name="Text Box 15">
            <a:extLst>
              <a:ext uri="{FF2B5EF4-FFF2-40B4-BE49-F238E27FC236}">
                <a16:creationId xmlns:a16="http://schemas.microsoft.com/office/drawing/2014/main" id="{2980B7DE-EC84-EFF7-4133-C7666407935B}"/>
              </a:ext>
            </a:extLst>
          </p:cNvPr>
          <p:cNvSpPr txBox="1">
            <a:spLocks noChangeArrowheads="1"/>
          </p:cNvSpPr>
          <p:nvPr/>
        </p:nvSpPr>
        <p:spPr bwMode="auto">
          <a:xfrm>
            <a:off x="213513" y="3596379"/>
            <a:ext cx="8668560" cy="333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b="1" dirty="0">
                <a:solidFill>
                  <a:schemeClr val="accent6">
                    <a:lumMod val="75000"/>
                  </a:schemeClr>
                </a:solidFill>
                <a:effectLst/>
                <a:latin typeface="+mj-lt"/>
              </a:rPr>
              <a:t>A mettre en œuvre :</a:t>
            </a:r>
            <a:endParaRPr lang="fr-FR" dirty="0">
              <a:solidFill>
                <a:schemeClr val="accent6">
                  <a:lumMod val="75000"/>
                </a:schemeClr>
              </a:solidFill>
              <a:effectLst/>
              <a:latin typeface="+mj-lt"/>
            </a:endParaRPr>
          </a:p>
          <a:p>
            <a:pPr marL="342900" indent="-342900">
              <a:buClr>
                <a:schemeClr val="accent2"/>
              </a:buClr>
              <a:buSzPct val="100000"/>
              <a:buFont typeface="Wingdings" panose="05000000000000000000" pitchFamily="2" charset="2"/>
              <a:buChar char="ü"/>
            </a:pPr>
            <a:r>
              <a:rPr lang="fr-FR" dirty="0">
                <a:solidFill>
                  <a:srgbClr val="333399"/>
                </a:solidFill>
                <a:latin typeface="+mj-lt"/>
              </a:rPr>
              <a:t>sous le pilotage de la CLE</a:t>
            </a:r>
          </a:p>
          <a:p>
            <a:pPr marL="342900" indent="-342900">
              <a:buClr>
                <a:schemeClr val="accent2"/>
              </a:buClr>
              <a:buSzPct val="100000"/>
              <a:buFont typeface="Wingdings" panose="05000000000000000000" pitchFamily="2" charset="2"/>
              <a:buChar char="ü"/>
            </a:pPr>
            <a:r>
              <a:rPr lang="fr-FR" dirty="0">
                <a:solidFill>
                  <a:srgbClr val="333399"/>
                </a:solidFill>
                <a:latin typeface="+mj-lt"/>
              </a:rPr>
              <a:t>en lien avec des 3 collèges des membres de la CLE</a:t>
            </a:r>
          </a:p>
          <a:p>
            <a:pPr marL="342900" indent="-342900">
              <a:buClr>
                <a:schemeClr val="accent2"/>
              </a:buClr>
              <a:buSzPct val="100000"/>
              <a:buFont typeface="Wingdings" panose="05000000000000000000" pitchFamily="2" charset="2"/>
              <a:buChar char="ü"/>
            </a:pPr>
            <a:r>
              <a:rPr lang="fr-FR" dirty="0">
                <a:solidFill>
                  <a:srgbClr val="333399"/>
                </a:solidFill>
                <a:latin typeface="+mj-lt"/>
              </a:rPr>
              <a:t>selon le séquençage suivant : </a:t>
            </a:r>
          </a:p>
          <a:p>
            <a:pPr marL="1714500" lvl="3" indent="-342900">
              <a:buClr>
                <a:schemeClr val="accent2"/>
              </a:buClr>
              <a:buSzPct val="100000"/>
              <a:buFont typeface="+mj-lt"/>
              <a:buAutoNum type="arabicPeriod"/>
            </a:pPr>
            <a:r>
              <a:rPr lang="fr-FR" sz="1600" i="1" dirty="0">
                <a:solidFill>
                  <a:srgbClr val="333399"/>
                </a:solidFill>
                <a:latin typeface="+mj-lt"/>
              </a:rPr>
              <a:t>diagnostic ressources disponibles (VMPO révisés)</a:t>
            </a:r>
          </a:p>
          <a:p>
            <a:pPr marL="1714500" lvl="3" indent="-342900">
              <a:buClr>
                <a:schemeClr val="accent2"/>
              </a:buClr>
              <a:buSzPct val="100000"/>
              <a:buFont typeface="+mj-lt"/>
              <a:buAutoNum type="arabicPeriod"/>
            </a:pPr>
            <a:r>
              <a:rPr lang="fr-FR" sz="1600" i="1" dirty="0">
                <a:solidFill>
                  <a:srgbClr val="333399"/>
                </a:solidFill>
                <a:latin typeface="+mj-lt"/>
              </a:rPr>
              <a:t>besoins actuels et futurs (notamment hors AEP)</a:t>
            </a:r>
          </a:p>
          <a:p>
            <a:pPr marL="1714500" lvl="3" indent="-342900">
              <a:buClr>
                <a:schemeClr val="accent2"/>
              </a:buClr>
              <a:buSzPct val="100000"/>
              <a:buFont typeface="+mj-lt"/>
              <a:buAutoNum type="arabicPeriod"/>
            </a:pPr>
            <a:r>
              <a:rPr lang="fr-FR" sz="1600" i="1" dirty="0">
                <a:solidFill>
                  <a:srgbClr val="333399"/>
                </a:solidFill>
                <a:latin typeface="+mj-lt"/>
              </a:rPr>
              <a:t>évaluation gisement d'économie d'eau mobilisable</a:t>
            </a:r>
          </a:p>
          <a:p>
            <a:pPr marL="1714500" lvl="3" indent="-342900">
              <a:buClr>
                <a:schemeClr val="accent2"/>
              </a:buClr>
              <a:buSzPct val="100000"/>
              <a:buFont typeface="+mj-lt"/>
              <a:buAutoNum type="arabicPeriod"/>
            </a:pPr>
            <a:r>
              <a:rPr lang="fr-FR" sz="1600" i="1" dirty="0">
                <a:solidFill>
                  <a:srgbClr val="333399"/>
                </a:solidFill>
                <a:latin typeface="+mj-lt"/>
              </a:rPr>
              <a:t>constat déséquilibre besoins ressources</a:t>
            </a:r>
          </a:p>
          <a:p>
            <a:pPr marL="1714500" lvl="3" indent="-342900">
              <a:buClr>
                <a:schemeClr val="accent2"/>
              </a:buClr>
              <a:buSzPct val="100000"/>
              <a:buFont typeface="+mj-lt"/>
              <a:buAutoNum type="arabicPeriod"/>
            </a:pPr>
            <a:r>
              <a:rPr lang="fr-FR" sz="1600" i="1" dirty="0">
                <a:solidFill>
                  <a:srgbClr val="333399"/>
                </a:solidFill>
                <a:latin typeface="+mj-lt"/>
              </a:rPr>
              <a:t>constructions de scénarios (transfert d'eau ou d'autorisation)</a:t>
            </a:r>
          </a:p>
          <a:p>
            <a:pPr marL="1714500" lvl="3" indent="-342900">
              <a:buClr>
                <a:schemeClr val="accent2"/>
              </a:buClr>
              <a:buSzPct val="100000"/>
              <a:buFont typeface="+mj-lt"/>
              <a:buAutoNum type="arabicPeriod"/>
            </a:pPr>
            <a:r>
              <a:rPr lang="fr-FR" sz="1600" i="1" dirty="0">
                <a:solidFill>
                  <a:srgbClr val="333399"/>
                </a:solidFill>
                <a:latin typeface="+mj-lt"/>
              </a:rPr>
              <a:t>estimation des coûts</a:t>
            </a:r>
          </a:p>
          <a:p>
            <a:pPr marL="1714500" lvl="3" indent="-342900">
              <a:buClr>
                <a:schemeClr val="accent2"/>
              </a:buClr>
              <a:buSzPct val="100000"/>
              <a:buFont typeface="+mj-lt"/>
              <a:buAutoNum type="arabicPeriod"/>
            </a:pPr>
            <a:r>
              <a:rPr lang="fr-FR" sz="1600" i="1" dirty="0">
                <a:solidFill>
                  <a:srgbClr val="333399"/>
                </a:solidFill>
                <a:latin typeface="+mj-lt"/>
              </a:rPr>
              <a:t>choix d'un scénario</a:t>
            </a:r>
          </a:p>
          <a:p>
            <a:pPr marL="342900" indent="-342900">
              <a:buClr>
                <a:schemeClr val="accent2"/>
              </a:buClr>
              <a:buSzPct val="100000"/>
              <a:buFont typeface="Wingdings" panose="05000000000000000000" pitchFamily="2" charset="2"/>
              <a:buChar char="ü"/>
            </a:pPr>
            <a:endParaRPr lang="fr-FR" i="1" dirty="0">
              <a:solidFill>
                <a:srgbClr val="333399"/>
              </a:solidFill>
              <a:latin typeface="+mj-lt"/>
            </a:endParaRPr>
          </a:p>
        </p:txBody>
      </p:sp>
      <p:sp>
        <p:nvSpPr>
          <p:cNvPr id="2" name="Text Box 15">
            <a:extLst>
              <a:ext uri="{FF2B5EF4-FFF2-40B4-BE49-F238E27FC236}">
                <a16:creationId xmlns:a16="http://schemas.microsoft.com/office/drawing/2014/main" id="{29849AA5-2FB1-3B13-D679-19B73CEC6873}"/>
              </a:ext>
            </a:extLst>
          </p:cNvPr>
          <p:cNvSpPr txBox="1">
            <a:spLocks noChangeArrowheads="1"/>
          </p:cNvSpPr>
          <p:nvPr/>
        </p:nvSpPr>
        <p:spPr bwMode="auto">
          <a:xfrm>
            <a:off x="4209825" y="1353059"/>
            <a:ext cx="4958638"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300"/>
              </a:spcAft>
              <a:buClr>
                <a:schemeClr val="accent2"/>
              </a:buClr>
              <a:buSzPct val="100000"/>
            </a:pPr>
            <a:r>
              <a:rPr lang="fr-FR" altLang="fr-FR" sz="1600" dirty="0">
                <a:solidFill>
                  <a:srgbClr val="333399"/>
                </a:solidFill>
                <a:latin typeface="Trebuchet MS" panose="020B0603020202020204" pitchFamily="34" charset="0"/>
              </a:rPr>
              <a:t>Non engagé</a:t>
            </a:r>
          </a:p>
          <a:p>
            <a:pPr marL="342900" indent="-342900" algn="just">
              <a:buClr>
                <a:schemeClr val="accent2"/>
              </a:buClr>
              <a:buSzPct val="100000"/>
              <a:buFont typeface="Wingdings" panose="05000000000000000000" pitchFamily="2" charset="2"/>
              <a:buChar char="ü"/>
            </a:pPr>
            <a:r>
              <a:rPr lang="fr-FR" altLang="fr-FR" sz="1200" i="1" dirty="0">
                <a:solidFill>
                  <a:srgbClr val="333399"/>
                </a:solidFill>
                <a:latin typeface="Trebuchet MS" panose="020B0603020202020204" pitchFamily="34" charset="0"/>
              </a:rPr>
              <a:t>élaborer un "PTGE" pour les nappes profondes de Gironde</a:t>
            </a:r>
          </a:p>
        </p:txBody>
      </p:sp>
    </p:spTree>
    <p:extLst>
      <p:ext uri="{BB962C8B-B14F-4D97-AF65-F5344CB8AC3E}">
        <p14:creationId xmlns:p14="http://schemas.microsoft.com/office/powerpoint/2010/main" val="3327572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3EE5732-28EE-FDF5-61D7-4B22042FF566}"/>
              </a:ext>
            </a:extLst>
          </p:cNvPr>
          <p:cNvSpPr/>
          <p:nvPr/>
        </p:nvSpPr>
        <p:spPr>
          <a:xfrm>
            <a:off x="213788" y="4505852"/>
            <a:ext cx="8723956" cy="944314"/>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8" name="Rectangle 7">
            <a:extLst>
              <a:ext uri="{FF2B5EF4-FFF2-40B4-BE49-F238E27FC236}">
                <a16:creationId xmlns:a16="http://schemas.microsoft.com/office/drawing/2014/main" id="{CB410CF1-F0D7-3834-17D3-636EBDEAA898}"/>
              </a:ext>
            </a:extLst>
          </p:cNvPr>
          <p:cNvSpPr/>
          <p:nvPr/>
        </p:nvSpPr>
        <p:spPr>
          <a:xfrm>
            <a:off x="206256" y="1556792"/>
            <a:ext cx="8731488" cy="2949060"/>
          </a:xfrm>
          <a:prstGeom prst="rect">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4" name="Text Box 15">
            <a:extLst>
              <a:ext uri="{FF2B5EF4-FFF2-40B4-BE49-F238E27FC236}">
                <a16:creationId xmlns:a16="http://schemas.microsoft.com/office/drawing/2014/main" id="{083AEC7C-09ED-41F2-881E-87D1DC009B5E}"/>
              </a:ext>
            </a:extLst>
          </p:cNvPr>
          <p:cNvSpPr txBox="1">
            <a:spLocks noChangeArrowheads="1"/>
          </p:cNvSpPr>
          <p:nvPr/>
        </p:nvSpPr>
        <p:spPr bwMode="auto">
          <a:xfrm>
            <a:off x="206256" y="1556792"/>
            <a:ext cx="8731488" cy="3893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457200" indent="-457200">
              <a:spcBef>
                <a:spcPts val="600"/>
              </a:spcBef>
              <a:buClr>
                <a:schemeClr val="accent6">
                  <a:lumMod val="75000"/>
                </a:schemeClr>
              </a:buClr>
              <a:buFont typeface="+mj-lt"/>
              <a:buAutoNum type="arabicPeriod"/>
            </a:pPr>
            <a:r>
              <a:rPr lang="fr-FR" sz="2400" dirty="0">
                <a:solidFill>
                  <a:srgbClr val="333399"/>
                </a:solidFill>
                <a:latin typeface="Trebuchet MS" panose="020B0603020202020204" pitchFamily="34" charset="0"/>
              </a:rPr>
              <a:t>réexamen du gisement d'économie d'eau tous usages </a:t>
            </a:r>
          </a:p>
          <a:p>
            <a:pPr marL="457200" indent="-457200">
              <a:spcBef>
                <a:spcPts val="600"/>
              </a:spcBef>
              <a:buClr>
                <a:schemeClr val="accent6">
                  <a:lumMod val="75000"/>
                </a:schemeClr>
              </a:buClr>
              <a:buFont typeface="+mj-lt"/>
              <a:buAutoNum type="arabicPeriod"/>
            </a:pPr>
            <a:r>
              <a:rPr lang="fr-FR" sz="2400" dirty="0">
                <a:solidFill>
                  <a:srgbClr val="333399"/>
                </a:solidFill>
                <a:latin typeface="Trebuchet MS" panose="020B0603020202020204" pitchFamily="34" charset="0"/>
              </a:rPr>
              <a:t>renforcement exigences économies d'eau AEP</a:t>
            </a:r>
          </a:p>
          <a:p>
            <a:pPr marL="457200" indent="-457200">
              <a:spcBef>
                <a:spcPts val="1200"/>
              </a:spcBef>
              <a:buClr>
                <a:schemeClr val="accent6">
                  <a:lumMod val="75000"/>
                </a:schemeClr>
              </a:buClr>
              <a:buFont typeface="+mj-lt"/>
              <a:buAutoNum type="arabicPeriod"/>
            </a:pPr>
            <a:r>
              <a:rPr lang="fr-FR" sz="2400" dirty="0">
                <a:solidFill>
                  <a:srgbClr val="333399"/>
                </a:solidFill>
                <a:latin typeface="Trebuchet MS" panose="020B0603020202020204" pitchFamily="34" charset="0"/>
              </a:rPr>
              <a:t>connaissance services privés d'AEP</a:t>
            </a:r>
          </a:p>
          <a:p>
            <a:pPr marL="457200" indent="-457200">
              <a:spcBef>
                <a:spcPts val="1200"/>
              </a:spcBef>
              <a:buClr>
                <a:schemeClr val="accent6">
                  <a:lumMod val="75000"/>
                </a:schemeClr>
              </a:buClr>
              <a:buFont typeface="+mj-lt"/>
              <a:buAutoNum type="arabicPeriod"/>
            </a:pPr>
            <a:r>
              <a:rPr lang="fr-FR" sz="2400" dirty="0">
                <a:solidFill>
                  <a:srgbClr val="333399"/>
                </a:solidFill>
                <a:latin typeface="Trebuchet MS" panose="020B0603020202020204" pitchFamily="34" charset="0"/>
              </a:rPr>
              <a:t>économies d'eau dans bâtiment publics</a:t>
            </a:r>
          </a:p>
          <a:p>
            <a:pPr marL="457200" indent="-457200">
              <a:spcBef>
                <a:spcPts val="1200"/>
              </a:spcBef>
              <a:buClr>
                <a:schemeClr val="accent6">
                  <a:lumMod val="75000"/>
                </a:schemeClr>
              </a:buClr>
              <a:buFont typeface="+mj-lt"/>
              <a:buAutoNum type="arabicPeriod"/>
            </a:pPr>
            <a:r>
              <a:rPr lang="fr-FR" sz="2400" dirty="0">
                <a:solidFill>
                  <a:srgbClr val="333399"/>
                </a:solidFill>
                <a:latin typeface="Trebuchet MS" panose="020B0603020202020204" pitchFamily="34" charset="0"/>
              </a:rPr>
              <a:t>évaluation efficacité micro-substitution</a:t>
            </a:r>
          </a:p>
          <a:p>
            <a:pPr marL="457200" indent="-457200">
              <a:spcBef>
                <a:spcPts val="1200"/>
              </a:spcBef>
              <a:buClr>
                <a:schemeClr val="accent6">
                  <a:lumMod val="75000"/>
                </a:schemeClr>
              </a:buClr>
              <a:buFont typeface="+mj-lt"/>
              <a:buAutoNum type="arabicPeriod"/>
            </a:pPr>
            <a:r>
              <a:rPr lang="fr-FR" sz="2400" dirty="0">
                <a:solidFill>
                  <a:srgbClr val="333399"/>
                </a:solidFill>
                <a:latin typeface="Trebuchet MS" panose="020B0603020202020204" pitchFamily="34" charset="0"/>
              </a:rPr>
              <a:t>origine et usages de l'eau dans activités économiques</a:t>
            </a:r>
          </a:p>
          <a:p>
            <a:pPr marL="457200" indent="-457200">
              <a:spcBef>
                <a:spcPts val="1200"/>
              </a:spcBef>
              <a:buClr>
                <a:schemeClr val="accent6">
                  <a:lumMod val="75000"/>
                </a:schemeClr>
              </a:buClr>
              <a:buFont typeface="+mj-lt"/>
              <a:buAutoNum type="arabicPeriod"/>
            </a:pPr>
            <a:r>
              <a:rPr lang="fr-FR" sz="2400" dirty="0">
                <a:solidFill>
                  <a:srgbClr val="333399"/>
                </a:solidFill>
                <a:latin typeface="Trebuchet MS" panose="020B0603020202020204" pitchFamily="34" charset="0"/>
              </a:rPr>
              <a:t>renforcement politique de sensibilisation, information, formation</a:t>
            </a: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15</a:t>
            </a:fld>
            <a:endParaRPr lang="fr-FR" dirty="0">
              <a:solidFill>
                <a:srgbClr val="E1E805"/>
              </a:solidFill>
            </a:endParaRPr>
          </a:p>
        </p:txBody>
      </p:sp>
      <p:sp>
        <p:nvSpPr>
          <p:cNvPr id="7" name="Rectangle 2">
            <a:extLst>
              <a:ext uri="{FF2B5EF4-FFF2-40B4-BE49-F238E27FC236}">
                <a16:creationId xmlns:a16="http://schemas.microsoft.com/office/drawing/2014/main" id="{B3246416-3896-0385-8BAE-3F2C9558CCF3}"/>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Axe 2 : économies d'eau</a:t>
            </a:r>
            <a:br>
              <a:rPr lang="fr-FR" altLang="fr-FR" sz="2800" b="1" dirty="0">
                <a:solidFill>
                  <a:srgbClr val="0077D4"/>
                </a:solidFill>
              </a:rPr>
            </a:br>
            <a:r>
              <a:rPr lang="fr-FR" altLang="fr-FR" sz="2800" b="1" dirty="0">
                <a:solidFill>
                  <a:srgbClr val="0077D4"/>
                </a:solidFill>
              </a:rPr>
              <a:t>et efficience des usages</a:t>
            </a:r>
            <a:endParaRPr lang="fr-FR" altLang="fr-FR" sz="2400" b="1" i="1" dirty="0">
              <a:solidFill>
                <a:srgbClr val="0077D4"/>
              </a:solidFill>
            </a:endParaRPr>
          </a:p>
        </p:txBody>
      </p:sp>
    </p:spTree>
    <p:extLst>
      <p:ext uri="{BB962C8B-B14F-4D97-AF65-F5344CB8AC3E}">
        <p14:creationId xmlns:p14="http://schemas.microsoft.com/office/powerpoint/2010/main" val="381774459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16</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A2-1 : Gisement d'économies d'eau pour tous les usages</a:t>
            </a:r>
            <a:endParaRPr lang="fr-FR" altLang="fr-FR" sz="2400" b="1" i="1" dirty="0">
              <a:solidFill>
                <a:srgbClr val="0077D4"/>
              </a:solidFill>
            </a:endParaRPr>
          </a:p>
        </p:txBody>
      </p:sp>
      <p:sp>
        <p:nvSpPr>
          <p:cNvPr id="6" name="Text Box 15">
            <a:extLst>
              <a:ext uri="{FF2B5EF4-FFF2-40B4-BE49-F238E27FC236}">
                <a16:creationId xmlns:a16="http://schemas.microsoft.com/office/drawing/2014/main" id="{5E799F69-31EA-233D-7594-56BEE4E9C5FA}"/>
              </a:ext>
            </a:extLst>
          </p:cNvPr>
          <p:cNvSpPr txBox="1">
            <a:spLocks noChangeArrowheads="1"/>
          </p:cNvSpPr>
          <p:nvPr/>
        </p:nvSpPr>
        <p:spPr bwMode="auto">
          <a:xfrm>
            <a:off x="-1" y="1385699"/>
            <a:ext cx="4176466"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A2-1 : </a:t>
            </a:r>
            <a:r>
              <a:rPr lang="fr-FR" altLang="fr-FR" sz="1200" b="1" dirty="0">
                <a:solidFill>
                  <a:srgbClr val="E46C0A"/>
                </a:solidFill>
                <a:latin typeface="Trebuchet MS" panose="020B0603020202020204" pitchFamily="34" charset="0"/>
              </a:rPr>
              <a:t>économies d'eau et efficience des usages</a:t>
            </a:r>
          </a:p>
          <a:p>
            <a:pPr marL="342900" indent="-342900">
              <a:buClr>
                <a:schemeClr val="accent2"/>
              </a:buClr>
              <a:buSzPct val="100000"/>
              <a:buFont typeface="Wingdings" panose="05000000000000000000" pitchFamily="2" charset="2"/>
              <a:buChar char="ü"/>
            </a:pPr>
            <a:r>
              <a:rPr lang="fr-FR" sz="1100" dirty="0">
                <a:solidFill>
                  <a:srgbClr val="333399"/>
                </a:solidFill>
                <a:latin typeface="Trebuchet MS" panose="020B0603020202020204" pitchFamily="34" charset="0"/>
              </a:rPr>
              <a:t>réexamen du gisement d'économie d'eau tous usages</a:t>
            </a:r>
            <a:endParaRPr lang="fr-FR" altLang="fr-FR" sz="1100" i="1" dirty="0">
              <a:solidFill>
                <a:srgbClr val="333399"/>
              </a:solidFill>
              <a:latin typeface="Trebuchet MS" panose="020B0603020202020204" pitchFamily="34" charset="0"/>
            </a:endParaRPr>
          </a:p>
        </p:txBody>
      </p:sp>
      <p:sp>
        <p:nvSpPr>
          <p:cNvPr id="8" name="Text Box 15">
            <a:extLst>
              <a:ext uri="{FF2B5EF4-FFF2-40B4-BE49-F238E27FC236}">
                <a16:creationId xmlns:a16="http://schemas.microsoft.com/office/drawing/2014/main" id="{6B5D9F6A-CC55-954F-5292-1A5A59670B8A}"/>
              </a:ext>
            </a:extLst>
          </p:cNvPr>
          <p:cNvSpPr txBox="1">
            <a:spLocks noChangeArrowheads="1"/>
          </p:cNvSpPr>
          <p:nvPr/>
        </p:nvSpPr>
        <p:spPr bwMode="auto">
          <a:xfrm>
            <a:off x="181265" y="1988840"/>
            <a:ext cx="878146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Aft>
                <a:spcPts val="1200"/>
              </a:spcAft>
              <a:buClr>
                <a:schemeClr val="accent2"/>
              </a:buClr>
              <a:buSzPct val="100000"/>
            </a:pPr>
            <a:r>
              <a:rPr lang="fr-FR" altLang="fr-FR" sz="2000" dirty="0">
                <a:solidFill>
                  <a:srgbClr val="333399"/>
                </a:solidFill>
                <a:latin typeface="Trebuchet MS" panose="020B0603020202020204" pitchFamily="34" charset="0"/>
              </a:rPr>
              <a:t>Pour chaque usage : identification du gisement potentiel d’économies d’eau / quantification de la part de ce gisement mobilisable dans des conditions technico économiques acceptables / définition des moyens à mettre en œuvre pour cette mobilisation / choix d’une stratégie et modification éventuelle du SAGE</a:t>
            </a:r>
          </a:p>
        </p:txBody>
      </p:sp>
      <p:sp>
        <p:nvSpPr>
          <p:cNvPr id="10" name="Text Box 15">
            <a:extLst>
              <a:ext uri="{FF2B5EF4-FFF2-40B4-BE49-F238E27FC236}">
                <a16:creationId xmlns:a16="http://schemas.microsoft.com/office/drawing/2014/main" id="{2980B7DE-EC84-EFF7-4133-C7666407935B}"/>
              </a:ext>
            </a:extLst>
          </p:cNvPr>
          <p:cNvSpPr txBox="1">
            <a:spLocks noChangeArrowheads="1"/>
          </p:cNvSpPr>
          <p:nvPr/>
        </p:nvSpPr>
        <p:spPr bwMode="auto">
          <a:xfrm>
            <a:off x="223920" y="3735846"/>
            <a:ext cx="866856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sz="2000" b="1" dirty="0">
                <a:solidFill>
                  <a:schemeClr val="accent6">
                    <a:lumMod val="75000"/>
                  </a:schemeClr>
                </a:solidFill>
                <a:latin typeface="+mj-lt"/>
              </a:rPr>
              <a:t>A engager :</a:t>
            </a:r>
            <a:endParaRPr lang="fr-FR" sz="2000" dirty="0">
              <a:solidFill>
                <a:schemeClr val="accent6">
                  <a:lumMod val="75000"/>
                </a:schemeClr>
              </a:solidFill>
              <a:effectLst/>
              <a:latin typeface="+mj-lt"/>
            </a:endParaRPr>
          </a:p>
          <a:p>
            <a:pPr marL="342900" indent="-342900">
              <a:buClr>
                <a:schemeClr val="accent2"/>
              </a:buClr>
              <a:buSzPct val="100000"/>
              <a:buFont typeface="Wingdings" panose="05000000000000000000" pitchFamily="2" charset="2"/>
              <a:buChar char="ü"/>
            </a:pPr>
            <a:r>
              <a:rPr lang="fr-FR" sz="2000" dirty="0">
                <a:solidFill>
                  <a:srgbClr val="333399"/>
                </a:solidFill>
                <a:latin typeface="+mj-lt"/>
              </a:rPr>
              <a:t>avec différents acteurs selon usages (Département pour les réseaux AEP, Chambre d'agriculture, CCI…)</a:t>
            </a:r>
          </a:p>
        </p:txBody>
      </p:sp>
      <p:sp>
        <p:nvSpPr>
          <p:cNvPr id="2" name="Text Box 15">
            <a:extLst>
              <a:ext uri="{FF2B5EF4-FFF2-40B4-BE49-F238E27FC236}">
                <a16:creationId xmlns:a16="http://schemas.microsoft.com/office/drawing/2014/main" id="{29849AA5-2FB1-3B13-D679-19B73CEC6873}"/>
              </a:ext>
            </a:extLst>
          </p:cNvPr>
          <p:cNvSpPr txBox="1">
            <a:spLocks noChangeArrowheads="1"/>
          </p:cNvSpPr>
          <p:nvPr/>
        </p:nvSpPr>
        <p:spPr bwMode="auto">
          <a:xfrm>
            <a:off x="4209825" y="1353059"/>
            <a:ext cx="49586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ctr">
              <a:spcAft>
                <a:spcPts val="300"/>
              </a:spcAft>
              <a:buClr>
                <a:schemeClr val="accent2"/>
              </a:buClr>
              <a:buSzPct val="100000"/>
            </a:pPr>
            <a:r>
              <a:rPr lang="fr-FR" altLang="fr-FR" sz="1600" dirty="0">
                <a:solidFill>
                  <a:srgbClr val="333399"/>
                </a:solidFill>
                <a:latin typeface="Trebuchet MS" panose="020B0603020202020204" pitchFamily="34" charset="0"/>
              </a:rPr>
              <a:t>A engager (brique du A1-7)</a:t>
            </a:r>
          </a:p>
        </p:txBody>
      </p:sp>
    </p:spTree>
    <p:extLst>
      <p:ext uri="{BB962C8B-B14F-4D97-AF65-F5344CB8AC3E}">
        <p14:creationId xmlns:p14="http://schemas.microsoft.com/office/powerpoint/2010/main" val="8067433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17</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fontScale="90000"/>
          </a:bodyPr>
          <a:lstStyle/>
          <a:p>
            <a:pPr algn="ctr"/>
            <a:r>
              <a:rPr lang="fr-FR" altLang="fr-FR" sz="2800" b="1" dirty="0">
                <a:solidFill>
                  <a:srgbClr val="0077D4"/>
                </a:solidFill>
              </a:rPr>
              <a:t>A2-2 : Renforcement des exigences de performance des services d'eau potable</a:t>
            </a:r>
            <a:endParaRPr lang="fr-FR" altLang="fr-FR" sz="2400" b="1" i="1" dirty="0">
              <a:solidFill>
                <a:srgbClr val="0077D4"/>
              </a:solidFill>
            </a:endParaRPr>
          </a:p>
        </p:txBody>
      </p:sp>
      <p:sp>
        <p:nvSpPr>
          <p:cNvPr id="6" name="Text Box 15">
            <a:extLst>
              <a:ext uri="{FF2B5EF4-FFF2-40B4-BE49-F238E27FC236}">
                <a16:creationId xmlns:a16="http://schemas.microsoft.com/office/drawing/2014/main" id="{5E799F69-31EA-233D-7594-56BEE4E9C5FA}"/>
              </a:ext>
            </a:extLst>
          </p:cNvPr>
          <p:cNvSpPr txBox="1">
            <a:spLocks noChangeArrowheads="1"/>
          </p:cNvSpPr>
          <p:nvPr/>
        </p:nvSpPr>
        <p:spPr bwMode="auto">
          <a:xfrm>
            <a:off x="-1" y="1385699"/>
            <a:ext cx="4176466"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A2-2 : </a:t>
            </a:r>
            <a:r>
              <a:rPr lang="fr-FR" altLang="fr-FR" sz="1200" b="1" dirty="0">
                <a:solidFill>
                  <a:srgbClr val="E46C0A"/>
                </a:solidFill>
                <a:latin typeface="Trebuchet MS" panose="020B0603020202020204" pitchFamily="34" charset="0"/>
              </a:rPr>
              <a:t>économies d'eau et efficience des usages</a:t>
            </a:r>
          </a:p>
          <a:p>
            <a:pPr marL="342900" indent="-342900">
              <a:buClr>
                <a:schemeClr val="accent2"/>
              </a:buClr>
              <a:buSzPct val="100000"/>
              <a:buFont typeface="Wingdings" panose="05000000000000000000" pitchFamily="2" charset="2"/>
              <a:buChar char="ü"/>
            </a:pPr>
            <a:r>
              <a:rPr lang="fr-FR" sz="1100" dirty="0">
                <a:solidFill>
                  <a:srgbClr val="333399"/>
                </a:solidFill>
                <a:latin typeface="Trebuchet MS" panose="020B0603020202020204" pitchFamily="34" charset="0"/>
              </a:rPr>
              <a:t>exigences de performance des services AEP</a:t>
            </a:r>
            <a:endParaRPr lang="fr-FR" altLang="fr-FR" sz="1100" i="1" dirty="0">
              <a:solidFill>
                <a:srgbClr val="333399"/>
              </a:solidFill>
              <a:latin typeface="Trebuchet MS" panose="020B0603020202020204" pitchFamily="34" charset="0"/>
            </a:endParaRPr>
          </a:p>
        </p:txBody>
      </p:sp>
      <p:sp>
        <p:nvSpPr>
          <p:cNvPr id="8" name="Text Box 15">
            <a:extLst>
              <a:ext uri="{FF2B5EF4-FFF2-40B4-BE49-F238E27FC236}">
                <a16:creationId xmlns:a16="http://schemas.microsoft.com/office/drawing/2014/main" id="{6B5D9F6A-CC55-954F-5292-1A5A59670B8A}"/>
              </a:ext>
            </a:extLst>
          </p:cNvPr>
          <p:cNvSpPr txBox="1">
            <a:spLocks noChangeArrowheads="1"/>
          </p:cNvSpPr>
          <p:nvPr/>
        </p:nvSpPr>
        <p:spPr bwMode="auto">
          <a:xfrm>
            <a:off x="181265" y="1988840"/>
            <a:ext cx="878146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Aft>
                <a:spcPts val="1200"/>
              </a:spcAft>
              <a:buClr>
                <a:schemeClr val="accent2"/>
              </a:buClr>
              <a:buSzPct val="100000"/>
            </a:pPr>
            <a:r>
              <a:rPr lang="fr-FR" altLang="fr-FR" sz="2000" dirty="0">
                <a:solidFill>
                  <a:srgbClr val="333399"/>
                </a:solidFill>
                <a:latin typeface="Trebuchet MS" panose="020B0603020202020204" pitchFamily="34" charset="0"/>
              </a:rPr>
              <a:t>Réexamen, et le cas échéant renforcement, des exigences en matière de performance des services d’eau potable avec si nécessaire modification du</a:t>
            </a:r>
          </a:p>
        </p:txBody>
      </p:sp>
      <p:sp>
        <p:nvSpPr>
          <p:cNvPr id="10" name="Text Box 15">
            <a:extLst>
              <a:ext uri="{FF2B5EF4-FFF2-40B4-BE49-F238E27FC236}">
                <a16:creationId xmlns:a16="http://schemas.microsoft.com/office/drawing/2014/main" id="{2980B7DE-EC84-EFF7-4133-C7666407935B}"/>
              </a:ext>
            </a:extLst>
          </p:cNvPr>
          <p:cNvSpPr txBox="1">
            <a:spLocks noChangeArrowheads="1"/>
          </p:cNvSpPr>
          <p:nvPr/>
        </p:nvSpPr>
        <p:spPr bwMode="auto">
          <a:xfrm>
            <a:off x="223920" y="3735846"/>
            <a:ext cx="8668560"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sz="2000" b="1" dirty="0">
                <a:solidFill>
                  <a:schemeClr val="accent6">
                    <a:lumMod val="75000"/>
                  </a:schemeClr>
                </a:solidFill>
                <a:latin typeface="+mj-lt"/>
              </a:rPr>
              <a:t>A engager :</a:t>
            </a:r>
            <a:endParaRPr lang="fr-FR" sz="2000" dirty="0">
              <a:solidFill>
                <a:schemeClr val="accent6">
                  <a:lumMod val="75000"/>
                </a:schemeClr>
              </a:solidFill>
              <a:effectLst/>
              <a:latin typeface="+mj-lt"/>
            </a:endParaRPr>
          </a:p>
          <a:p>
            <a:pPr marL="342900" indent="-342900">
              <a:buClr>
                <a:schemeClr val="accent2"/>
              </a:buClr>
              <a:buSzPct val="100000"/>
              <a:buFont typeface="Wingdings" panose="05000000000000000000" pitchFamily="2" charset="2"/>
              <a:buChar char="ü"/>
            </a:pPr>
            <a:r>
              <a:rPr lang="fr-FR" sz="2000" dirty="0">
                <a:solidFill>
                  <a:srgbClr val="333399"/>
                </a:solidFill>
                <a:latin typeface="+mj-lt"/>
              </a:rPr>
              <a:t>avec Département et ses prestataires, si possible dans le cadre du Schéma départemental d’alimentation eau potable</a:t>
            </a:r>
          </a:p>
          <a:p>
            <a:pPr marL="342900" indent="-342900">
              <a:buClr>
                <a:schemeClr val="accent2"/>
              </a:buClr>
              <a:buSzPct val="100000"/>
              <a:buFont typeface="Wingdings" panose="05000000000000000000" pitchFamily="2" charset="2"/>
              <a:buChar char="ü"/>
            </a:pPr>
            <a:endParaRPr lang="fr-FR" sz="2000" dirty="0">
              <a:solidFill>
                <a:srgbClr val="333399"/>
              </a:solidFill>
              <a:latin typeface="+mj-lt"/>
            </a:endParaRPr>
          </a:p>
        </p:txBody>
      </p:sp>
      <p:sp>
        <p:nvSpPr>
          <p:cNvPr id="2" name="Text Box 15">
            <a:extLst>
              <a:ext uri="{FF2B5EF4-FFF2-40B4-BE49-F238E27FC236}">
                <a16:creationId xmlns:a16="http://schemas.microsoft.com/office/drawing/2014/main" id="{29849AA5-2FB1-3B13-D679-19B73CEC6873}"/>
              </a:ext>
            </a:extLst>
          </p:cNvPr>
          <p:cNvSpPr txBox="1">
            <a:spLocks noChangeArrowheads="1"/>
          </p:cNvSpPr>
          <p:nvPr/>
        </p:nvSpPr>
        <p:spPr bwMode="auto">
          <a:xfrm>
            <a:off x="4209825" y="1353059"/>
            <a:ext cx="49586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ctr">
              <a:spcAft>
                <a:spcPts val="300"/>
              </a:spcAft>
              <a:buClr>
                <a:schemeClr val="accent2"/>
              </a:buClr>
              <a:buSzPct val="100000"/>
            </a:pPr>
            <a:r>
              <a:rPr lang="fr-FR" altLang="fr-FR" sz="1600" dirty="0">
                <a:solidFill>
                  <a:srgbClr val="333399"/>
                </a:solidFill>
                <a:latin typeface="Trebuchet MS" panose="020B0603020202020204" pitchFamily="34" charset="0"/>
              </a:rPr>
              <a:t>A engager (brique du A2-1)</a:t>
            </a:r>
          </a:p>
        </p:txBody>
      </p:sp>
    </p:spTree>
    <p:extLst>
      <p:ext uri="{BB962C8B-B14F-4D97-AF65-F5344CB8AC3E}">
        <p14:creationId xmlns:p14="http://schemas.microsoft.com/office/powerpoint/2010/main" val="1850015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18</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A2-3 : Connaissances des services privés d'eau potable</a:t>
            </a:r>
            <a:endParaRPr lang="fr-FR" altLang="fr-FR" sz="2400" b="1" i="1" dirty="0">
              <a:solidFill>
                <a:srgbClr val="0077D4"/>
              </a:solidFill>
            </a:endParaRPr>
          </a:p>
        </p:txBody>
      </p:sp>
      <p:sp>
        <p:nvSpPr>
          <p:cNvPr id="6" name="Text Box 15">
            <a:extLst>
              <a:ext uri="{FF2B5EF4-FFF2-40B4-BE49-F238E27FC236}">
                <a16:creationId xmlns:a16="http://schemas.microsoft.com/office/drawing/2014/main" id="{5E799F69-31EA-233D-7594-56BEE4E9C5FA}"/>
              </a:ext>
            </a:extLst>
          </p:cNvPr>
          <p:cNvSpPr txBox="1">
            <a:spLocks noChangeArrowheads="1"/>
          </p:cNvSpPr>
          <p:nvPr/>
        </p:nvSpPr>
        <p:spPr bwMode="auto">
          <a:xfrm>
            <a:off x="-1" y="1385699"/>
            <a:ext cx="4176466"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A2-3 : </a:t>
            </a:r>
            <a:r>
              <a:rPr lang="fr-FR" altLang="fr-FR" sz="1200" b="1" dirty="0">
                <a:solidFill>
                  <a:srgbClr val="E46C0A"/>
                </a:solidFill>
                <a:latin typeface="Trebuchet MS" panose="020B0603020202020204" pitchFamily="34" charset="0"/>
              </a:rPr>
              <a:t>économies d'eau et efficience des usages</a:t>
            </a:r>
          </a:p>
          <a:p>
            <a:pPr marL="342900" indent="-342900">
              <a:buClr>
                <a:schemeClr val="accent2"/>
              </a:buClr>
              <a:buSzPct val="100000"/>
              <a:buFont typeface="Wingdings" panose="05000000000000000000" pitchFamily="2" charset="2"/>
              <a:buChar char="ü"/>
            </a:pPr>
            <a:r>
              <a:rPr lang="fr-FR" sz="1100" dirty="0">
                <a:solidFill>
                  <a:srgbClr val="333399"/>
                </a:solidFill>
                <a:latin typeface="Trebuchet MS" panose="020B0603020202020204" pitchFamily="34" charset="0"/>
              </a:rPr>
              <a:t>services AEP privés</a:t>
            </a:r>
            <a:endParaRPr lang="fr-FR" altLang="fr-FR" sz="1100" i="1" dirty="0">
              <a:solidFill>
                <a:srgbClr val="333399"/>
              </a:solidFill>
              <a:latin typeface="Trebuchet MS" panose="020B0603020202020204" pitchFamily="34" charset="0"/>
            </a:endParaRPr>
          </a:p>
        </p:txBody>
      </p:sp>
      <p:sp>
        <p:nvSpPr>
          <p:cNvPr id="8" name="Text Box 15">
            <a:extLst>
              <a:ext uri="{FF2B5EF4-FFF2-40B4-BE49-F238E27FC236}">
                <a16:creationId xmlns:a16="http://schemas.microsoft.com/office/drawing/2014/main" id="{6B5D9F6A-CC55-954F-5292-1A5A59670B8A}"/>
              </a:ext>
            </a:extLst>
          </p:cNvPr>
          <p:cNvSpPr txBox="1">
            <a:spLocks noChangeArrowheads="1"/>
          </p:cNvSpPr>
          <p:nvPr/>
        </p:nvSpPr>
        <p:spPr bwMode="auto">
          <a:xfrm>
            <a:off x="181265" y="1988840"/>
            <a:ext cx="878146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Aft>
                <a:spcPts val="1200"/>
              </a:spcAft>
              <a:buClr>
                <a:schemeClr val="accent2"/>
              </a:buClr>
              <a:buSzPct val="100000"/>
            </a:pPr>
            <a:r>
              <a:rPr lang="fr-FR" altLang="fr-FR" sz="2000" dirty="0">
                <a:solidFill>
                  <a:srgbClr val="333399"/>
                </a:solidFill>
                <a:latin typeface="Trebuchet MS" panose="020B0603020202020204" pitchFamily="34" charset="0"/>
              </a:rPr>
              <a:t>Etude des performances (connaissance et analyse) des services d'eau potable privés pour définition par la CLE, si pertinent, d’une politique spécifique à intégrer le cas échéant dans le SAGE (par modification ou lors d’une révision)</a:t>
            </a:r>
          </a:p>
        </p:txBody>
      </p:sp>
      <p:sp>
        <p:nvSpPr>
          <p:cNvPr id="10" name="Text Box 15">
            <a:extLst>
              <a:ext uri="{FF2B5EF4-FFF2-40B4-BE49-F238E27FC236}">
                <a16:creationId xmlns:a16="http://schemas.microsoft.com/office/drawing/2014/main" id="{2980B7DE-EC84-EFF7-4133-C7666407935B}"/>
              </a:ext>
            </a:extLst>
          </p:cNvPr>
          <p:cNvSpPr txBox="1">
            <a:spLocks noChangeArrowheads="1"/>
          </p:cNvSpPr>
          <p:nvPr/>
        </p:nvSpPr>
        <p:spPr bwMode="auto">
          <a:xfrm>
            <a:off x="223920" y="3735846"/>
            <a:ext cx="8668560" cy="170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sz="2000" b="1" dirty="0">
                <a:solidFill>
                  <a:schemeClr val="accent6">
                    <a:lumMod val="75000"/>
                  </a:schemeClr>
                </a:solidFill>
                <a:latin typeface="+mj-lt"/>
              </a:rPr>
              <a:t>A engager :</a:t>
            </a:r>
            <a:endParaRPr lang="fr-FR" sz="2000" dirty="0">
              <a:solidFill>
                <a:schemeClr val="accent6">
                  <a:lumMod val="75000"/>
                </a:schemeClr>
              </a:solidFill>
              <a:effectLst/>
              <a:latin typeface="+mj-lt"/>
            </a:endParaRPr>
          </a:p>
          <a:p>
            <a:pPr marL="342900" indent="-342900">
              <a:buClr>
                <a:schemeClr val="accent2"/>
              </a:buClr>
              <a:buSzPct val="100000"/>
              <a:buFont typeface="Wingdings" panose="05000000000000000000" pitchFamily="2" charset="2"/>
              <a:buChar char="ü"/>
            </a:pPr>
            <a:r>
              <a:rPr lang="fr-FR" sz="2000" dirty="0">
                <a:solidFill>
                  <a:srgbClr val="333399"/>
                </a:solidFill>
                <a:latin typeface="+mj-lt"/>
              </a:rPr>
              <a:t>avec Département et ses prestataires, si possible dans le cadre du Schéma départemental d’alimentation eau potable ?</a:t>
            </a:r>
          </a:p>
          <a:p>
            <a:pPr marL="342900" indent="-342900">
              <a:buClr>
                <a:schemeClr val="accent2"/>
              </a:buClr>
              <a:buSzPct val="100000"/>
              <a:buFont typeface="Wingdings" panose="05000000000000000000" pitchFamily="2" charset="2"/>
              <a:buChar char="ü"/>
            </a:pPr>
            <a:r>
              <a:rPr lang="fr-FR" sz="2000" dirty="0">
                <a:solidFill>
                  <a:srgbClr val="333399"/>
                </a:solidFill>
                <a:latin typeface="+mj-lt"/>
              </a:rPr>
              <a:t>ou selon d'autres modalités ?</a:t>
            </a:r>
          </a:p>
          <a:p>
            <a:pPr marL="342900" indent="-342900">
              <a:buClr>
                <a:schemeClr val="accent2"/>
              </a:buClr>
              <a:buSzPct val="100000"/>
              <a:buFont typeface="Wingdings" panose="05000000000000000000" pitchFamily="2" charset="2"/>
              <a:buChar char="ü"/>
            </a:pPr>
            <a:endParaRPr lang="fr-FR" sz="2000" dirty="0">
              <a:solidFill>
                <a:srgbClr val="333399"/>
              </a:solidFill>
              <a:latin typeface="+mj-lt"/>
            </a:endParaRPr>
          </a:p>
        </p:txBody>
      </p:sp>
      <p:sp>
        <p:nvSpPr>
          <p:cNvPr id="2" name="Text Box 15">
            <a:extLst>
              <a:ext uri="{FF2B5EF4-FFF2-40B4-BE49-F238E27FC236}">
                <a16:creationId xmlns:a16="http://schemas.microsoft.com/office/drawing/2014/main" id="{29849AA5-2FB1-3B13-D679-19B73CEC6873}"/>
              </a:ext>
            </a:extLst>
          </p:cNvPr>
          <p:cNvSpPr txBox="1">
            <a:spLocks noChangeArrowheads="1"/>
          </p:cNvSpPr>
          <p:nvPr/>
        </p:nvSpPr>
        <p:spPr bwMode="auto">
          <a:xfrm>
            <a:off x="4209825" y="1353059"/>
            <a:ext cx="49586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ctr">
              <a:spcAft>
                <a:spcPts val="300"/>
              </a:spcAft>
              <a:buClr>
                <a:schemeClr val="accent2"/>
              </a:buClr>
              <a:buSzPct val="100000"/>
            </a:pPr>
            <a:r>
              <a:rPr lang="fr-FR" altLang="fr-FR" sz="1600" dirty="0">
                <a:solidFill>
                  <a:srgbClr val="333399"/>
                </a:solidFill>
                <a:latin typeface="Trebuchet MS" panose="020B0603020202020204" pitchFamily="34" charset="0"/>
              </a:rPr>
              <a:t>A engager (brique du A2-1)</a:t>
            </a:r>
          </a:p>
        </p:txBody>
      </p:sp>
    </p:spTree>
    <p:extLst>
      <p:ext uri="{BB962C8B-B14F-4D97-AF65-F5344CB8AC3E}">
        <p14:creationId xmlns:p14="http://schemas.microsoft.com/office/powerpoint/2010/main" val="96850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19</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A2-4 : Economies d'eau dans les bâtiments publics</a:t>
            </a:r>
            <a:endParaRPr lang="fr-FR" altLang="fr-FR" sz="2400" b="1" i="1" dirty="0">
              <a:solidFill>
                <a:srgbClr val="0077D4"/>
              </a:solidFill>
            </a:endParaRPr>
          </a:p>
        </p:txBody>
      </p:sp>
      <p:sp>
        <p:nvSpPr>
          <p:cNvPr id="6" name="Text Box 15">
            <a:extLst>
              <a:ext uri="{FF2B5EF4-FFF2-40B4-BE49-F238E27FC236}">
                <a16:creationId xmlns:a16="http://schemas.microsoft.com/office/drawing/2014/main" id="{5E799F69-31EA-233D-7594-56BEE4E9C5FA}"/>
              </a:ext>
            </a:extLst>
          </p:cNvPr>
          <p:cNvSpPr txBox="1">
            <a:spLocks noChangeArrowheads="1"/>
          </p:cNvSpPr>
          <p:nvPr/>
        </p:nvSpPr>
        <p:spPr bwMode="auto">
          <a:xfrm>
            <a:off x="-1" y="1385699"/>
            <a:ext cx="4176466"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A2-4 : </a:t>
            </a:r>
            <a:r>
              <a:rPr lang="fr-FR" altLang="fr-FR" sz="1200" b="1" dirty="0">
                <a:solidFill>
                  <a:srgbClr val="E46C0A"/>
                </a:solidFill>
                <a:latin typeface="Trebuchet MS" panose="020B0603020202020204" pitchFamily="34" charset="0"/>
              </a:rPr>
              <a:t>économies d'eau et efficience des usages</a:t>
            </a:r>
          </a:p>
          <a:p>
            <a:pPr marL="342900" indent="-342900">
              <a:buClr>
                <a:schemeClr val="accent2"/>
              </a:buClr>
              <a:buSzPct val="100000"/>
              <a:buFont typeface="Wingdings" panose="05000000000000000000" pitchFamily="2" charset="2"/>
              <a:buChar char="ü"/>
            </a:pPr>
            <a:r>
              <a:rPr lang="fr-FR" sz="1100" dirty="0">
                <a:solidFill>
                  <a:srgbClr val="333399"/>
                </a:solidFill>
                <a:latin typeface="Trebuchet MS" panose="020B0603020202020204" pitchFamily="34" charset="0"/>
              </a:rPr>
              <a:t>économies d'eau dans les bâtiments publics</a:t>
            </a:r>
            <a:endParaRPr lang="fr-FR" altLang="fr-FR" sz="1100" i="1" dirty="0">
              <a:solidFill>
                <a:srgbClr val="333399"/>
              </a:solidFill>
              <a:latin typeface="Trebuchet MS" panose="020B0603020202020204" pitchFamily="34" charset="0"/>
            </a:endParaRPr>
          </a:p>
        </p:txBody>
      </p:sp>
      <p:sp>
        <p:nvSpPr>
          <p:cNvPr id="8" name="Text Box 15">
            <a:extLst>
              <a:ext uri="{FF2B5EF4-FFF2-40B4-BE49-F238E27FC236}">
                <a16:creationId xmlns:a16="http://schemas.microsoft.com/office/drawing/2014/main" id="{6B5D9F6A-CC55-954F-5292-1A5A59670B8A}"/>
              </a:ext>
            </a:extLst>
          </p:cNvPr>
          <p:cNvSpPr txBox="1">
            <a:spLocks noChangeArrowheads="1"/>
          </p:cNvSpPr>
          <p:nvPr/>
        </p:nvSpPr>
        <p:spPr bwMode="auto">
          <a:xfrm>
            <a:off x="181265" y="1988840"/>
            <a:ext cx="878146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Aft>
                <a:spcPts val="1200"/>
              </a:spcAft>
              <a:buClr>
                <a:schemeClr val="accent2"/>
              </a:buClr>
              <a:buSzPct val="100000"/>
            </a:pPr>
            <a:r>
              <a:rPr lang="fr-FR" altLang="fr-FR" sz="2000" dirty="0">
                <a:solidFill>
                  <a:srgbClr val="333399"/>
                </a:solidFill>
                <a:latin typeface="Trebuchet MS" panose="020B0603020202020204" pitchFamily="34" charset="0"/>
              </a:rPr>
              <a:t>Etude diagnostic (connaissance et analyse) du patrimoine bâti des collectivités pour définition d’une politique de maîtrise des consommations d'eau dans les bâtiments publics.</a:t>
            </a:r>
          </a:p>
        </p:txBody>
      </p:sp>
      <p:sp>
        <p:nvSpPr>
          <p:cNvPr id="10" name="Text Box 15">
            <a:extLst>
              <a:ext uri="{FF2B5EF4-FFF2-40B4-BE49-F238E27FC236}">
                <a16:creationId xmlns:a16="http://schemas.microsoft.com/office/drawing/2014/main" id="{2980B7DE-EC84-EFF7-4133-C7666407935B}"/>
              </a:ext>
            </a:extLst>
          </p:cNvPr>
          <p:cNvSpPr txBox="1">
            <a:spLocks noChangeArrowheads="1"/>
          </p:cNvSpPr>
          <p:nvPr/>
        </p:nvSpPr>
        <p:spPr bwMode="auto">
          <a:xfrm>
            <a:off x="223920" y="3735846"/>
            <a:ext cx="866856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sz="2000" b="1" dirty="0">
                <a:solidFill>
                  <a:schemeClr val="accent6">
                    <a:lumMod val="75000"/>
                  </a:schemeClr>
                </a:solidFill>
                <a:latin typeface="+mj-lt"/>
              </a:rPr>
              <a:t>A engager :</a:t>
            </a:r>
            <a:endParaRPr lang="fr-FR" sz="2000" dirty="0">
              <a:solidFill>
                <a:schemeClr val="accent6">
                  <a:lumMod val="75000"/>
                </a:schemeClr>
              </a:solidFill>
              <a:effectLst/>
              <a:latin typeface="+mj-lt"/>
            </a:endParaRPr>
          </a:p>
          <a:p>
            <a:pPr marL="342900" indent="-342900">
              <a:buClr>
                <a:schemeClr val="accent2"/>
              </a:buClr>
              <a:buSzPct val="100000"/>
              <a:buFont typeface="Wingdings" panose="05000000000000000000" pitchFamily="2" charset="2"/>
              <a:buChar char="ü"/>
            </a:pPr>
            <a:r>
              <a:rPr lang="fr-FR" sz="2000" dirty="0">
                <a:solidFill>
                  <a:srgbClr val="333399"/>
                </a:solidFill>
                <a:latin typeface="+mj-lt"/>
              </a:rPr>
              <a:t>par le Département</a:t>
            </a:r>
          </a:p>
        </p:txBody>
      </p:sp>
      <p:sp>
        <p:nvSpPr>
          <p:cNvPr id="2" name="Text Box 15">
            <a:extLst>
              <a:ext uri="{FF2B5EF4-FFF2-40B4-BE49-F238E27FC236}">
                <a16:creationId xmlns:a16="http://schemas.microsoft.com/office/drawing/2014/main" id="{29849AA5-2FB1-3B13-D679-19B73CEC6873}"/>
              </a:ext>
            </a:extLst>
          </p:cNvPr>
          <p:cNvSpPr txBox="1">
            <a:spLocks noChangeArrowheads="1"/>
          </p:cNvSpPr>
          <p:nvPr/>
        </p:nvSpPr>
        <p:spPr bwMode="auto">
          <a:xfrm>
            <a:off x="4209825" y="1353059"/>
            <a:ext cx="49586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ctr">
              <a:spcAft>
                <a:spcPts val="300"/>
              </a:spcAft>
              <a:buClr>
                <a:schemeClr val="accent2"/>
              </a:buClr>
              <a:buSzPct val="100000"/>
            </a:pPr>
            <a:r>
              <a:rPr lang="fr-FR" altLang="fr-FR" sz="1600" dirty="0">
                <a:solidFill>
                  <a:srgbClr val="333399"/>
                </a:solidFill>
                <a:latin typeface="Trebuchet MS" panose="020B0603020202020204" pitchFamily="34" charset="0"/>
              </a:rPr>
              <a:t>A engager (brique du A1-7)</a:t>
            </a:r>
          </a:p>
        </p:txBody>
      </p:sp>
    </p:spTree>
    <p:extLst>
      <p:ext uri="{BB962C8B-B14F-4D97-AF65-F5344CB8AC3E}">
        <p14:creationId xmlns:p14="http://schemas.microsoft.com/office/powerpoint/2010/main" val="1500970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20</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A2-5 : Evaluation efficacité micro-substitutions</a:t>
            </a:r>
            <a:endParaRPr lang="fr-FR" altLang="fr-FR" sz="2400" b="1" i="1" dirty="0">
              <a:solidFill>
                <a:srgbClr val="0077D4"/>
              </a:solidFill>
            </a:endParaRPr>
          </a:p>
        </p:txBody>
      </p:sp>
      <p:sp>
        <p:nvSpPr>
          <p:cNvPr id="6" name="Text Box 15">
            <a:extLst>
              <a:ext uri="{FF2B5EF4-FFF2-40B4-BE49-F238E27FC236}">
                <a16:creationId xmlns:a16="http://schemas.microsoft.com/office/drawing/2014/main" id="{5E799F69-31EA-233D-7594-56BEE4E9C5FA}"/>
              </a:ext>
            </a:extLst>
          </p:cNvPr>
          <p:cNvSpPr txBox="1">
            <a:spLocks noChangeArrowheads="1"/>
          </p:cNvSpPr>
          <p:nvPr/>
        </p:nvSpPr>
        <p:spPr bwMode="auto">
          <a:xfrm>
            <a:off x="-1" y="1385699"/>
            <a:ext cx="4176466"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A2-5 : </a:t>
            </a:r>
            <a:r>
              <a:rPr lang="fr-FR" altLang="fr-FR" sz="1200" b="1" dirty="0">
                <a:solidFill>
                  <a:srgbClr val="E46C0A"/>
                </a:solidFill>
                <a:latin typeface="Trebuchet MS" panose="020B0603020202020204" pitchFamily="34" charset="0"/>
              </a:rPr>
              <a:t>économies d'eau et efficience des usages</a:t>
            </a:r>
          </a:p>
          <a:p>
            <a:pPr marL="342900" indent="-342900">
              <a:buClr>
                <a:schemeClr val="accent2"/>
              </a:buClr>
              <a:buSzPct val="100000"/>
              <a:buFont typeface="Wingdings" panose="05000000000000000000" pitchFamily="2" charset="2"/>
              <a:buChar char="ü"/>
            </a:pPr>
            <a:r>
              <a:rPr lang="fr-FR" sz="1100" dirty="0">
                <a:solidFill>
                  <a:srgbClr val="333399"/>
                </a:solidFill>
                <a:latin typeface="Trebuchet MS" panose="020B0603020202020204" pitchFamily="34" charset="0"/>
              </a:rPr>
              <a:t>efficacité micro-substitutions</a:t>
            </a:r>
            <a:endParaRPr lang="fr-FR" altLang="fr-FR" sz="1100" i="1" dirty="0">
              <a:solidFill>
                <a:srgbClr val="333399"/>
              </a:solidFill>
              <a:latin typeface="Trebuchet MS" panose="020B0603020202020204" pitchFamily="34" charset="0"/>
            </a:endParaRPr>
          </a:p>
        </p:txBody>
      </p:sp>
      <p:sp>
        <p:nvSpPr>
          <p:cNvPr id="8" name="Text Box 15">
            <a:extLst>
              <a:ext uri="{FF2B5EF4-FFF2-40B4-BE49-F238E27FC236}">
                <a16:creationId xmlns:a16="http://schemas.microsoft.com/office/drawing/2014/main" id="{6B5D9F6A-CC55-954F-5292-1A5A59670B8A}"/>
              </a:ext>
            </a:extLst>
          </p:cNvPr>
          <p:cNvSpPr txBox="1">
            <a:spLocks noChangeArrowheads="1"/>
          </p:cNvSpPr>
          <p:nvPr/>
        </p:nvSpPr>
        <p:spPr bwMode="auto">
          <a:xfrm>
            <a:off x="181265" y="1988840"/>
            <a:ext cx="878146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Aft>
                <a:spcPts val="1200"/>
              </a:spcAft>
              <a:buClr>
                <a:schemeClr val="accent2"/>
              </a:buClr>
              <a:buSzPct val="100000"/>
            </a:pPr>
            <a:r>
              <a:rPr lang="fr-FR" altLang="fr-FR" sz="2000" dirty="0">
                <a:solidFill>
                  <a:srgbClr val="333399"/>
                </a:solidFill>
                <a:latin typeface="Trebuchet MS" panose="020B0603020202020204" pitchFamily="34" charset="0"/>
              </a:rPr>
              <a:t>Inventaires des micro-substitutions (arrosage d’espaces verts et terrains de sport, ateliers municipaux…) mises en œuvre, analyse de leurs performances technico-économiques, quantification des projets potentiels</a:t>
            </a:r>
          </a:p>
        </p:txBody>
      </p:sp>
      <p:sp>
        <p:nvSpPr>
          <p:cNvPr id="10" name="Text Box 15">
            <a:extLst>
              <a:ext uri="{FF2B5EF4-FFF2-40B4-BE49-F238E27FC236}">
                <a16:creationId xmlns:a16="http://schemas.microsoft.com/office/drawing/2014/main" id="{2980B7DE-EC84-EFF7-4133-C7666407935B}"/>
              </a:ext>
            </a:extLst>
          </p:cNvPr>
          <p:cNvSpPr txBox="1">
            <a:spLocks noChangeArrowheads="1"/>
          </p:cNvSpPr>
          <p:nvPr/>
        </p:nvSpPr>
        <p:spPr bwMode="auto">
          <a:xfrm>
            <a:off x="223920" y="3735846"/>
            <a:ext cx="866856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sz="2000" b="1" dirty="0">
                <a:solidFill>
                  <a:schemeClr val="accent6">
                    <a:lumMod val="75000"/>
                  </a:schemeClr>
                </a:solidFill>
                <a:latin typeface="+mj-lt"/>
              </a:rPr>
              <a:t>A engager :</a:t>
            </a:r>
            <a:endParaRPr lang="fr-FR" sz="2000" dirty="0">
              <a:solidFill>
                <a:schemeClr val="accent6">
                  <a:lumMod val="75000"/>
                </a:schemeClr>
              </a:solidFill>
              <a:effectLst/>
              <a:latin typeface="+mj-lt"/>
            </a:endParaRPr>
          </a:p>
          <a:p>
            <a:pPr marL="342900" indent="-342900">
              <a:buClr>
                <a:schemeClr val="accent2"/>
              </a:buClr>
              <a:buSzPct val="100000"/>
              <a:buFont typeface="Wingdings" panose="05000000000000000000" pitchFamily="2" charset="2"/>
              <a:buChar char="ü"/>
            </a:pPr>
            <a:r>
              <a:rPr lang="fr-FR" sz="2000" dirty="0">
                <a:solidFill>
                  <a:srgbClr val="333399"/>
                </a:solidFill>
                <a:latin typeface="+mj-lt"/>
              </a:rPr>
              <a:t>par le SMEGREG</a:t>
            </a:r>
          </a:p>
          <a:p>
            <a:pPr marL="342900" indent="-342900">
              <a:buClr>
                <a:schemeClr val="accent2"/>
              </a:buClr>
              <a:buSzPct val="100000"/>
              <a:buFont typeface="Wingdings" panose="05000000000000000000" pitchFamily="2" charset="2"/>
              <a:buChar char="ü"/>
            </a:pPr>
            <a:r>
              <a:rPr lang="fr-FR" sz="2000" dirty="0">
                <a:solidFill>
                  <a:srgbClr val="333399"/>
                </a:solidFill>
                <a:latin typeface="+mj-lt"/>
              </a:rPr>
              <a:t>le cas échéant avec externalisation</a:t>
            </a:r>
          </a:p>
        </p:txBody>
      </p:sp>
      <p:sp>
        <p:nvSpPr>
          <p:cNvPr id="2" name="Text Box 15">
            <a:extLst>
              <a:ext uri="{FF2B5EF4-FFF2-40B4-BE49-F238E27FC236}">
                <a16:creationId xmlns:a16="http://schemas.microsoft.com/office/drawing/2014/main" id="{29849AA5-2FB1-3B13-D679-19B73CEC6873}"/>
              </a:ext>
            </a:extLst>
          </p:cNvPr>
          <p:cNvSpPr txBox="1">
            <a:spLocks noChangeArrowheads="1"/>
          </p:cNvSpPr>
          <p:nvPr/>
        </p:nvSpPr>
        <p:spPr bwMode="auto">
          <a:xfrm>
            <a:off x="4209825" y="1353059"/>
            <a:ext cx="49586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ctr">
              <a:spcAft>
                <a:spcPts val="300"/>
              </a:spcAft>
              <a:buClr>
                <a:schemeClr val="accent2"/>
              </a:buClr>
              <a:buSzPct val="100000"/>
            </a:pPr>
            <a:r>
              <a:rPr lang="fr-FR" altLang="fr-FR" sz="1600" dirty="0">
                <a:solidFill>
                  <a:srgbClr val="333399"/>
                </a:solidFill>
                <a:latin typeface="Trebuchet MS" panose="020B0603020202020204" pitchFamily="34" charset="0"/>
              </a:rPr>
              <a:t>A engager (brique du A1-7)</a:t>
            </a:r>
          </a:p>
        </p:txBody>
      </p:sp>
    </p:spTree>
    <p:extLst>
      <p:ext uri="{BB962C8B-B14F-4D97-AF65-F5344CB8AC3E}">
        <p14:creationId xmlns:p14="http://schemas.microsoft.com/office/powerpoint/2010/main" val="94405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21</a:t>
            </a:fld>
            <a:endParaRPr lang="fr-FR" dirty="0"/>
          </a:p>
        </p:txBody>
      </p:sp>
      <p:sp>
        <p:nvSpPr>
          <p:cNvPr id="6" name="Text Box 15">
            <a:extLst>
              <a:ext uri="{FF2B5EF4-FFF2-40B4-BE49-F238E27FC236}">
                <a16:creationId xmlns:a16="http://schemas.microsoft.com/office/drawing/2014/main" id="{5E799F69-31EA-233D-7594-56BEE4E9C5FA}"/>
              </a:ext>
            </a:extLst>
          </p:cNvPr>
          <p:cNvSpPr txBox="1">
            <a:spLocks noChangeArrowheads="1"/>
          </p:cNvSpPr>
          <p:nvPr/>
        </p:nvSpPr>
        <p:spPr bwMode="auto">
          <a:xfrm>
            <a:off x="-1" y="1385699"/>
            <a:ext cx="4176466"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A2-6 : </a:t>
            </a:r>
            <a:r>
              <a:rPr lang="fr-FR" altLang="fr-FR" sz="1200" b="1" dirty="0">
                <a:solidFill>
                  <a:srgbClr val="E46C0A"/>
                </a:solidFill>
                <a:latin typeface="Trebuchet MS" panose="020B0603020202020204" pitchFamily="34" charset="0"/>
              </a:rPr>
              <a:t>économies d'eau et efficience des usages </a:t>
            </a:r>
          </a:p>
          <a:p>
            <a:pPr marL="342900" indent="-342900">
              <a:buClr>
                <a:schemeClr val="accent2"/>
              </a:buClr>
              <a:buSzPct val="100000"/>
              <a:buFont typeface="Wingdings" panose="05000000000000000000" pitchFamily="2" charset="2"/>
              <a:buChar char="ü"/>
            </a:pPr>
            <a:r>
              <a:rPr lang="fr-FR" altLang="fr-FR" sz="1100" i="1" dirty="0">
                <a:solidFill>
                  <a:srgbClr val="333399"/>
                </a:solidFill>
                <a:latin typeface="Trebuchet MS" panose="020B0603020202020204" pitchFamily="34" charset="0"/>
              </a:rPr>
              <a:t>origine et usages de l'eau dans activités économiques</a:t>
            </a:r>
          </a:p>
        </p:txBody>
      </p:sp>
      <p:sp>
        <p:nvSpPr>
          <p:cNvPr id="14" name="Text Box 15">
            <a:extLst>
              <a:ext uri="{FF2B5EF4-FFF2-40B4-BE49-F238E27FC236}">
                <a16:creationId xmlns:a16="http://schemas.microsoft.com/office/drawing/2014/main" id="{4A7CE6B5-C08A-3646-A26F-2B2C11839F88}"/>
              </a:ext>
            </a:extLst>
          </p:cNvPr>
          <p:cNvSpPr txBox="1">
            <a:spLocks noChangeArrowheads="1"/>
          </p:cNvSpPr>
          <p:nvPr/>
        </p:nvSpPr>
        <p:spPr bwMode="auto">
          <a:xfrm>
            <a:off x="65760" y="1889183"/>
            <a:ext cx="4290216" cy="1323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noAutofit/>
          </a:bodyPr>
          <a:lstStyle/>
          <a:p>
            <a:pPr>
              <a:spcAft>
                <a:spcPts val="600"/>
              </a:spcAft>
              <a:buClr>
                <a:schemeClr val="accent2"/>
              </a:buClr>
              <a:buSzPct val="100000"/>
            </a:pPr>
            <a:r>
              <a:rPr lang="fr-FR" sz="1600" b="1" dirty="0">
                <a:solidFill>
                  <a:srgbClr val="333399"/>
                </a:solidFill>
                <a:effectLst/>
                <a:latin typeface="+mj-lt"/>
              </a:rPr>
              <a:t>Des études par catégorie d'activités économiques pour :</a:t>
            </a:r>
          </a:p>
          <a:p>
            <a:pPr marL="171450" indent="-171450">
              <a:spcAft>
                <a:spcPts val="600"/>
              </a:spcAft>
              <a:buClr>
                <a:schemeClr val="accent2"/>
              </a:buClr>
              <a:buSzPct val="100000"/>
              <a:buFont typeface="Wingdings" panose="05000000000000000000" pitchFamily="2" charset="2"/>
              <a:buChar char="ü"/>
            </a:pPr>
            <a:r>
              <a:rPr lang="fr-FR" sz="1600" i="1" dirty="0">
                <a:solidFill>
                  <a:srgbClr val="333399"/>
                </a:solidFill>
                <a:latin typeface="+mj-lt"/>
              </a:rPr>
              <a:t>Mieux connaître les consommations et prélèvements et les gisements d'économie d'eau</a:t>
            </a:r>
          </a:p>
          <a:p>
            <a:pPr marL="171450" indent="-171450">
              <a:spcAft>
                <a:spcPts val="600"/>
              </a:spcAft>
              <a:buClr>
                <a:schemeClr val="accent2"/>
              </a:buClr>
              <a:buSzPct val="100000"/>
              <a:buFont typeface="Wingdings" panose="05000000000000000000" pitchFamily="2" charset="2"/>
              <a:buChar char="ü"/>
            </a:pPr>
            <a:r>
              <a:rPr lang="fr-FR" sz="1600" i="1" dirty="0">
                <a:solidFill>
                  <a:srgbClr val="333399"/>
                </a:solidFill>
                <a:latin typeface="+mj-lt"/>
              </a:rPr>
              <a:t>Proposer des actions auprès des professionnels (label, guide technique)</a:t>
            </a:r>
            <a:endParaRPr lang="fr-FR" sz="1600" i="1" dirty="0">
              <a:solidFill>
                <a:srgbClr val="333399"/>
              </a:solidFill>
              <a:effectLst/>
              <a:latin typeface="+mj-lt"/>
            </a:endParaRPr>
          </a:p>
          <a:p>
            <a:pPr algn="ctr">
              <a:spcAft>
                <a:spcPts val="600"/>
              </a:spcAft>
              <a:buClr>
                <a:schemeClr val="accent2"/>
              </a:buClr>
              <a:buSzPct val="100000"/>
            </a:pPr>
            <a:endParaRPr lang="fr-FR" sz="1600" b="1" dirty="0">
              <a:solidFill>
                <a:srgbClr val="333399"/>
              </a:solidFill>
              <a:effectLst/>
              <a:latin typeface="+mj-lt"/>
            </a:endParaRPr>
          </a:p>
          <a:p>
            <a:pPr algn="ctr">
              <a:spcAft>
                <a:spcPts val="600"/>
              </a:spcAft>
              <a:buClr>
                <a:schemeClr val="accent2"/>
              </a:buClr>
              <a:buSzPct val="100000"/>
            </a:pPr>
            <a:endParaRPr lang="fr-FR" sz="1600" dirty="0">
              <a:solidFill>
                <a:srgbClr val="333399"/>
              </a:solidFill>
              <a:effectLst/>
              <a:latin typeface="+mj-lt"/>
            </a:endParaRPr>
          </a:p>
          <a:p>
            <a:pPr marL="342900" indent="-342900" algn="ctr">
              <a:buClr>
                <a:schemeClr val="accent2"/>
              </a:buClr>
              <a:buSzPct val="100000"/>
              <a:buFont typeface="Wingdings" panose="05000000000000000000" pitchFamily="2" charset="2"/>
              <a:buChar char="ü"/>
            </a:pPr>
            <a:endParaRPr lang="fr-FR" sz="1600" dirty="0">
              <a:solidFill>
                <a:srgbClr val="333399"/>
              </a:solidFill>
              <a:effectLst/>
              <a:latin typeface="+mj-lt"/>
            </a:endParaRPr>
          </a:p>
          <a:p>
            <a:pPr marL="342900" indent="-342900" algn="ctr">
              <a:buClr>
                <a:schemeClr val="accent2"/>
              </a:buClr>
              <a:buSzPct val="100000"/>
              <a:buFont typeface="Wingdings" panose="05000000000000000000" pitchFamily="2" charset="2"/>
              <a:buChar char="ü"/>
            </a:pPr>
            <a:endParaRPr lang="fr-FR" sz="1600" i="1" dirty="0">
              <a:solidFill>
                <a:srgbClr val="333399"/>
              </a:solidFill>
              <a:latin typeface="+mj-lt"/>
            </a:endParaRPr>
          </a:p>
        </p:txBody>
      </p:sp>
      <p:sp>
        <p:nvSpPr>
          <p:cNvPr id="2" name="Text Box 15">
            <a:extLst>
              <a:ext uri="{FF2B5EF4-FFF2-40B4-BE49-F238E27FC236}">
                <a16:creationId xmlns:a16="http://schemas.microsoft.com/office/drawing/2014/main" id="{37D28B74-2A0A-04C5-FBD9-1BEAC3E6726A}"/>
              </a:ext>
            </a:extLst>
          </p:cNvPr>
          <p:cNvSpPr txBox="1">
            <a:spLocks noChangeArrowheads="1"/>
          </p:cNvSpPr>
          <p:nvPr/>
        </p:nvSpPr>
        <p:spPr bwMode="auto">
          <a:xfrm>
            <a:off x="4572000" y="1566167"/>
            <a:ext cx="4470814" cy="1492716"/>
          </a:xfrm>
          <a:prstGeom prst="rect">
            <a:avLst/>
          </a:prstGeom>
          <a:noFill/>
          <a:ln w="50800" algn="ctr">
            <a:solidFill>
              <a:srgbClr val="F78F04"/>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pPr algn="just">
              <a:spcAft>
                <a:spcPts val="300"/>
              </a:spcAft>
              <a:buClr>
                <a:schemeClr val="accent2"/>
              </a:buClr>
              <a:buSzPct val="100000"/>
            </a:pPr>
            <a:r>
              <a:rPr lang="fr-FR" altLang="fr-FR" sz="1600" dirty="0">
                <a:solidFill>
                  <a:srgbClr val="333399"/>
                </a:solidFill>
                <a:latin typeface="Trebuchet MS" panose="020B0603020202020204" pitchFamily="34" charset="0"/>
              </a:rPr>
              <a:t>Deux études déjà menées auprès :</a:t>
            </a:r>
          </a:p>
          <a:p>
            <a:pPr marL="171450" indent="-171450" algn="just">
              <a:spcAft>
                <a:spcPts val="300"/>
              </a:spcAft>
              <a:buClr>
                <a:schemeClr val="accent2"/>
              </a:buClr>
              <a:buSzPct val="100000"/>
              <a:buFont typeface="Wingdings" panose="05000000000000000000" pitchFamily="2" charset="2"/>
              <a:buChar char="ü"/>
            </a:pPr>
            <a:r>
              <a:rPr lang="fr-FR" altLang="fr-FR" sz="1400" i="1" dirty="0">
                <a:solidFill>
                  <a:srgbClr val="333399"/>
                </a:solidFill>
                <a:latin typeface="Trebuchet MS" panose="020B0603020202020204" pitchFamily="34" charset="0"/>
              </a:rPr>
              <a:t>Fabricants de béton prêts à l'emploi (40 centrales en Gironde) : 300 000 m</a:t>
            </a:r>
            <a:r>
              <a:rPr lang="fr-FR" altLang="fr-FR" sz="1400" i="1" baseline="30000" dirty="0">
                <a:solidFill>
                  <a:srgbClr val="333399"/>
                </a:solidFill>
                <a:latin typeface="Trebuchet MS" panose="020B0603020202020204" pitchFamily="34" charset="0"/>
              </a:rPr>
              <a:t>3</a:t>
            </a:r>
          </a:p>
          <a:p>
            <a:pPr marL="171450" indent="-171450" algn="just">
              <a:spcAft>
                <a:spcPts val="300"/>
              </a:spcAft>
              <a:buClr>
                <a:schemeClr val="accent2"/>
              </a:buClr>
              <a:buSzPct val="100000"/>
              <a:buFont typeface="Wingdings" panose="05000000000000000000" pitchFamily="2" charset="2"/>
              <a:buChar char="ü"/>
            </a:pPr>
            <a:r>
              <a:rPr lang="fr-FR" altLang="fr-FR" sz="1400" i="1" dirty="0">
                <a:solidFill>
                  <a:srgbClr val="333399"/>
                </a:solidFill>
                <a:latin typeface="Trebuchet MS" panose="020B0603020202020204" pitchFamily="34" charset="0"/>
              </a:rPr>
              <a:t>Acteurs de la viti-viniculture : 100 châteaux visités sur 5000, une estimation de 3 à 4 millions de m</a:t>
            </a:r>
            <a:r>
              <a:rPr lang="fr-FR" altLang="fr-FR" sz="1400" i="1" baseline="30000" dirty="0">
                <a:solidFill>
                  <a:srgbClr val="333399"/>
                </a:solidFill>
                <a:latin typeface="Trebuchet MS" panose="020B0603020202020204" pitchFamily="34" charset="0"/>
              </a:rPr>
              <a:t>3</a:t>
            </a:r>
            <a:r>
              <a:rPr lang="fr-FR" altLang="fr-FR" sz="1400" i="1" dirty="0">
                <a:solidFill>
                  <a:srgbClr val="333399"/>
                </a:solidFill>
                <a:latin typeface="Trebuchet MS" panose="020B0603020202020204" pitchFamily="34" charset="0"/>
              </a:rPr>
              <a:t> prélevés via les réseaux d'eau potable</a:t>
            </a:r>
          </a:p>
        </p:txBody>
      </p:sp>
      <p:sp>
        <p:nvSpPr>
          <p:cNvPr id="3" name="Text Box 15">
            <a:extLst>
              <a:ext uri="{FF2B5EF4-FFF2-40B4-BE49-F238E27FC236}">
                <a16:creationId xmlns:a16="http://schemas.microsoft.com/office/drawing/2014/main" id="{8C3EE36C-A7CB-3C2C-6F62-C0A21F47CE50}"/>
              </a:ext>
            </a:extLst>
          </p:cNvPr>
          <p:cNvSpPr txBox="1">
            <a:spLocks noChangeArrowheads="1"/>
          </p:cNvSpPr>
          <p:nvPr/>
        </p:nvSpPr>
        <p:spPr bwMode="auto">
          <a:xfrm>
            <a:off x="4572000" y="3212274"/>
            <a:ext cx="4470814" cy="223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noAutofit/>
          </a:bodyPr>
          <a:lstStyle/>
          <a:p>
            <a:pPr algn="just">
              <a:spcAft>
                <a:spcPts val="600"/>
              </a:spcAft>
              <a:buClr>
                <a:schemeClr val="accent2"/>
              </a:buClr>
              <a:buSzPct val="100000"/>
            </a:pPr>
            <a:r>
              <a:rPr lang="fr-FR" sz="1600" b="1" dirty="0">
                <a:solidFill>
                  <a:srgbClr val="333399"/>
                </a:solidFill>
                <a:effectLst/>
                <a:latin typeface="+mj-lt"/>
              </a:rPr>
              <a:t>Des travaux menés avec les professions :</a:t>
            </a:r>
          </a:p>
          <a:p>
            <a:pPr marL="171450" indent="-171450" algn="just">
              <a:spcAft>
                <a:spcPts val="600"/>
              </a:spcAft>
              <a:buClr>
                <a:schemeClr val="accent2"/>
              </a:buClr>
              <a:buSzPct val="100000"/>
              <a:buFont typeface="Wingdings" panose="05000000000000000000" pitchFamily="2" charset="2"/>
              <a:buChar char="ü"/>
            </a:pPr>
            <a:r>
              <a:rPr lang="fr-FR" sz="1600" b="1" i="1" dirty="0">
                <a:solidFill>
                  <a:srgbClr val="333399"/>
                </a:solidFill>
                <a:latin typeface="+mj-lt"/>
              </a:rPr>
              <a:t>Un label Eco Eau pour les centrales</a:t>
            </a:r>
          </a:p>
          <a:p>
            <a:pPr marL="171450" indent="-171450">
              <a:spcAft>
                <a:spcPts val="600"/>
              </a:spcAft>
              <a:buClr>
                <a:schemeClr val="accent2"/>
              </a:buClr>
              <a:buSzPct val="100000"/>
              <a:buFont typeface="Wingdings" panose="05000000000000000000" pitchFamily="2" charset="2"/>
              <a:buChar char="ü"/>
            </a:pPr>
            <a:r>
              <a:rPr lang="fr-FR" sz="1600" b="1" i="1" dirty="0">
                <a:solidFill>
                  <a:srgbClr val="333399"/>
                </a:solidFill>
                <a:latin typeface="+mj-lt"/>
              </a:rPr>
              <a:t>Des fiches pour les châteaux : évaluation  et comparaison des taux d'utilisation d'eau/l vin, création ou régularisation de forage, actions économies d'eau</a:t>
            </a:r>
            <a:endParaRPr lang="fr-FR" sz="1200" i="1" dirty="0">
              <a:solidFill>
                <a:srgbClr val="333399"/>
              </a:solidFill>
              <a:latin typeface="Trebuchet MS" panose="020B0603020202020204" pitchFamily="34" charset="0"/>
            </a:endParaRPr>
          </a:p>
          <a:p>
            <a:pPr>
              <a:buClr>
                <a:schemeClr val="accent2"/>
              </a:buClr>
              <a:buSzPct val="100000"/>
            </a:pPr>
            <a:endParaRPr lang="fr-FR" sz="1600" i="1" dirty="0">
              <a:solidFill>
                <a:srgbClr val="333399"/>
              </a:solidFill>
              <a:effectLst/>
              <a:latin typeface="+mj-lt"/>
            </a:endParaRPr>
          </a:p>
          <a:p>
            <a:pPr marL="342900" indent="-342900">
              <a:buClr>
                <a:schemeClr val="accent2"/>
              </a:buClr>
              <a:buSzPct val="100000"/>
              <a:buFont typeface="Wingdings" panose="05000000000000000000" pitchFamily="2" charset="2"/>
              <a:buChar char="ü"/>
            </a:pPr>
            <a:endParaRPr lang="fr-FR" sz="1600" i="1" dirty="0">
              <a:solidFill>
                <a:srgbClr val="333399"/>
              </a:solidFill>
              <a:latin typeface="+mj-lt"/>
            </a:endParaRPr>
          </a:p>
        </p:txBody>
      </p:sp>
      <p:sp>
        <p:nvSpPr>
          <p:cNvPr id="8" name="Text Box 15">
            <a:extLst>
              <a:ext uri="{FF2B5EF4-FFF2-40B4-BE49-F238E27FC236}">
                <a16:creationId xmlns:a16="http://schemas.microsoft.com/office/drawing/2014/main" id="{4F8B139A-3E94-9816-8764-622D0B7DD2BC}"/>
              </a:ext>
            </a:extLst>
          </p:cNvPr>
          <p:cNvSpPr txBox="1">
            <a:spLocks noChangeArrowheads="1"/>
          </p:cNvSpPr>
          <p:nvPr/>
        </p:nvSpPr>
        <p:spPr bwMode="auto">
          <a:xfrm>
            <a:off x="755576" y="4606476"/>
            <a:ext cx="3744313" cy="1574098"/>
          </a:xfrm>
          <a:prstGeom prst="rect">
            <a:avLst/>
          </a:prstGeom>
          <a:noFill/>
          <a:ln w="50800" algn="ctr">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wrap="square">
            <a:noAutofit/>
          </a:bodyPr>
          <a:lstStyle/>
          <a:p>
            <a:pPr algn="just">
              <a:spcAft>
                <a:spcPts val="600"/>
              </a:spcAft>
              <a:buClr>
                <a:schemeClr val="accent2"/>
              </a:buClr>
              <a:buSzPct val="100000"/>
            </a:pPr>
            <a:r>
              <a:rPr lang="fr-FR" sz="1600" b="1" dirty="0">
                <a:solidFill>
                  <a:srgbClr val="333399"/>
                </a:solidFill>
                <a:effectLst/>
                <a:latin typeface="+mj-lt"/>
              </a:rPr>
              <a:t>A suivre :</a:t>
            </a:r>
          </a:p>
          <a:p>
            <a:pPr marL="171450" indent="-171450" algn="just">
              <a:spcAft>
                <a:spcPts val="600"/>
              </a:spcAft>
              <a:buClr>
                <a:schemeClr val="accent2"/>
              </a:buClr>
              <a:buSzPct val="100000"/>
              <a:buFont typeface="Wingdings" panose="05000000000000000000" pitchFamily="2" charset="2"/>
              <a:buChar char="ü"/>
            </a:pPr>
            <a:r>
              <a:rPr lang="fr-FR" sz="1600" b="1" i="1" dirty="0">
                <a:solidFill>
                  <a:srgbClr val="333399"/>
                </a:solidFill>
                <a:latin typeface="+mj-lt"/>
              </a:rPr>
              <a:t>Une étude tournée vers stations de lavage de voiture</a:t>
            </a:r>
          </a:p>
          <a:p>
            <a:pPr marL="171450" indent="-171450" algn="just">
              <a:spcAft>
                <a:spcPts val="600"/>
              </a:spcAft>
              <a:buClr>
                <a:schemeClr val="accent2"/>
              </a:buClr>
              <a:buSzPct val="100000"/>
              <a:buFont typeface="Wingdings" panose="05000000000000000000" pitchFamily="2" charset="2"/>
              <a:buChar char="ü"/>
            </a:pPr>
            <a:r>
              <a:rPr lang="fr-FR" sz="1600" b="1" i="1" dirty="0">
                <a:solidFill>
                  <a:srgbClr val="333399"/>
                </a:solidFill>
                <a:latin typeface="+mj-lt"/>
              </a:rPr>
              <a:t>Une étude vers les usages de l'eau liés au tourisme</a:t>
            </a:r>
          </a:p>
          <a:p>
            <a:pPr>
              <a:buClr>
                <a:schemeClr val="accent2"/>
              </a:buClr>
              <a:buSzPct val="100000"/>
            </a:pPr>
            <a:endParaRPr lang="fr-FR" sz="1600" i="1" dirty="0">
              <a:solidFill>
                <a:srgbClr val="333399"/>
              </a:solidFill>
              <a:effectLst/>
              <a:latin typeface="+mj-lt"/>
            </a:endParaRPr>
          </a:p>
          <a:p>
            <a:pPr marL="342900" indent="-342900">
              <a:buClr>
                <a:schemeClr val="accent2"/>
              </a:buClr>
              <a:buSzPct val="100000"/>
              <a:buFont typeface="Wingdings" panose="05000000000000000000" pitchFamily="2" charset="2"/>
              <a:buChar char="ü"/>
            </a:pPr>
            <a:endParaRPr lang="fr-FR" sz="1600" i="1" dirty="0">
              <a:solidFill>
                <a:srgbClr val="333399"/>
              </a:solidFill>
              <a:latin typeface="+mj-lt"/>
            </a:endParaRPr>
          </a:p>
        </p:txBody>
      </p:sp>
      <p:sp>
        <p:nvSpPr>
          <p:cNvPr id="10" name="Rectangle 2">
            <a:extLst>
              <a:ext uri="{FF2B5EF4-FFF2-40B4-BE49-F238E27FC236}">
                <a16:creationId xmlns:a16="http://schemas.microsoft.com/office/drawing/2014/main" id="{0D957947-F748-4599-5804-8AC6B6AEB267}"/>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A2-6 : Origine et usages de l'eau</a:t>
            </a:r>
            <a:br>
              <a:rPr lang="fr-FR" altLang="fr-FR" sz="2800" b="1" dirty="0">
                <a:solidFill>
                  <a:srgbClr val="0077D4"/>
                </a:solidFill>
              </a:rPr>
            </a:br>
            <a:r>
              <a:rPr lang="fr-FR" altLang="fr-FR" sz="2800" b="1" dirty="0">
                <a:solidFill>
                  <a:srgbClr val="0077D4"/>
                </a:solidFill>
              </a:rPr>
              <a:t>dans les activités économiques</a:t>
            </a:r>
            <a:endParaRPr lang="fr-FR" altLang="fr-FR" sz="2400" b="1" i="1" dirty="0">
              <a:solidFill>
                <a:srgbClr val="0077D4"/>
              </a:solidFill>
            </a:endParaRPr>
          </a:p>
        </p:txBody>
      </p:sp>
    </p:spTree>
    <p:extLst>
      <p:ext uri="{BB962C8B-B14F-4D97-AF65-F5344CB8AC3E}">
        <p14:creationId xmlns:p14="http://schemas.microsoft.com/office/powerpoint/2010/main" val="33835528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22</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A2-7 : Renforcement politique sensibilisation, formation, information</a:t>
            </a:r>
            <a:endParaRPr lang="fr-FR" altLang="fr-FR" sz="2400" b="1" i="1" dirty="0">
              <a:solidFill>
                <a:srgbClr val="0077D4"/>
              </a:solidFill>
            </a:endParaRPr>
          </a:p>
        </p:txBody>
      </p:sp>
      <p:sp>
        <p:nvSpPr>
          <p:cNvPr id="6" name="Text Box 15">
            <a:extLst>
              <a:ext uri="{FF2B5EF4-FFF2-40B4-BE49-F238E27FC236}">
                <a16:creationId xmlns:a16="http://schemas.microsoft.com/office/drawing/2014/main" id="{5E799F69-31EA-233D-7594-56BEE4E9C5FA}"/>
              </a:ext>
            </a:extLst>
          </p:cNvPr>
          <p:cNvSpPr txBox="1">
            <a:spLocks noChangeArrowheads="1"/>
          </p:cNvSpPr>
          <p:nvPr/>
        </p:nvSpPr>
        <p:spPr bwMode="auto">
          <a:xfrm>
            <a:off x="-1" y="1385699"/>
            <a:ext cx="4176466"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A2-7 : </a:t>
            </a:r>
            <a:r>
              <a:rPr lang="fr-FR" altLang="fr-FR" sz="1200" b="1" dirty="0">
                <a:solidFill>
                  <a:srgbClr val="E46C0A"/>
                </a:solidFill>
                <a:latin typeface="Trebuchet MS" panose="020B0603020202020204" pitchFamily="34" charset="0"/>
              </a:rPr>
              <a:t>économies d'eau et efficience des usages</a:t>
            </a:r>
          </a:p>
          <a:p>
            <a:pPr marL="342900" indent="-342900">
              <a:buClr>
                <a:schemeClr val="accent2"/>
              </a:buClr>
              <a:buSzPct val="100000"/>
              <a:buFont typeface="Wingdings" panose="05000000000000000000" pitchFamily="2" charset="2"/>
              <a:buChar char="ü"/>
            </a:pPr>
            <a:r>
              <a:rPr lang="fr-FR" sz="1100" dirty="0">
                <a:solidFill>
                  <a:srgbClr val="333399"/>
                </a:solidFill>
                <a:latin typeface="Trebuchet MS" panose="020B0603020202020204" pitchFamily="34" charset="0"/>
              </a:rPr>
              <a:t>politique sensibilisation, formation, information</a:t>
            </a:r>
            <a:endParaRPr lang="fr-FR" altLang="fr-FR" sz="1100" i="1" dirty="0">
              <a:solidFill>
                <a:srgbClr val="333399"/>
              </a:solidFill>
              <a:latin typeface="Trebuchet MS" panose="020B0603020202020204" pitchFamily="34" charset="0"/>
            </a:endParaRPr>
          </a:p>
        </p:txBody>
      </p:sp>
      <p:sp>
        <p:nvSpPr>
          <p:cNvPr id="10" name="Text Box 15">
            <a:extLst>
              <a:ext uri="{FF2B5EF4-FFF2-40B4-BE49-F238E27FC236}">
                <a16:creationId xmlns:a16="http://schemas.microsoft.com/office/drawing/2014/main" id="{2980B7DE-EC84-EFF7-4133-C7666407935B}"/>
              </a:ext>
            </a:extLst>
          </p:cNvPr>
          <p:cNvSpPr txBox="1">
            <a:spLocks noChangeArrowheads="1"/>
          </p:cNvSpPr>
          <p:nvPr/>
        </p:nvSpPr>
        <p:spPr bwMode="auto">
          <a:xfrm>
            <a:off x="151912" y="1988840"/>
            <a:ext cx="8668560" cy="386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sz="2000" b="1" dirty="0">
                <a:solidFill>
                  <a:schemeClr val="accent6">
                    <a:lumMod val="75000"/>
                  </a:schemeClr>
                </a:solidFill>
                <a:latin typeface="+mj-lt"/>
              </a:rPr>
              <a:t>Réalisé : </a:t>
            </a:r>
            <a:r>
              <a:rPr lang="fr-FR" sz="2000" dirty="0">
                <a:solidFill>
                  <a:srgbClr val="333399"/>
                </a:solidFill>
                <a:latin typeface="+mj-lt"/>
              </a:rPr>
              <a:t>actualisation de la stratégie de communication existante qui repose sur le programme d’actions pédagogiques en milieu scolaire "l’eau un enjeu majeur", le dispositif pour le grand public "Espaces Info Economie d’Eau", des actions de communication d’intérêt général via différents supports dont deux sites internet, avec renforcement des moyens et intégration des outils "réseaux sociaux" avec :</a:t>
            </a:r>
            <a:endParaRPr lang="fr-FR" sz="2000" dirty="0">
              <a:solidFill>
                <a:schemeClr val="accent6">
                  <a:lumMod val="75000"/>
                </a:schemeClr>
              </a:solidFill>
              <a:effectLst/>
              <a:latin typeface="+mj-lt"/>
            </a:endParaRPr>
          </a:p>
          <a:p>
            <a:pPr marL="342900" indent="-342900">
              <a:buClr>
                <a:schemeClr val="accent2"/>
              </a:buClr>
              <a:buSzPct val="100000"/>
              <a:buFont typeface="Wingdings" panose="05000000000000000000" pitchFamily="2" charset="2"/>
              <a:buChar char="ü"/>
            </a:pPr>
            <a:r>
              <a:rPr lang="fr-FR" sz="2000" dirty="0">
                <a:solidFill>
                  <a:srgbClr val="333399"/>
                </a:solidFill>
                <a:latin typeface="+mj-lt"/>
              </a:rPr>
              <a:t>renforcement des moyens budgétaires l'Eau Un Enjeu Majeur</a:t>
            </a:r>
          </a:p>
          <a:p>
            <a:pPr marL="342900" indent="-342900">
              <a:buClr>
                <a:schemeClr val="accent2"/>
              </a:buClr>
              <a:buSzPct val="100000"/>
              <a:buFont typeface="Wingdings" panose="05000000000000000000" pitchFamily="2" charset="2"/>
              <a:buChar char="ü"/>
            </a:pPr>
            <a:r>
              <a:rPr lang="fr-FR" sz="2000" dirty="0">
                <a:solidFill>
                  <a:srgbClr val="333399"/>
                </a:solidFill>
                <a:latin typeface="+mj-lt"/>
              </a:rPr>
              <a:t>un poste à mi/temps au SMEGREG</a:t>
            </a:r>
          </a:p>
          <a:p>
            <a:pPr marL="342900" indent="-342900">
              <a:buClr>
                <a:schemeClr val="accent2"/>
              </a:buClr>
              <a:buSzPct val="100000"/>
              <a:buFont typeface="Wingdings" panose="05000000000000000000" pitchFamily="2" charset="2"/>
              <a:buChar char="ü"/>
            </a:pPr>
            <a:r>
              <a:rPr lang="fr-FR" sz="2000" dirty="0">
                <a:solidFill>
                  <a:srgbClr val="333399"/>
                </a:solidFill>
                <a:latin typeface="+mj-lt"/>
              </a:rPr>
              <a:t>refonte site jeconomiseleau (fait) et smegreg (en cours)</a:t>
            </a:r>
          </a:p>
          <a:p>
            <a:pPr marL="342900" indent="-342900">
              <a:buClr>
                <a:schemeClr val="accent2"/>
              </a:buClr>
              <a:buSzPct val="100000"/>
              <a:buFont typeface="Wingdings" panose="05000000000000000000" pitchFamily="2" charset="2"/>
              <a:buChar char="ü"/>
            </a:pPr>
            <a:r>
              <a:rPr lang="fr-FR" sz="2000" dirty="0">
                <a:solidFill>
                  <a:srgbClr val="333399"/>
                </a:solidFill>
                <a:latin typeface="+mj-lt"/>
              </a:rPr>
              <a:t>compte LinkedIn</a:t>
            </a:r>
          </a:p>
          <a:p>
            <a:pPr marL="342900" indent="-342900">
              <a:buClr>
                <a:schemeClr val="accent2"/>
              </a:buClr>
              <a:buSzPct val="100000"/>
              <a:buFont typeface="Wingdings" panose="05000000000000000000" pitchFamily="2" charset="2"/>
              <a:buChar char="ü"/>
            </a:pPr>
            <a:r>
              <a:rPr lang="fr-FR" sz="2000" dirty="0">
                <a:solidFill>
                  <a:srgbClr val="333399"/>
                </a:solidFill>
                <a:latin typeface="+mj-lt"/>
              </a:rPr>
              <a:t>fréquence de La Lettre des Nappes profondes de Gironde</a:t>
            </a:r>
          </a:p>
          <a:p>
            <a:pPr marL="342900" indent="-342900">
              <a:buClr>
                <a:schemeClr val="accent2"/>
              </a:buClr>
              <a:buSzPct val="100000"/>
              <a:buFont typeface="Wingdings" panose="05000000000000000000" pitchFamily="2" charset="2"/>
              <a:buChar char="ü"/>
            </a:pPr>
            <a:r>
              <a:rPr lang="fr-FR" sz="2000" dirty="0">
                <a:solidFill>
                  <a:srgbClr val="333399"/>
                </a:solidFill>
                <a:latin typeface="+mj-lt"/>
              </a:rPr>
              <a:t>réponse à l'appel à projet Educ'Eau</a:t>
            </a:r>
          </a:p>
        </p:txBody>
      </p:sp>
      <p:sp>
        <p:nvSpPr>
          <p:cNvPr id="2" name="Text Box 15">
            <a:extLst>
              <a:ext uri="{FF2B5EF4-FFF2-40B4-BE49-F238E27FC236}">
                <a16:creationId xmlns:a16="http://schemas.microsoft.com/office/drawing/2014/main" id="{29849AA5-2FB1-3B13-D679-19B73CEC6873}"/>
              </a:ext>
            </a:extLst>
          </p:cNvPr>
          <p:cNvSpPr txBox="1">
            <a:spLocks noChangeArrowheads="1"/>
          </p:cNvSpPr>
          <p:nvPr/>
        </p:nvSpPr>
        <p:spPr bwMode="auto">
          <a:xfrm>
            <a:off x="4209825" y="1353059"/>
            <a:ext cx="49586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ctr">
              <a:spcAft>
                <a:spcPts val="300"/>
              </a:spcAft>
              <a:buClr>
                <a:schemeClr val="accent2"/>
              </a:buClr>
              <a:buSzPct val="100000"/>
            </a:pPr>
            <a:r>
              <a:rPr lang="fr-FR" altLang="fr-FR" sz="1600" dirty="0">
                <a:solidFill>
                  <a:srgbClr val="333399"/>
                </a:solidFill>
                <a:latin typeface="Trebuchet MS" panose="020B0603020202020204" pitchFamily="34" charset="0"/>
              </a:rPr>
              <a:t>Réalisé</a:t>
            </a:r>
          </a:p>
        </p:txBody>
      </p:sp>
    </p:spTree>
    <p:extLst>
      <p:ext uri="{BB962C8B-B14F-4D97-AF65-F5344CB8AC3E}">
        <p14:creationId xmlns:p14="http://schemas.microsoft.com/office/powerpoint/2010/main" val="21367309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2059B7-69C4-9158-4B27-BD654CFAF20F}"/>
              </a:ext>
            </a:extLst>
          </p:cNvPr>
          <p:cNvSpPr/>
          <p:nvPr/>
        </p:nvSpPr>
        <p:spPr>
          <a:xfrm>
            <a:off x="306963" y="1700808"/>
            <a:ext cx="8640960" cy="576064"/>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8" name="Rectangle 7">
            <a:extLst>
              <a:ext uri="{FF2B5EF4-FFF2-40B4-BE49-F238E27FC236}">
                <a16:creationId xmlns:a16="http://schemas.microsoft.com/office/drawing/2014/main" id="{80C72D66-220B-560D-F708-69D372512121}"/>
              </a:ext>
            </a:extLst>
          </p:cNvPr>
          <p:cNvSpPr/>
          <p:nvPr/>
        </p:nvSpPr>
        <p:spPr>
          <a:xfrm>
            <a:off x="306963" y="2268488"/>
            <a:ext cx="8640960" cy="576064"/>
          </a:xfrm>
          <a:prstGeom prst="rect">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9" name="Rectangle 8">
            <a:extLst>
              <a:ext uri="{FF2B5EF4-FFF2-40B4-BE49-F238E27FC236}">
                <a16:creationId xmlns:a16="http://schemas.microsoft.com/office/drawing/2014/main" id="{A4F2EDCB-2418-D168-9632-1C360BCB49FA}"/>
              </a:ext>
            </a:extLst>
          </p:cNvPr>
          <p:cNvSpPr/>
          <p:nvPr/>
        </p:nvSpPr>
        <p:spPr>
          <a:xfrm>
            <a:off x="306963" y="4910445"/>
            <a:ext cx="8657192" cy="576064"/>
          </a:xfrm>
          <a:prstGeom prst="rect">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10" name="Rectangle 9">
            <a:extLst>
              <a:ext uri="{FF2B5EF4-FFF2-40B4-BE49-F238E27FC236}">
                <a16:creationId xmlns:a16="http://schemas.microsoft.com/office/drawing/2014/main" id="{B82F2F28-BB5B-6365-443E-7ECE8E1096AE}"/>
              </a:ext>
            </a:extLst>
          </p:cNvPr>
          <p:cNvSpPr/>
          <p:nvPr/>
        </p:nvSpPr>
        <p:spPr>
          <a:xfrm>
            <a:off x="290729" y="2852935"/>
            <a:ext cx="8657193" cy="2057509"/>
          </a:xfrm>
          <a:prstGeom prst="rect">
            <a:avLst/>
          </a:prstGeom>
          <a:solidFill>
            <a:srgbClr val="FFFF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4" name="Text Box 15">
            <a:extLst>
              <a:ext uri="{FF2B5EF4-FFF2-40B4-BE49-F238E27FC236}">
                <a16:creationId xmlns:a16="http://schemas.microsoft.com/office/drawing/2014/main" id="{083AEC7C-09ED-41F2-881E-87D1DC009B5E}"/>
              </a:ext>
            </a:extLst>
          </p:cNvPr>
          <p:cNvSpPr txBox="1">
            <a:spLocks noChangeArrowheads="1"/>
          </p:cNvSpPr>
          <p:nvPr/>
        </p:nvSpPr>
        <p:spPr bwMode="auto">
          <a:xfrm>
            <a:off x="306963" y="1791489"/>
            <a:ext cx="8640960"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457200" indent="-457200">
              <a:spcBef>
                <a:spcPts val="600"/>
              </a:spcBef>
              <a:buClr>
                <a:schemeClr val="accent6">
                  <a:lumMod val="75000"/>
                </a:schemeClr>
              </a:buClr>
              <a:buFont typeface="+mj-lt"/>
              <a:buAutoNum type="arabicPeriod"/>
            </a:pPr>
            <a:r>
              <a:rPr lang="fr-FR" sz="2400" dirty="0">
                <a:solidFill>
                  <a:srgbClr val="333399"/>
                </a:solidFill>
                <a:latin typeface="Trebuchet MS" panose="020B0603020202020204" pitchFamily="34" charset="0"/>
              </a:rPr>
              <a:t>AEP : encadrement accès à la ressource = révision auto</a:t>
            </a:r>
          </a:p>
          <a:p>
            <a:pPr marL="457200" indent="-457200">
              <a:spcBef>
                <a:spcPts val="1200"/>
              </a:spcBef>
              <a:buClr>
                <a:schemeClr val="accent6">
                  <a:lumMod val="75000"/>
                </a:schemeClr>
              </a:buClr>
              <a:buFont typeface="+mj-lt"/>
              <a:buAutoNum type="arabicPeriod"/>
            </a:pPr>
            <a:r>
              <a:rPr lang="fr-FR" sz="2400" dirty="0">
                <a:solidFill>
                  <a:srgbClr val="333399"/>
                </a:solidFill>
                <a:latin typeface="Trebuchet MS" panose="020B0603020202020204" pitchFamily="34" charset="0"/>
              </a:rPr>
              <a:t>AEP : organiser accès à la ressource </a:t>
            </a:r>
          </a:p>
          <a:p>
            <a:pPr marL="457200" indent="-457200">
              <a:spcBef>
                <a:spcPts val="1200"/>
              </a:spcBef>
              <a:buClr>
                <a:schemeClr val="accent6">
                  <a:lumMod val="75000"/>
                </a:schemeClr>
              </a:buClr>
              <a:buFont typeface="+mj-lt"/>
              <a:buAutoNum type="arabicPeriod"/>
            </a:pPr>
            <a:r>
              <a:rPr lang="fr-FR" sz="2400" dirty="0">
                <a:solidFill>
                  <a:srgbClr val="333399"/>
                </a:solidFill>
                <a:latin typeface="Trebuchet MS" panose="020B0603020202020204" pitchFamily="34" charset="0"/>
              </a:rPr>
              <a:t>AEP : création Champ captant des landes du Médoc</a:t>
            </a:r>
          </a:p>
          <a:p>
            <a:pPr marL="457200" indent="-457200">
              <a:spcBef>
                <a:spcPts val="1200"/>
              </a:spcBef>
              <a:buClr>
                <a:schemeClr val="accent6">
                  <a:lumMod val="75000"/>
                </a:schemeClr>
              </a:buClr>
              <a:buFont typeface="+mj-lt"/>
              <a:buAutoNum type="arabicPeriod"/>
            </a:pPr>
            <a:r>
              <a:rPr lang="fr-FR" sz="2400" dirty="0">
                <a:solidFill>
                  <a:srgbClr val="333399"/>
                </a:solidFill>
                <a:latin typeface="Trebuchet MS" panose="020B0603020202020204" pitchFamily="34" charset="0"/>
              </a:rPr>
              <a:t>AEP : recherches ressource pour substitution structurante</a:t>
            </a:r>
          </a:p>
          <a:p>
            <a:pPr marL="457200" indent="-457200">
              <a:spcBef>
                <a:spcPts val="1200"/>
              </a:spcBef>
              <a:buClr>
                <a:schemeClr val="accent6">
                  <a:lumMod val="75000"/>
                </a:schemeClr>
              </a:buClr>
              <a:buFont typeface="+mj-lt"/>
              <a:buAutoNum type="arabicPeriod"/>
            </a:pPr>
            <a:r>
              <a:rPr lang="fr-FR" sz="2400" dirty="0">
                <a:solidFill>
                  <a:srgbClr val="333399"/>
                </a:solidFill>
                <a:latin typeface="Trebuchet MS" panose="020B0603020202020204" pitchFamily="34" charset="0"/>
              </a:rPr>
              <a:t>AEP : recherches ressources pour substitution locales </a:t>
            </a:r>
          </a:p>
          <a:p>
            <a:pPr marL="457200" indent="-457200">
              <a:spcBef>
                <a:spcPts val="1200"/>
              </a:spcBef>
              <a:buClr>
                <a:schemeClr val="accent6">
                  <a:lumMod val="75000"/>
                </a:schemeClr>
              </a:buClr>
              <a:buFont typeface="+mj-lt"/>
              <a:buAutoNum type="arabicPeriod"/>
            </a:pPr>
            <a:r>
              <a:rPr lang="fr-FR" sz="2400" dirty="0">
                <a:solidFill>
                  <a:srgbClr val="333399"/>
                </a:solidFill>
                <a:latin typeface="Trebuchet MS" panose="020B0603020202020204" pitchFamily="34" charset="0"/>
              </a:rPr>
              <a:t>AEP : partage équitable des coûts</a:t>
            </a:r>
          </a:p>
          <a:p>
            <a:pPr marL="457200" indent="-457200">
              <a:spcBef>
                <a:spcPts val="1200"/>
              </a:spcBef>
              <a:buClr>
                <a:schemeClr val="accent6">
                  <a:lumMod val="75000"/>
                </a:schemeClr>
              </a:buClr>
              <a:buFont typeface="+mj-lt"/>
              <a:buAutoNum type="arabicPeriod"/>
            </a:pPr>
            <a:r>
              <a:rPr lang="fr-FR" sz="2400" dirty="0">
                <a:solidFill>
                  <a:srgbClr val="333399"/>
                </a:solidFill>
                <a:latin typeface="Trebuchet MS" panose="020B0603020202020204" pitchFamily="34" charset="0"/>
              </a:rPr>
              <a:t>Agriculture : création OUGC NP </a:t>
            </a: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23</a:t>
            </a:fld>
            <a:endParaRPr lang="fr-FR" dirty="0">
              <a:solidFill>
                <a:srgbClr val="E1E805"/>
              </a:solidFill>
            </a:endParaRPr>
          </a:p>
        </p:txBody>
      </p:sp>
      <p:sp>
        <p:nvSpPr>
          <p:cNvPr id="7" name="Rectangle 2">
            <a:extLst>
              <a:ext uri="{FF2B5EF4-FFF2-40B4-BE49-F238E27FC236}">
                <a16:creationId xmlns:a16="http://schemas.microsoft.com/office/drawing/2014/main" id="{B3246416-3896-0385-8BAE-3F2C9558CCF3}"/>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Axe 3 : sécurisation prélèvements AEP et gestion collective</a:t>
            </a:r>
            <a:endParaRPr lang="fr-FR" altLang="fr-FR" sz="2400" b="1" i="1" dirty="0">
              <a:solidFill>
                <a:srgbClr val="0077D4"/>
              </a:solidFill>
            </a:endParaRPr>
          </a:p>
        </p:txBody>
      </p:sp>
    </p:spTree>
    <p:extLst>
      <p:ext uri="{BB962C8B-B14F-4D97-AF65-F5344CB8AC3E}">
        <p14:creationId xmlns:p14="http://schemas.microsoft.com/office/powerpoint/2010/main" val="393991433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24</a:t>
            </a:fld>
            <a:endParaRPr lang="fr-FR" dirty="0">
              <a:solidFill>
                <a:srgbClr val="E1E805"/>
              </a:solidFill>
            </a:endParaRPr>
          </a:p>
        </p:txBody>
      </p:sp>
      <p:sp>
        <p:nvSpPr>
          <p:cNvPr id="7" name="Rectangle 2">
            <a:extLst>
              <a:ext uri="{FF2B5EF4-FFF2-40B4-BE49-F238E27FC236}">
                <a16:creationId xmlns:a16="http://schemas.microsoft.com/office/drawing/2014/main" id="{B3246416-3896-0385-8BAE-3F2C9558CCF3}"/>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A3-1 : Révision des autorisations de prélèvement pour l'eau potable</a:t>
            </a:r>
            <a:endParaRPr lang="fr-FR" altLang="fr-FR" sz="2400" b="1" i="1" dirty="0">
              <a:solidFill>
                <a:srgbClr val="0077D4"/>
              </a:solidFill>
            </a:endParaRPr>
          </a:p>
        </p:txBody>
      </p:sp>
      <p:sp>
        <p:nvSpPr>
          <p:cNvPr id="2" name="Text Box 15">
            <a:extLst>
              <a:ext uri="{FF2B5EF4-FFF2-40B4-BE49-F238E27FC236}">
                <a16:creationId xmlns:a16="http://schemas.microsoft.com/office/drawing/2014/main" id="{BE497679-08F2-E835-8921-A27E72695F1C}"/>
              </a:ext>
            </a:extLst>
          </p:cNvPr>
          <p:cNvSpPr txBox="1">
            <a:spLocks noChangeArrowheads="1"/>
          </p:cNvSpPr>
          <p:nvPr/>
        </p:nvSpPr>
        <p:spPr bwMode="auto">
          <a:xfrm>
            <a:off x="-1" y="1385699"/>
            <a:ext cx="4139952"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A3-1 : </a:t>
            </a:r>
            <a:r>
              <a:rPr lang="fr-FR" altLang="fr-FR" sz="1200" b="1" dirty="0">
                <a:solidFill>
                  <a:srgbClr val="E46C0A"/>
                </a:solidFill>
                <a:latin typeface="Trebuchet MS" panose="020B0603020202020204" pitchFamily="34" charset="0"/>
              </a:rPr>
              <a:t>sécurisation prélèvements et gestion collective</a:t>
            </a:r>
          </a:p>
          <a:p>
            <a:pPr marL="342900" indent="-342900">
              <a:buClr>
                <a:schemeClr val="accent2"/>
              </a:buClr>
              <a:buSzPct val="100000"/>
              <a:buFont typeface="Wingdings" panose="05000000000000000000" pitchFamily="2" charset="2"/>
              <a:buChar char="ü"/>
            </a:pPr>
            <a:r>
              <a:rPr lang="fr-FR" altLang="fr-FR" sz="1100" i="1" dirty="0">
                <a:solidFill>
                  <a:srgbClr val="333399"/>
                </a:solidFill>
                <a:latin typeface="Trebuchet MS" panose="020B0603020202020204" pitchFamily="34" charset="0"/>
              </a:rPr>
              <a:t>révision des autorisations de prélèvement AEP</a:t>
            </a:r>
          </a:p>
        </p:txBody>
      </p:sp>
      <p:sp>
        <p:nvSpPr>
          <p:cNvPr id="3" name="Text Box 15">
            <a:extLst>
              <a:ext uri="{FF2B5EF4-FFF2-40B4-BE49-F238E27FC236}">
                <a16:creationId xmlns:a16="http://schemas.microsoft.com/office/drawing/2014/main" id="{5AA2D5D8-CD7B-2934-EEC3-14E29DB1C26B}"/>
              </a:ext>
            </a:extLst>
          </p:cNvPr>
          <p:cNvSpPr txBox="1">
            <a:spLocks noChangeArrowheads="1"/>
          </p:cNvSpPr>
          <p:nvPr/>
        </p:nvSpPr>
        <p:spPr bwMode="auto">
          <a:xfrm>
            <a:off x="4139951" y="1385699"/>
            <a:ext cx="48484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300"/>
              </a:spcAft>
              <a:buClr>
                <a:schemeClr val="accent2"/>
              </a:buClr>
              <a:buSzPct val="100000"/>
            </a:pPr>
            <a:r>
              <a:rPr lang="fr-FR" altLang="fr-FR" sz="1600" dirty="0">
                <a:solidFill>
                  <a:srgbClr val="333399"/>
                </a:solidFill>
                <a:latin typeface="Trebuchet MS" panose="020B0603020202020204" pitchFamily="34" charset="0"/>
              </a:rPr>
              <a:t>Révision effective pour les 73 collectivités AEP du département</a:t>
            </a:r>
          </a:p>
        </p:txBody>
      </p:sp>
      <p:pic>
        <p:nvPicPr>
          <p:cNvPr id="4" name="Image 3">
            <a:extLst>
              <a:ext uri="{FF2B5EF4-FFF2-40B4-BE49-F238E27FC236}">
                <a16:creationId xmlns:a16="http://schemas.microsoft.com/office/drawing/2014/main" id="{27DD899D-33BD-7993-48B9-B952DE34BB94}"/>
              </a:ext>
            </a:extLst>
          </p:cNvPr>
          <p:cNvPicPr>
            <a:picLocks noChangeAspect="1"/>
          </p:cNvPicPr>
          <p:nvPr/>
        </p:nvPicPr>
        <p:blipFill>
          <a:blip r:embed="rId3"/>
          <a:stretch>
            <a:fillRect/>
          </a:stretch>
        </p:blipFill>
        <p:spPr>
          <a:xfrm>
            <a:off x="601367" y="1996314"/>
            <a:ext cx="8219105" cy="4442870"/>
          </a:xfrm>
          <a:prstGeom prst="rect">
            <a:avLst/>
          </a:prstGeom>
        </p:spPr>
      </p:pic>
    </p:spTree>
    <p:extLst>
      <p:ext uri="{BB962C8B-B14F-4D97-AF65-F5344CB8AC3E}">
        <p14:creationId xmlns:p14="http://schemas.microsoft.com/office/powerpoint/2010/main" val="127826060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25</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A3-2 : Organiser l'accès à la ressource</a:t>
            </a:r>
            <a:endParaRPr lang="fr-FR" altLang="fr-FR" sz="2400" b="1" i="1" dirty="0">
              <a:solidFill>
                <a:srgbClr val="0077D4"/>
              </a:solidFill>
            </a:endParaRPr>
          </a:p>
        </p:txBody>
      </p:sp>
      <p:sp>
        <p:nvSpPr>
          <p:cNvPr id="6" name="Text Box 15">
            <a:extLst>
              <a:ext uri="{FF2B5EF4-FFF2-40B4-BE49-F238E27FC236}">
                <a16:creationId xmlns:a16="http://schemas.microsoft.com/office/drawing/2014/main" id="{5E799F69-31EA-233D-7594-56BEE4E9C5FA}"/>
              </a:ext>
            </a:extLst>
          </p:cNvPr>
          <p:cNvSpPr txBox="1">
            <a:spLocks noChangeArrowheads="1"/>
          </p:cNvSpPr>
          <p:nvPr/>
        </p:nvSpPr>
        <p:spPr bwMode="auto">
          <a:xfrm>
            <a:off x="-1" y="1385699"/>
            <a:ext cx="4176466"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A3-2 : </a:t>
            </a:r>
            <a:r>
              <a:rPr lang="fr-FR" altLang="fr-FR" sz="1200" b="1" dirty="0">
                <a:solidFill>
                  <a:srgbClr val="E46C0A"/>
                </a:solidFill>
                <a:latin typeface="Trebuchet MS" panose="020B0603020202020204" pitchFamily="34" charset="0"/>
              </a:rPr>
              <a:t>sécurisation prélèvements et gestion collective</a:t>
            </a:r>
          </a:p>
          <a:p>
            <a:pPr marL="342900" indent="-342900">
              <a:buClr>
                <a:schemeClr val="accent2"/>
              </a:buClr>
              <a:buSzPct val="100000"/>
              <a:buFont typeface="Wingdings" panose="05000000000000000000" pitchFamily="2" charset="2"/>
              <a:buChar char="ü"/>
            </a:pPr>
            <a:r>
              <a:rPr lang="fr-FR" altLang="fr-FR" sz="1100" i="1" dirty="0">
                <a:solidFill>
                  <a:srgbClr val="333399"/>
                </a:solidFill>
                <a:latin typeface="Trebuchet MS" panose="020B0603020202020204" pitchFamily="34" charset="0"/>
              </a:rPr>
              <a:t>AEP : organiser accès à la ressource</a:t>
            </a:r>
          </a:p>
        </p:txBody>
      </p:sp>
      <p:sp>
        <p:nvSpPr>
          <p:cNvPr id="8" name="Text Box 15">
            <a:extLst>
              <a:ext uri="{FF2B5EF4-FFF2-40B4-BE49-F238E27FC236}">
                <a16:creationId xmlns:a16="http://schemas.microsoft.com/office/drawing/2014/main" id="{6B5D9F6A-CC55-954F-5292-1A5A59670B8A}"/>
              </a:ext>
            </a:extLst>
          </p:cNvPr>
          <p:cNvSpPr txBox="1">
            <a:spLocks noChangeArrowheads="1"/>
          </p:cNvSpPr>
          <p:nvPr/>
        </p:nvSpPr>
        <p:spPr bwMode="auto">
          <a:xfrm>
            <a:off x="280212" y="2245958"/>
            <a:ext cx="860186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Aft>
                <a:spcPts val="1200"/>
              </a:spcAft>
              <a:buClr>
                <a:schemeClr val="accent2"/>
              </a:buClr>
              <a:buSzPct val="100000"/>
            </a:pPr>
            <a:r>
              <a:rPr lang="fr-FR" altLang="fr-FR" sz="2000" dirty="0">
                <a:solidFill>
                  <a:srgbClr val="333399"/>
                </a:solidFill>
                <a:latin typeface="Trebuchet MS" panose="020B0603020202020204" pitchFamily="34" charset="0"/>
              </a:rPr>
              <a:t>Organiser l'accès à la ressource de manière à concilier, à moindre coût, bon état des nappes et continuité de l'approvisionnement en eau potable = volet eau potable de la stratégie d'accès à la ressource présentée en A1-7</a:t>
            </a:r>
          </a:p>
        </p:txBody>
      </p:sp>
      <p:sp>
        <p:nvSpPr>
          <p:cNvPr id="10" name="Text Box 15">
            <a:extLst>
              <a:ext uri="{FF2B5EF4-FFF2-40B4-BE49-F238E27FC236}">
                <a16:creationId xmlns:a16="http://schemas.microsoft.com/office/drawing/2014/main" id="{2980B7DE-EC84-EFF7-4133-C7666407935B}"/>
              </a:ext>
            </a:extLst>
          </p:cNvPr>
          <p:cNvSpPr txBox="1">
            <a:spLocks noChangeArrowheads="1"/>
          </p:cNvSpPr>
          <p:nvPr/>
        </p:nvSpPr>
        <p:spPr bwMode="auto">
          <a:xfrm>
            <a:off x="237720" y="3961165"/>
            <a:ext cx="8668560"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b="1" dirty="0">
                <a:solidFill>
                  <a:schemeClr val="accent6">
                    <a:lumMod val="75000"/>
                  </a:schemeClr>
                </a:solidFill>
                <a:effectLst/>
                <a:latin typeface="+mj-lt"/>
              </a:rPr>
              <a:t>A mettre en œuvre :</a:t>
            </a:r>
            <a:endParaRPr lang="fr-FR" dirty="0">
              <a:solidFill>
                <a:schemeClr val="accent6">
                  <a:lumMod val="75000"/>
                </a:schemeClr>
              </a:solidFill>
              <a:effectLst/>
              <a:latin typeface="+mj-lt"/>
            </a:endParaRPr>
          </a:p>
          <a:p>
            <a:pPr marL="342900" indent="-342900">
              <a:buClr>
                <a:schemeClr val="accent2"/>
              </a:buClr>
              <a:buSzPct val="100000"/>
              <a:buFont typeface="Wingdings" panose="05000000000000000000" pitchFamily="2" charset="2"/>
              <a:buChar char="ü"/>
            </a:pPr>
            <a:r>
              <a:rPr lang="fr-FR" dirty="0">
                <a:solidFill>
                  <a:srgbClr val="333399"/>
                </a:solidFill>
                <a:latin typeface="+mj-lt"/>
              </a:rPr>
              <a:t>sous le pilotage de la CLE</a:t>
            </a:r>
          </a:p>
          <a:p>
            <a:pPr marL="342900" indent="-342900">
              <a:buClr>
                <a:schemeClr val="accent2"/>
              </a:buClr>
              <a:buSzPct val="100000"/>
              <a:buFont typeface="Wingdings" panose="05000000000000000000" pitchFamily="2" charset="2"/>
              <a:buChar char="ü"/>
            </a:pPr>
            <a:r>
              <a:rPr lang="fr-FR" dirty="0">
                <a:solidFill>
                  <a:srgbClr val="333399"/>
                </a:solidFill>
                <a:latin typeface="+mj-lt"/>
              </a:rPr>
              <a:t>en lien avec des 3 collèges des membres de la CLE</a:t>
            </a:r>
          </a:p>
          <a:p>
            <a:pPr marL="342900" indent="-342900">
              <a:buClr>
                <a:schemeClr val="accent2"/>
              </a:buClr>
              <a:buSzPct val="100000"/>
              <a:buFont typeface="Wingdings" panose="05000000000000000000" pitchFamily="2" charset="2"/>
              <a:buChar char="ü"/>
            </a:pPr>
            <a:r>
              <a:rPr lang="fr-FR" dirty="0">
                <a:solidFill>
                  <a:srgbClr val="333399"/>
                </a:solidFill>
                <a:latin typeface="+mj-lt"/>
              </a:rPr>
              <a:t>en articulation avec le schéma départemental</a:t>
            </a:r>
            <a:endParaRPr lang="fr-FR" i="1" dirty="0">
              <a:solidFill>
                <a:srgbClr val="333399"/>
              </a:solidFill>
              <a:latin typeface="+mj-lt"/>
            </a:endParaRPr>
          </a:p>
        </p:txBody>
      </p:sp>
      <p:sp>
        <p:nvSpPr>
          <p:cNvPr id="2" name="Text Box 15">
            <a:extLst>
              <a:ext uri="{FF2B5EF4-FFF2-40B4-BE49-F238E27FC236}">
                <a16:creationId xmlns:a16="http://schemas.microsoft.com/office/drawing/2014/main" id="{29849AA5-2FB1-3B13-D679-19B73CEC6873}"/>
              </a:ext>
            </a:extLst>
          </p:cNvPr>
          <p:cNvSpPr txBox="1">
            <a:spLocks noChangeArrowheads="1"/>
          </p:cNvSpPr>
          <p:nvPr/>
        </p:nvSpPr>
        <p:spPr bwMode="auto">
          <a:xfrm>
            <a:off x="4209825" y="1353059"/>
            <a:ext cx="4958638"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300"/>
              </a:spcAft>
              <a:buClr>
                <a:schemeClr val="accent2"/>
              </a:buClr>
              <a:buSzPct val="100000"/>
            </a:pPr>
            <a:r>
              <a:rPr lang="fr-FR" altLang="fr-FR" sz="1600" dirty="0">
                <a:solidFill>
                  <a:srgbClr val="333399"/>
                </a:solidFill>
                <a:latin typeface="Trebuchet MS" panose="020B0603020202020204" pitchFamily="34" charset="0"/>
              </a:rPr>
              <a:t>Non engagé</a:t>
            </a:r>
          </a:p>
          <a:p>
            <a:pPr marL="342900" indent="-342900" algn="just">
              <a:buClr>
                <a:schemeClr val="accent2"/>
              </a:buClr>
              <a:buSzPct val="100000"/>
              <a:buFont typeface="Wingdings" panose="05000000000000000000" pitchFamily="2" charset="2"/>
              <a:buChar char="ü"/>
            </a:pPr>
            <a:r>
              <a:rPr lang="fr-FR" altLang="fr-FR" sz="1200" i="1" dirty="0">
                <a:solidFill>
                  <a:srgbClr val="333399"/>
                </a:solidFill>
                <a:latin typeface="Trebuchet MS" panose="020B0603020202020204" pitchFamily="34" charset="0"/>
              </a:rPr>
              <a:t>élaborer un "PTGE" pour les nappes profondes de Gironde</a:t>
            </a:r>
          </a:p>
        </p:txBody>
      </p:sp>
    </p:spTree>
    <p:extLst>
      <p:ext uri="{BB962C8B-B14F-4D97-AF65-F5344CB8AC3E}">
        <p14:creationId xmlns:p14="http://schemas.microsoft.com/office/powerpoint/2010/main" val="42140499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26</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A3-3 : AEP - création Champ captant</a:t>
            </a:r>
            <a:br>
              <a:rPr lang="fr-FR" altLang="fr-FR" sz="2800" b="1" dirty="0">
                <a:solidFill>
                  <a:srgbClr val="0077D4"/>
                </a:solidFill>
              </a:rPr>
            </a:br>
            <a:r>
              <a:rPr lang="fr-FR" altLang="fr-FR" sz="2800" b="1" dirty="0">
                <a:solidFill>
                  <a:srgbClr val="0077D4"/>
                </a:solidFill>
              </a:rPr>
              <a:t>des landes du Médoc</a:t>
            </a:r>
            <a:endParaRPr lang="fr-FR" altLang="fr-FR" sz="2400" b="1" i="1" dirty="0">
              <a:solidFill>
                <a:srgbClr val="0077D4"/>
              </a:solidFill>
            </a:endParaRPr>
          </a:p>
        </p:txBody>
      </p:sp>
      <p:sp>
        <p:nvSpPr>
          <p:cNvPr id="6" name="Text Box 15">
            <a:extLst>
              <a:ext uri="{FF2B5EF4-FFF2-40B4-BE49-F238E27FC236}">
                <a16:creationId xmlns:a16="http://schemas.microsoft.com/office/drawing/2014/main" id="{5E799F69-31EA-233D-7594-56BEE4E9C5FA}"/>
              </a:ext>
            </a:extLst>
          </p:cNvPr>
          <p:cNvSpPr txBox="1">
            <a:spLocks noChangeArrowheads="1"/>
          </p:cNvSpPr>
          <p:nvPr/>
        </p:nvSpPr>
        <p:spPr bwMode="auto">
          <a:xfrm>
            <a:off x="-1" y="1385699"/>
            <a:ext cx="4176466"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A3-2 : </a:t>
            </a:r>
            <a:r>
              <a:rPr lang="fr-FR" altLang="fr-FR" sz="1200" b="1" dirty="0">
                <a:solidFill>
                  <a:srgbClr val="E46C0A"/>
                </a:solidFill>
                <a:latin typeface="Trebuchet MS" panose="020B0603020202020204" pitchFamily="34" charset="0"/>
              </a:rPr>
              <a:t>sécurisation prélèvements et gestion collective</a:t>
            </a:r>
          </a:p>
          <a:p>
            <a:pPr marL="342900" indent="-342900">
              <a:buClr>
                <a:schemeClr val="accent2"/>
              </a:buClr>
              <a:buSzPct val="100000"/>
              <a:buFont typeface="Wingdings" panose="05000000000000000000" pitchFamily="2" charset="2"/>
              <a:buChar char="ü"/>
            </a:pPr>
            <a:r>
              <a:rPr lang="fr-FR" sz="1100" dirty="0">
                <a:solidFill>
                  <a:srgbClr val="333399"/>
                </a:solidFill>
                <a:latin typeface="Trebuchet MS" panose="020B0603020202020204" pitchFamily="34" charset="0"/>
              </a:rPr>
              <a:t>AEP : création Champ captant des landes du Médoc</a:t>
            </a:r>
            <a:endParaRPr lang="fr-FR" altLang="fr-FR" sz="1100" i="1" dirty="0">
              <a:solidFill>
                <a:srgbClr val="333399"/>
              </a:solidFill>
              <a:latin typeface="Trebuchet MS" panose="020B0603020202020204" pitchFamily="34" charset="0"/>
            </a:endParaRPr>
          </a:p>
        </p:txBody>
      </p:sp>
      <p:sp>
        <p:nvSpPr>
          <p:cNvPr id="8" name="Text Box 15">
            <a:extLst>
              <a:ext uri="{FF2B5EF4-FFF2-40B4-BE49-F238E27FC236}">
                <a16:creationId xmlns:a16="http://schemas.microsoft.com/office/drawing/2014/main" id="{6B5D9F6A-CC55-954F-5292-1A5A59670B8A}"/>
              </a:ext>
            </a:extLst>
          </p:cNvPr>
          <p:cNvSpPr txBox="1">
            <a:spLocks noChangeArrowheads="1"/>
          </p:cNvSpPr>
          <p:nvPr/>
        </p:nvSpPr>
        <p:spPr bwMode="auto">
          <a:xfrm>
            <a:off x="280212" y="2245958"/>
            <a:ext cx="86018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ctr">
              <a:spcAft>
                <a:spcPts val="1200"/>
              </a:spcAft>
              <a:buClr>
                <a:schemeClr val="accent2"/>
              </a:buClr>
              <a:buSzPct val="100000"/>
            </a:pPr>
            <a:r>
              <a:rPr lang="fr-FR" altLang="fr-FR" sz="2000" dirty="0">
                <a:solidFill>
                  <a:srgbClr val="333399"/>
                </a:solidFill>
                <a:latin typeface="Trebuchet MS" panose="020B0603020202020204" pitchFamily="34" charset="0"/>
              </a:rPr>
              <a:t>Retour sur la réunion du Comité de suivi réuni le 16 juin 2023</a:t>
            </a:r>
          </a:p>
        </p:txBody>
      </p:sp>
    </p:spTree>
    <p:extLst>
      <p:ext uri="{BB962C8B-B14F-4D97-AF65-F5344CB8AC3E}">
        <p14:creationId xmlns:p14="http://schemas.microsoft.com/office/powerpoint/2010/main" val="33056141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27</a:t>
            </a:fld>
            <a:endParaRPr lang="fr-FR" dirty="0">
              <a:solidFill>
                <a:srgbClr val="E1E805"/>
              </a:solidFill>
            </a:endParaRPr>
          </a:p>
        </p:txBody>
      </p:sp>
      <p:sp>
        <p:nvSpPr>
          <p:cNvPr id="7" name="Rectangle 2">
            <a:extLst>
              <a:ext uri="{FF2B5EF4-FFF2-40B4-BE49-F238E27FC236}">
                <a16:creationId xmlns:a16="http://schemas.microsoft.com/office/drawing/2014/main" id="{B3246416-3896-0385-8BAE-3F2C9558CCF3}"/>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A3-4 : Recherches ressources pour substitutions AEP structurantes</a:t>
            </a:r>
            <a:endParaRPr lang="fr-FR" altLang="fr-FR" sz="2400" b="1" i="1" dirty="0">
              <a:solidFill>
                <a:srgbClr val="0077D4"/>
              </a:solidFill>
            </a:endParaRPr>
          </a:p>
        </p:txBody>
      </p:sp>
      <p:sp>
        <p:nvSpPr>
          <p:cNvPr id="2" name="Text Box 15">
            <a:extLst>
              <a:ext uri="{FF2B5EF4-FFF2-40B4-BE49-F238E27FC236}">
                <a16:creationId xmlns:a16="http://schemas.microsoft.com/office/drawing/2014/main" id="{BE497679-08F2-E835-8921-A27E72695F1C}"/>
              </a:ext>
            </a:extLst>
          </p:cNvPr>
          <p:cNvSpPr txBox="1">
            <a:spLocks noChangeArrowheads="1"/>
          </p:cNvSpPr>
          <p:nvPr/>
        </p:nvSpPr>
        <p:spPr bwMode="auto">
          <a:xfrm>
            <a:off x="-2" y="1385699"/>
            <a:ext cx="4211961" cy="615553"/>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A3-4 : </a:t>
            </a:r>
            <a:r>
              <a:rPr lang="fr-FR" altLang="fr-FR" sz="1200" b="1" dirty="0">
                <a:solidFill>
                  <a:srgbClr val="E46C0A"/>
                </a:solidFill>
                <a:latin typeface="Trebuchet MS" panose="020B0603020202020204" pitchFamily="34" charset="0"/>
              </a:rPr>
              <a:t>sécurisation prélèvements et gestion collective</a:t>
            </a:r>
          </a:p>
          <a:p>
            <a:pPr marL="342900" indent="-342900">
              <a:buClr>
                <a:schemeClr val="accent2"/>
              </a:buClr>
              <a:buSzPct val="100000"/>
              <a:buFont typeface="Wingdings" panose="05000000000000000000" pitchFamily="2" charset="2"/>
              <a:buChar char="ü"/>
            </a:pPr>
            <a:r>
              <a:rPr lang="fr-FR" altLang="fr-FR" sz="1100" i="1" dirty="0">
                <a:solidFill>
                  <a:srgbClr val="333399"/>
                </a:solidFill>
                <a:latin typeface="Trebuchet MS" panose="020B0603020202020204" pitchFamily="34" charset="0"/>
              </a:rPr>
              <a:t>AEP : recherches ressources pour substitution structurantes</a:t>
            </a:r>
          </a:p>
        </p:txBody>
      </p:sp>
      <p:sp>
        <p:nvSpPr>
          <p:cNvPr id="9" name="Text Box 15">
            <a:extLst>
              <a:ext uri="{FF2B5EF4-FFF2-40B4-BE49-F238E27FC236}">
                <a16:creationId xmlns:a16="http://schemas.microsoft.com/office/drawing/2014/main" id="{91305DA3-96AB-0336-68AF-A5C2EA70FB51}"/>
              </a:ext>
            </a:extLst>
          </p:cNvPr>
          <p:cNvSpPr txBox="1">
            <a:spLocks noChangeArrowheads="1"/>
          </p:cNvSpPr>
          <p:nvPr/>
        </p:nvSpPr>
        <p:spPr bwMode="auto">
          <a:xfrm>
            <a:off x="66184" y="2081833"/>
            <a:ext cx="4521822"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126900">
              <a:spcAft>
                <a:spcPts val="600"/>
              </a:spcAft>
              <a:buClr>
                <a:schemeClr val="accent2"/>
              </a:buClr>
              <a:buSzPct val="100000"/>
            </a:pPr>
            <a:r>
              <a:rPr lang="fr-FR" altLang="fr-FR" sz="1600" b="1" dirty="0">
                <a:solidFill>
                  <a:srgbClr val="333399"/>
                </a:solidFill>
                <a:latin typeface="Trebuchet MS" panose="020B0603020202020204" pitchFamily="34" charset="0"/>
              </a:rPr>
              <a:t>Prospection géophysique : </a:t>
            </a:r>
          </a:p>
          <a:p>
            <a:pPr marL="342900" indent="-216000">
              <a:spcAft>
                <a:spcPts val="600"/>
              </a:spcAft>
              <a:buClr>
                <a:schemeClr val="accent2"/>
              </a:buClr>
              <a:buSzPct val="100000"/>
              <a:buFont typeface="Wingdings" panose="05000000000000000000" pitchFamily="2" charset="2"/>
              <a:buChar char="ü"/>
            </a:pPr>
            <a:r>
              <a:rPr lang="fr-FR" altLang="fr-FR" sz="1600" dirty="0">
                <a:solidFill>
                  <a:srgbClr val="333399"/>
                </a:solidFill>
                <a:latin typeface="Trebuchet MS" panose="020B0603020202020204" pitchFamily="34" charset="0"/>
              </a:rPr>
              <a:t>Réalisation de 2 profils en prospection sismique et en électrique </a:t>
            </a:r>
          </a:p>
          <a:p>
            <a:pPr marL="126900">
              <a:spcAft>
                <a:spcPts val="600"/>
              </a:spcAft>
              <a:buClr>
                <a:schemeClr val="accent2"/>
              </a:buClr>
              <a:buSzPct val="100000"/>
            </a:pPr>
            <a:r>
              <a:rPr lang="fr-FR" altLang="fr-FR" sz="1600" dirty="0">
                <a:solidFill>
                  <a:srgbClr val="333399"/>
                </a:solidFill>
                <a:latin typeface="Trebuchet MS" panose="020B0603020202020204" pitchFamily="34" charset="0"/>
                <a:sym typeface="Wingdings" panose="05000000000000000000" pitchFamily="2" charset="2"/>
              </a:rPr>
              <a:t> marché publié</a:t>
            </a:r>
            <a:endParaRPr lang="fr-FR" altLang="fr-FR" sz="1600" dirty="0">
              <a:solidFill>
                <a:srgbClr val="333399"/>
              </a:solidFill>
              <a:latin typeface="Trebuchet MS" panose="020B0603020202020204" pitchFamily="34" charset="0"/>
            </a:endParaRPr>
          </a:p>
        </p:txBody>
      </p:sp>
      <p:sp>
        <p:nvSpPr>
          <p:cNvPr id="3" name="Text Box 15">
            <a:extLst>
              <a:ext uri="{FF2B5EF4-FFF2-40B4-BE49-F238E27FC236}">
                <a16:creationId xmlns:a16="http://schemas.microsoft.com/office/drawing/2014/main" id="{5AA2D5D8-CD7B-2934-EEC3-14E29DB1C26B}"/>
              </a:ext>
            </a:extLst>
          </p:cNvPr>
          <p:cNvSpPr txBox="1">
            <a:spLocks noChangeArrowheads="1"/>
          </p:cNvSpPr>
          <p:nvPr/>
        </p:nvSpPr>
        <p:spPr bwMode="auto">
          <a:xfrm>
            <a:off x="4283967" y="1385699"/>
            <a:ext cx="4704387" cy="838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300"/>
              </a:spcAft>
              <a:buClr>
                <a:schemeClr val="accent2"/>
              </a:buClr>
              <a:buSzPct val="100000"/>
            </a:pPr>
            <a:r>
              <a:rPr lang="fr-FR" altLang="fr-FR" sz="1600" dirty="0">
                <a:solidFill>
                  <a:srgbClr val="333399"/>
                </a:solidFill>
                <a:latin typeface="Trebuchet MS" panose="020B0603020202020204" pitchFamily="34" charset="0"/>
              </a:rPr>
              <a:t>Compréhension des terminaisons de l’anticlinal de Villagrains-Landiras</a:t>
            </a:r>
          </a:p>
          <a:p>
            <a:pPr marL="342900" indent="-342900" algn="just">
              <a:buClr>
                <a:schemeClr val="accent2"/>
              </a:buClr>
              <a:buSzPct val="100000"/>
              <a:buFont typeface="Wingdings" panose="05000000000000000000" pitchFamily="2" charset="2"/>
              <a:buChar char="ü"/>
            </a:pPr>
            <a:r>
              <a:rPr lang="fr-FR" altLang="fr-FR" sz="1200" i="1" dirty="0">
                <a:solidFill>
                  <a:srgbClr val="333399"/>
                </a:solidFill>
                <a:latin typeface="Trebuchet MS" panose="020B0603020202020204" pitchFamily="34" charset="0"/>
              </a:rPr>
              <a:t>convention de recherche &amp; développement avec le BRGM </a:t>
            </a:r>
          </a:p>
        </p:txBody>
      </p:sp>
      <p:sp>
        <p:nvSpPr>
          <p:cNvPr id="11" name="Text Box 15">
            <a:extLst>
              <a:ext uri="{FF2B5EF4-FFF2-40B4-BE49-F238E27FC236}">
                <a16:creationId xmlns:a16="http://schemas.microsoft.com/office/drawing/2014/main" id="{4DC8F0C3-83D7-10CA-9244-5B017FFA62B1}"/>
              </a:ext>
            </a:extLst>
          </p:cNvPr>
          <p:cNvSpPr txBox="1">
            <a:spLocks noChangeArrowheads="1"/>
          </p:cNvSpPr>
          <p:nvPr/>
        </p:nvSpPr>
        <p:spPr bwMode="auto">
          <a:xfrm>
            <a:off x="4649606" y="2295686"/>
            <a:ext cx="4366177"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126900">
              <a:spcAft>
                <a:spcPts val="600"/>
              </a:spcAft>
              <a:buClr>
                <a:schemeClr val="accent2"/>
              </a:buClr>
              <a:buSzPct val="100000"/>
            </a:pPr>
            <a:r>
              <a:rPr lang="fr-FR" altLang="fr-FR" sz="1600" b="1" dirty="0">
                <a:solidFill>
                  <a:srgbClr val="333399"/>
                </a:solidFill>
                <a:latin typeface="Trebuchet MS" panose="020B0603020202020204" pitchFamily="34" charset="0"/>
              </a:rPr>
              <a:t>Prospection par forage : </a:t>
            </a:r>
          </a:p>
          <a:p>
            <a:pPr marL="342900" indent="-216000">
              <a:spcAft>
                <a:spcPts val="600"/>
              </a:spcAft>
              <a:buClr>
                <a:schemeClr val="accent2"/>
              </a:buClr>
              <a:buSzPct val="100000"/>
              <a:buFont typeface="Wingdings" panose="05000000000000000000" pitchFamily="2" charset="2"/>
              <a:buChar char="ü"/>
            </a:pPr>
            <a:r>
              <a:rPr lang="fr-FR" altLang="fr-FR" sz="1600" dirty="0">
                <a:solidFill>
                  <a:srgbClr val="333399"/>
                </a:solidFill>
                <a:latin typeface="Trebuchet MS" panose="020B0603020202020204" pitchFamily="34" charset="0"/>
              </a:rPr>
              <a:t>Réalisation d’un forage au Cénomanien </a:t>
            </a:r>
          </a:p>
          <a:p>
            <a:pPr marL="126900">
              <a:spcAft>
                <a:spcPts val="600"/>
              </a:spcAft>
              <a:buClr>
                <a:schemeClr val="accent2"/>
              </a:buClr>
              <a:buSzPct val="100000"/>
            </a:pPr>
            <a:r>
              <a:rPr lang="fr-FR" altLang="fr-FR" sz="1600" dirty="0">
                <a:solidFill>
                  <a:srgbClr val="333399"/>
                </a:solidFill>
                <a:latin typeface="Trebuchet MS" panose="020B0603020202020204" pitchFamily="34" charset="0"/>
                <a:sym typeface="Wingdings" panose="05000000000000000000" pitchFamily="2" charset="2"/>
              </a:rPr>
              <a:t> marché en cours de rédaction</a:t>
            </a:r>
            <a:endParaRPr lang="fr-FR" altLang="fr-FR" sz="1600" dirty="0">
              <a:solidFill>
                <a:srgbClr val="333399"/>
              </a:solidFill>
              <a:latin typeface="Trebuchet MS" panose="020B0603020202020204" pitchFamily="34" charset="0"/>
            </a:endParaRPr>
          </a:p>
        </p:txBody>
      </p:sp>
      <p:grpSp>
        <p:nvGrpSpPr>
          <p:cNvPr id="15" name="Groupe 14">
            <a:extLst>
              <a:ext uri="{FF2B5EF4-FFF2-40B4-BE49-F238E27FC236}">
                <a16:creationId xmlns:a16="http://schemas.microsoft.com/office/drawing/2014/main" id="{BD637F06-F9AE-8175-310D-30CB2FFE93D0}"/>
              </a:ext>
            </a:extLst>
          </p:cNvPr>
          <p:cNvGrpSpPr/>
          <p:nvPr/>
        </p:nvGrpSpPr>
        <p:grpSpPr>
          <a:xfrm>
            <a:off x="199877" y="3349441"/>
            <a:ext cx="4859383" cy="3050985"/>
            <a:chOff x="51655" y="3686351"/>
            <a:chExt cx="4322778" cy="2714075"/>
          </a:xfrm>
        </p:grpSpPr>
        <p:pic>
          <p:nvPicPr>
            <p:cNvPr id="8" name="Image 7">
              <a:extLst>
                <a:ext uri="{FF2B5EF4-FFF2-40B4-BE49-F238E27FC236}">
                  <a16:creationId xmlns:a16="http://schemas.microsoft.com/office/drawing/2014/main" id="{82969C0A-58CB-EC87-E402-370A5695764A}"/>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val="0"/>
                </a:ext>
              </a:extLst>
            </a:blip>
            <a:srcRect t="191" b="9945"/>
            <a:stretch/>
          </p:blipFill>
          <p:spPr bwMode="auto">
            <a:xfrm>
              <a:off x="51655" y="4673806"/>
              <a:ext cx="2720145" cy="1726620"/>
            </a:xfrm>
            <a:prstGeom prst="rect">
              <a:avLst/>
            </a:prstGeom>
            <a:ln>
              <a:noFill/>
            </a:ln>
            <a:extLst>
              <a:ext uri="{53640926-AAD7-44D8-BBD7-CCE9431645EC}">
                <a14:shadowObscured xmlns:a14="http://schemas.microsoft.com/office/drawing/2010/main"/>
              </a:ext>
            </a:extLst>
          </p:spPr>
        </p:pic>
        <p:pic>
          <p:nvPicPr>
            <p:cNvPr id="12" name="Image 11" descr="Une image contenant texte, capture d’écran, carte, diagramme&#10;&#10;Description générée automatiquement">
              <a:extLst>
                <a:ext uri="{FF2B5EF4-FFF2-40B4-BE49-F238E27FC236}">
                  <a16:creationId xmlns:a16="http://schemas.microsoft.com/office/drawing/2014/main" id="{7B0449CF-163B-2385-A469-DE4BEDA99480}"/>
                </a:ext>
              </a:extLst>
            </p:cNvPr>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31235" y="3686351"/>
              <a:ext cx="2843198" cy="1326826"/>
            </a:xfrm>
            <a:prstGeom prst="rect">
              <a:avLst/>
            </a:prstGeom>
            <a:noFill/>
            <a:ln>
              <a:noFill/>
            </a:ln>
          </p:spPr>
        </p:pic>
      </p:grpSp>
      <p:pic>
        <p:nvPicPr>
          <p:cNvPr id="14" name="Image 13">
            <a:extLst>
              <a:ext uri="{FF2B5EF4-FFF2-40B4-BE49-F238E27FC236}">
                <a16:creationId xmlns:a16="http://schemas.microsoft.com/office/drawing/2014/main" id="{FF772E4D-04FD-D045-BEF9-FA6C3D5866D7}"/>
              </a:ext>
            </a:extLst>
          </p:cNvPr>
          <p:cNvPicPr>
            <a:picLocks noChangeAspect="1"/>
          </p:cNvPicPr>
          <p:nvPr/>
        </p:nvPicPr>
        <p:blipFill>
          <a:blip r:embed="rId5"/>
          <a:stretch>
            <a:fillRect/>
          </a:stretch>
        </p:blipFill>
        <p:spPr>
          <a:xfrm>
            <a:off x="5747987" y="3349440"/>
            <a:ext cx="3196136" cy="3178543"/>
          </a:xfrm>
          <a:prstGeom prst="rect">
            <a:avLst/>
          </a:prstGeom>
        </p:spPr>
      </p:pic>
    </p:spTree>
    <p:extLst>
      <p:ext uri="{BB962C8B-B14F-4D97-AF65-F5344CB8AC3E}">
        <p14:creationId xmlns:p14="http://schemas.microsoft.com/office/powerpoint/2010/main" val="59671745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e 41">
            <a:extLst>
              <a:ext uri="{FF2B5EF4-FFF2-40B4-BE49-F238E27FC236}">
                <a16:creationId xmlns:a16="http://schemas.microsoft.com/office/drawing/2014/main" id="{03CBD68E-1F49-1A8A-D613-2AF5177298A5}"/>
              </a:ext>
            </a:extLst>
          </p:cNvPr>
          <p:cNvGrpSpPr/>
          <p:nvPr/>
        </p:nvGrpSpPr>
        <p:grpSpPr>
          <a:xfrm>
            <a:off x="4114322" y="2504933"/>
            <a:ext cx="4440581" cy="3846881"/>
            <a:chOff x="4132320" y="2001252"/>
            <a:chExt cx="4834716" cy="4188321"/>
          </a:xfrm>
        </p:grpSpPr>
        <p:pic>
          <p:nvPicPr>
            <p:cNvPr id="12" name="Image 11" descr="Une image contenant carte&#10;&#10;Description générée automatiquement">
              <a:extLst>
                <a:ext uri="{FF2B5EF4-FFF2-40B4-BE49-F238E27FC236}">
                  <a16:creationId xmlns:a16="http://schemas.microsoft.com/office/drawing/2014/main" id="{F7A8F735-A4A1-B502-72FE-1D4D701810F3}"/>
                </a:ext>
              </a:extLst>
            </p:cNvPr>
            <p:cNvPicPr>
              <a:picLocks noChangeAspect="1"/>
            </p:cNvPicPr>
            <p:nvPr/>
          </p:nvPicPr>
          <p:blipFill rotWithShape="1">
            <a:blip r:embed="rId2" cstate="screen">
              <a:clrChange>
                <a:clrFrom>
                  <a:srgbClr val="FFFFFF"/>
                </a:clrFrom>
                <a:clrTo>
                  <a:srgbClr val="FFFFFF">
                    <a:alpha val="0"/>
                  </a:srgbClr>
                </a:clrTo>
              </a:clrChange>
              <a:extLst>
                <a:ext uri="{28A0092B-C50C-407E-A947-70E740481C1C}">
                  <a14:useLocalDpi xmlns:a14="http://schemas.microsoft.com/office/drawing/2010/main" val="0"/>
                </a:ext>
              </a:extLst>
            </a:blip>
            <a:srcRect l="22572"/>
            <a:stretch/>
          </p:blipFill>
          <p:spPr>
            <a:xfrm>
              <a:off x="4132320" y="2001252"/>
              <a:ext cx="4688152" cy="4188321"/>
            </a:xfrm>
            <a:prstGeom prst="rect">
              <a:avLst/>
            </a:prstGeom>
          </p:spPr>
        </p:pic>
        <p:sp>
          <p:nvSpPr>
            <p:cNvPr id="33" name="Rectangle : coins arrondis 32">
              <a:extLst>
                <a:ext uri="{FF2B5EF4-FFF2-40B4-BE49-F238E27FC236}">
                  <a16:creationId xmlns:a16="http://schemas.microsoft.com/office/drawing/2014/main" id="{FCC03339-C44B-A3B9-F4BF-DAF611450CAF}"/>
                </a:ext>
              </a:extLst>
            </p:cNvPr>
            <p:cNvSpPr/>
            <p:nvPr/>
          </p:nvSpPr>
          <p:spPr>
            <a:xfrm>
              <a:off x="7020272" y="2132856"/>
              <a:ext cx="1946764" cy="1675511"/>
            </a:xfrm>
            <a:prstGeom prst="round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fr-FR" dirty="0"/>
            </a:p>
          </p:txBody>
        </p:sp>
      </p:grpSp>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28</a:t>
            </a:fld>
            <a:endParaRPr lang="fr-FR" dirty="0"/>
          </a:p>
        </p:txBody>
      </p:sp>
      <p:sp>
        <p:nvSpPr>
          <p:cNvPr id="2" name="Text Box 15">
            <a:extLst>
              <a:ext uri="{FF2B5EF4-FFF2-40B4-BE49-F238E27FC236}">
                <a16:creationId xmlns:a16="http://schemas.microsoft.com/office/drawing/2014/main" id="{4B34C6AC-F848-2D83-69A2-6FBB73CC60F7}"/>
              </a:ext>
            </a:extLst>
          </p:cNvPr>
          <p:cNvSpPr txBox="1">
            <a:spLocks noChangeArrowheads="1"/>
          </p:cNvSpPr>
          <p:nvPr/>
        </p:nvSpPr>
        <p:spPr bwMode="auto">
          <a:xfrm>
            <a:off x="4422035" y="1416477"/>
            <a:ext cx="4305965"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altLang="fr-FR" sz="1600" dirty="0">
                <a:solidFill>
                  <a:srgbClr val="333399"/>
                </a:solidFill>
                <a:latin typeface="Trebuchet MS" panose="020B0603020202020204" pitchFamily="34" charset="0"/>
              </a:rPr>
              <a:t>Identification des stratégies de valorisation des ressources les plus efficaces</a:t>
            </a:r>
          </a:p>
          <a:p>
            <a:pPr marL="285750" indent="-285750" algn="just">
              <a:buClr>
                <a:schemeClr val="accent2"/>
              </a:buClr>
              <a:buSzPct val="100000"/>
              <a:buFont typeface="Wingdings" panose="05000000000000000000" pitchFamily="2" charset="2"/>
              <a:buChar char="ü"/>
            </a:pPr>
            <a:r>
              <a:rPr lang="fr-FR" altLang="fr-FR" sz="1200" i="1" dirty="0">
                <a:solidFill>
                  <a:srgbClr val="333399"/>
                </a:solidFill>
                <a:latin typeface="Trebuchet MS" panose="020B0603020202020204" pitchFamily="34" charset="0"/>
              </a:rPr>
              <a:t>étude interne SMEGREG puis externalisée</a:t>
            </a:r>
          </a:p>
        </p:txBody>
      </p:sp>
      <p:sp>
        <p:nvSpPr>
          <p:cNvPr id="23" name="Text Box 15">
            <a:extLst>
              <a:ext uri="{FF2B5EF4-FFF2-40B4-BE49-F238E27FC236}">
                <a16:creationId xmlns:a16="http://schemas.microsoft.com/office/drawing/2014/main" id="{435C7A6A-CE3C-D326-3B45-5515F1F4F29F}"/>
              </a:ext>
            </a:extLst>
          </p:cNvPr>
          <p:cNvSpPr txBox="1">
            <a:spLocks noChangeArrowheads="1"/>
          </p:cNvSpPr>
          <p:nvPr/>
        </p:nvSpPr>
        <p:spPr bwMode="auto">
          <a:xfrm>
            <a:off x="-1" y="1385699"/>
            <a:ext cx="4422036" cy="615553"/>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A3-4 : </a:t>
            </a:r>
            <a:r>
              <a:rPr lang="fr-FR" altLang="fr-FR" sz="1200" b="1" dirty="0">
                <a:solidFill>
                  <a:srgbClr val="E46C0A"/>
                </a:solidFill>
                <a:latin typeface="Trebuchet MS" panose="020B0603020202020204" pitchFamily="34" charset="0"/>
              </a:rPr>
              <a:t>sécurisation prélèvements et gestion collective</a:t>
            </a:r>
          </a:p>
          <a:p>
            <a:pPr marL="342900" indent="-342900">
              <a:buClr>
                <a:schemeClr val="accent2"/>
              </a:buClr>
              <a:buSzPct val="100000"/>
              <a:buFont typeface="Wingdings" panose="05000000000000000000" pitchFamily="2" charset="2"/>
              <a:buChar char="ü"/>
            </a:pPr>
            <a:r>
              <a:rPr lang="fr-FR" altLang="fr-FR" sz="1100" i="1" dirty="0">
                <a:solidFill>
                  <a:srgbClr val="333399"/>
                </a:solidFill>
                <a:latin typeface="Trebuchet MS" panose="020B0603020202020204" pitchFamily="34" charset="0"/>
              </a:rPr>
              <a:t>AEP : mise en œuvre de projets de substitution des prélèvements à l’Eocène centre</a:t>
            </a:r>
          </a:p>
        </p:txBody>
      </p:sp>
      <p:grpSp>
        <p:nvGrpSpPr>
          <p:cNvPr id="29" name="Groupe 28">
            <a:extLst>
              <a:ext uri="{FF2B5EF4-FFF2-40B4-BE49-F238E27FC236}">
                <a16:creationId xmlns:a16="http://schemas.microsoft.com/office/drawing/2014/main" id="{9D5CF5F7-2F6E-1510-B4B1-CC4C6BB64B90}"/>
              </a:ext>
            </a:extLst>
          </p:cNvPr>
          <p:cNvGrpSpPr/>
          <p:nvPr/>
        </p:nvGrpSpPr>
        <p:grpSpPr>
          <a:xfrm>
            <a:off x="229222" y="3504930"/>
            <a:ext cx="3651113" cy="2519436"/>
            <a:chOff x="3242134" y="2412278"/>
            <a:chExt cx="4531939" cy="3007421"/>
          </a:xfrm>
        </p:grpSpPr>
        <p:pic>
          <p:nvPicPr>
            <p:cNvPr id="27" name="Image 26">
              <a:extLst>
                <a:ext uri="{FF2B5EF4-FFF2-40B4-BE49-F238E27FC236}">
                  <a16:creationId xmlns:a16="http://schemas.microsoft.com/office/drawing/2014/main" id="{34C6A6B1-1327-E639-87B1-BC68F82A7CB4}"/>
                </a:ext>
              </a:extLst>
            </p:cNvPr>
            <p:cNvPicPr>
              <a:picLocks noChangeAspect="1"/>
            </p:cNvPicPr>
            <p:nvPr/>
          </p:nvPicPr>
          <p:blipFill>
            <a:blip r:embed="rId3"/>
            <a:stretch>
              <a:fillRect/>
            </a:stretch>
          </p:blipFill>
          <p:spPr>
            <a:xfrm>
              <a:off x="3242134" y="2412278"/>
              <a:ext cx="4531939" cy="3007421"/>
            </a:xfrm>
            <a:prstGeom prst="rect">
              <a:avLst/>
            </a:prstGeom>
          </p:spPr>
        </p:pic>
        <p:sp>
          <p:nvSpPr>
            <p:cNvPr id="28" name="Rectangle 27">
              <a:extLst>
                <a:ext uri="{FF2B5EF4-FFF2-40B4-BE49-F238E27FC236}">
                  <a16:creationId xmlns:a16="http://schemas.microsoft.com/office/drawing/2014/main" id="{85EEF133-7BA5-54D0-C07B-2970B5EE516A}"/>
                </a:ext>
              </a:extLst>
            </p:cNvPr>
            <p:cNvSpPr/>
            <p:nvPr/>
          </p:nvSpPr>
          <p:spPr>
            <a:xfrm>
              <a:off x="3994073" y="3992307"/>
              <a:ext cx="805349" cy="432048"/>
            </a:xfrm>
            <a:prstGeom prst="rect">
              <a:avLst/>
            </a:prstGeom>
            <a:solidFill>
              <a:srgbClr val="11B4F3">
                <a:alpha val="17000"/>
              </a:srgbClr>
            </a:solidFill>
            <a:ln w="57150">
              <a:solidFill>
                <a:srgbClr val="11B4F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grpSp>
      <p:sp>
        <p:nvSpPr>
          <p:cNvPr id="30" name="Text Box 15">
            <a:extLst>
              <a:ext uri="{FF2B5EF4-FFF2-40B4-BE49-F238E27FC236}">
                <a16:creationId xmlns:a16="http://schemas.microsoft.com/office/drawing/2014/main" id="{D7CFDDC4-EA56-39EB-161C-7478A53D6D00}"/>
              </a:ext>
            </a:extLst>
          </p:cNvPr>
          <p:cNvSpPr txBox="1">
            <a:spLocks noChangeArrowheads="1"/>
          </p:cNvSpPr>
          <p:nvPr/>
        </p:nvSpPr>
        <p:spPr bwMode="auto">
          <a:xfrm>
            <a:off x="204562" y="2390109"/>
            <a:ext cx="3700435"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Aft>
                <a:spcPts val="600"/>
              </a:spcAft>
              <a:buClr>
                <a:schemeClr val="accent2"/>
              </a:buClr>
              <a:buSzPct val="100000"/>
            </a:pPr>
            <a:r>
              <a:rPr lang="fr-FR" altLang="fr-FR" sz="1600" dirty="0">
                <a:solidFill>
                  <a:srgbClr val="333399"/>
                </a:solidFill>
                <a:latin typeface="Trebuchet MS" panose="020B0603020202020204" pitchFamily="34" charset="0"/>
              </a:rPr>
              <a:t>Secteurs potentiellement favorables : </a:t>
            </a:r>
          </a:p>
          <a:p>
            <a:pPr marL="342900" indent="-342900">
              <a:buClr>
                <a:schemeClr val="accent2"/>
              </a:buClr>
              <a:buSzPct val="100000"/>
              <a:buFont typeface="Wingdings" panose="05000000000000000000" pitchFamily="2" charset="2"/>
              <a:buChar char="ü"/>
            </a:pPr>
            <a:r>
              <a:rPr lang="fr-FR" altLang="fr-FR" sz="1600" dirty="0">
                <a:solidFill>
                  <a:srgbClr val="333399"/>
                </a:solidFill>
                <a:latin typeface="Trebuchet MS" panose="020B0603020202020204" pitchFamily="34" charset="0"/>
              </a:rPr>
              <a:t>Sud/Sud-Ouest de St Magne </a:t>
            </a:r>
            <a:br>
              <a:rPr lang="fr-FR" altLang="fr-FR" sz="1600" dirty="0">
                <a:solidFill>
                  <a:srgbClr val="333399"/>
                </a:solidFill>
                <a:latin typeface="Trebuchet MS" panose="020B0603020202020204" pitchFamily="34" charset="0"/>
              </a:rPr>
            </a:br>
            <a:r>
              <a:rPr lang="fr-FR" altLang="fr-FR" sz="1200" i="1" dirty="0">
                <a:solidFill>
                  <a:srgbClr val="333399"/>
                </a:solidFill>
                <a:latin typeface="Trebuchet MS" panose="020B0603020202020204" pitchFamily="34" charset="0"/>
              </a:rPr>
              <a:t>(thèse C. Labat)</a:t>
            </a:r>
          </a:p>
        </p:txBody>
      </p:sp>
      <p:sp>
        <p:nvSpPr>
          <p:cNvPr id="31" name="Flèche : droite 30">
            <a:extLst>
              <a:ext uri="{FF2B5EF4-FFF2-40B4-BE49-F238E27FC236}">
                <a16:creationId xmlns:a16="http://schemas.microsoft.com/office/drawing/2014/main" id="{C2DAB38B-EC4E-B5F7-E63D-B9E1F4FFC3C5}"/>
              </a:ext>
            </a:extLst>
          </p:cNvPr>
          <p:cNvSpPr/>
          <p:nvPr/>
        </p:nvSpPr>
        <p:spPr>
          <a:xfrm>
            <a:off x="3449268" y="4143708"/>
            <a:ext cx="1102304" cy="930093"/>
          </a:xfrm>
          <a:prstGeom prst="rightArrow">
            <a:avLst/>
          </a:prstGeom>
          <a:gradFill flip="none" rotWithShape="1">
            <a:gsLst>
              <a:gs pos="0">
                <a:srgbClr val="005FAF"/>
              </a:gs>
              <a:gs pos="100000">
                <a:srgbClr val="11B4F3"/>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dirty="0"/>
          </a:p>
        </p:txBody>
      </p:sp>
      <p:sp>
        <p:nvSpPr>
          <p:cNvPr id="32" name="Ellipse 31">
            <a:extLst>
              <a:ext uri="{FF2B5EF4-FFF2-40B4-BE49-F238E27FC236}">
                <a16:creationId xmlns:a16="http://schemas.microsoft.com/office/drawing/2014/main" id="{252183F9-267D-E554-E8AF-AAE7A93CCFD1}"/>
              </a:ext>
            </a:extLst>
          </p:cNvPr>
          <p:cNvSpPr/>
          <p:nvPr/>
        </p:nvSpPr>
        <p:spPr>
          <a:xfrm>
            <a:off x="4950121" y="3818776"/>
            <a:ext cx="1257189" cy="1219197"/>
          </a:xfrm>
          <a:prstGeom prst="ellipse">
            <a:avLst/>
          </a:prstGeom>
          <a:solidFill>
            <a:srgbClr val="005FAF">
              <a:alpha val="28000"/>
            </a:srgbClr>
          </a:solidFill>
          <a:ln w="38100">
            <a:solidFill>
              <a:srgbClr val="11B4F3">
                <a:alpha val="42000"/>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fr-FR" sz="7000" b="1" dirty="0"/>
              <a:t>?</a:t>
            </a:r>
          </a:p>
        </p:txBody>
      </p:sp>
      <p:sp>
        <p:nvSpPr>
          <p:cNvPr id="3" name="Text Box 15">
            <a:extLst>
              <a:ext uri="{FF2B5EF4-FFF2-40B4-BE49-F238E27FC236}">
                <a16:creationId xmlns:a16="http://schemas.microsoft.com/office/drawing/2014/main" id="{1F71E4C6-6B40-1EA5-405F-84BF2B56F9C5}"/>
              </a:ext>
            </a:extLst>
          </p:cNvPr>
          <p:cNvSpPr txBox="1">
            <a:spLocks noChangeArrowheads="1"/>
          </p:cNvSpPr>
          <p:nvPr/>
        </p:nvSpPr>
        <p:spPr bwMode="auto">
          <a:xfrm>
            <a:off x="6804248" y="2927849"/>
            <a:ext cx="2732410" cy="11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sz="1600" b="1" dirty="0">
                <a:solidFill>
                  <a:srgbClr val="333399"/>
                </a:solidFill>
                <a:effectLst/>
              </a:rPr>
              <a:t>Réflexions </a:t>
            </a:r>
            <a:r>
              <a:rPr lang="fr-FR" sz="1600" b="1" dirty="0">
                <a:solidFill>
                  <a:srgbClr val="333399"/>
                </a:solidFill>
              </a:rPr>
              <a:t>en cours </a:t>
            </a:r>
            <a:endParaRPr lang="fr-FR" sz="1600" dirty="0">
              <a:solidFill>
                <a:srgbClr val="333399"/>
              </a:solidFill>
              <a:effectLst/>
            </a:endParaRPr>
          </a:p>
          <a:p>
            <a:pPr marL="342900" indent="-342900">
              <a:buClr>
                <a:schemeClr val="accent2"/>
              </a:buClr>
              <a:buSzPct val="100000"/>
              <a:buFont typeface="Wingdings" panose="05000000000000000000" pitchFamily="2" charset="2"/>
              <a:buChar char="ü"/>
            </a:pPr>
            <a:r>
              <a:rPr lang="fr-FR" sz="1600" dirty="0">
                <a:solidFill>
                  <a:srgbClr val="333399"/>
                </a:solidFill>
              </a:rPr>
              <a:t>Quels volumes ? </a:t>
            </a:r>
          </a:p>
          <a:p>
            <a:pPr marL="342900" indent="-342900">
              <a:buClr>
                <a:schemeClr val="accent2"/>
              </a:buClr>
              <a:buSzPct val="100000"/>
              <a:buFont typeface="Wingdings" panose="05000000000000000000" pitchFamily="2" charset="2"/>
              <a:buChar char="ü"/>
            </a:pPr>
            <a:r>
              <a:rPr lang="fr-FR" sz="1600" dirty="0">
                <a:solidFill>
                  <a:srgbClr val="333399"/>
                </a:solidFill>
              </a:rPr>
              <a:t>Quelle répartition ?</a:t>
            </a:r>
            <a:endParaRPr lang="fr-FR" sz="1600" dirty="0">
              <a:solidFill>
                <a:srgbClr val="333399"/>
              </a:solidFill>
              <a:effectLst/>
            </a:endParaRPr>
          </a:p>
          <a:p>
            <a:pPr marL="342900" indent="-342900">
              <a:buClr>
                <a:schemeClr val="accent2"/>
              </a:buClr>
              <a:buSzPct val="100000"/>
              <a:buFont typeface="Wingdings" panose="05000000000000000000" pitchFamily="2" charset="2"/>
              <a:buChar char="ü"/>
            </a:pPr>
            <a:endParaRPr lang="fr-FR" sz="1600" i="1" dirty="0">
              <a:solidFill>
                <a:srgbClr val="333399"/>
              </a:solidFill>
            </a:endParaRPr>
          </a:p>
        </p:txBody>
      </p:sp>
      <p:sp>
        <p:nvSpPr>
          <p:cNvPr id="10" name="Rectangle 2">
            <a:extLst>
              <a:ext uri="{FF2B5EF4-FFF2-40B4-BE49-F238E27FC236}">
                <a16:creationId xmlns:a16="http://schemas.microsoft.com/office/drawing/2014/main" id="{1F2FDC84-A693-B6CD-17F0-F3EDCBEF97C7}"/>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A3-4 : Mise en œuvre pour substitutions AEP structurantes</a:t>
            </a:r>
            <a:endParaRPr lang="fr-FR" altLang="fr-FR" sz="2400" b="1" i="1" dirty="0">
              <a:solidFill>
                <a:srgbClr val="0077D4"/>
              </a:solidFill>
            </a:endParaRPr>
          </a:p>
        </p:txBody>
      </p:sp>
    </p:spTree>
    <p:extLst>
      <p:ext uri="{BB962C8B-B14F-4D97-AF65-F5344CB8AC3E}">
        <p14:creationId xmlns:p14="http://schemas.microsoft.com/office/powerpoint/2010/main" val="10377902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29</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A3-5 : Recherches ressources pour substitution AEP locales</a:t>
            </a:r>
            <a:endParaRPr lang="fr-FR" altLang="fr-FR" sz="2400" b="1" i="1" dirty="0">
              <a:solidFill>
                <a:srgbClr val="0077D4"/>
              </a:solidFill>
            </a:endParaRPr>
          </a:p>
        </p:txBody>
      </p:sp>
      <p:sp>
        <p:nvSpPr>
          <p:cNvPr id="2" name="Text Box 15">
            <a:extLst>
              <a:ext uri="{FF2B5EF4-FFF2-40B4-BE49-F238E27FC236}">
                <a16:creationId xmlns:a16="http://schemas.microsoft.com/office/drawing/2014/main" id="{4B34C6AC-F848-2D83-69A2-6FBB73CC60F7}"/>
              </a:ext>
            </a:extLst>
          </p:cNvPr>
          <p:cNvSpPr txBox="1">
            <a:spLocks noChangeArrowheads="1"/>
          </p:cNvSpPr>
          <p:nvPr/>
        </p:nvSpPr>
        <p:spPr bwMode="auto">
          <a:xfrm>
            <a:off x="4355976" y="1416477"/>
            <a:ext cx="43720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altLang="fr-FR" sz="1600" dirty="0">
                <a:solidFill>
                  <a:srgbClr val="333399"/>
                </a:solidFill>
                <a:latin typeface="Trebuchet MS" panose="020B0603020202020204" pitchFamily="34" charset="0"/>
              </a:rPr>
              <a:t>Etat des recherches de ressources pour substitution locales et suites données</a:t>
            </a:r>
          </a:p>
        </p:txBody>
      </p:sp>
      <p:sp>
        <p:nvSpPr>
          <p:cNvPr id="23" name="Text Box 15">
            <a:extLst>
              <a:ext uri="{FF2B5EF4-FFF2-40B4-BE49-F238E27FC236}">
                <a16:creationId xmlns:a16="http://schemas.microsoft.com/office/drawing/2014/main" id="{435C7A6A-CE3C-D326-3B45-5515F1F4F29F}"/>
              </a:ext>
            </a:extLst>
          </p:cNvPr>
          <p:cNvSpPr txBox="1">
            <a:spLocks noChangeArrowheads="1"/>
          </p:cNvSpPr>
          <p:nvPr/>
        </p:nvSpPr>
        <p:spPr bwMode="auto">
          <a:xfrm>
            <a:off x="-2" y="1385699"/>
            <a:ext cx="4156001"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A3-5 : </a:t>
            </a:r>
            <a:r>
              <a:rPr lang="fr-FR" altLang="fr-FR" sz="1200" b="1" dirty="0">
                <a:solidFill>
                  <a:srgbClr val="E46C0A"/>
                </a:solidFill>
                <a:latin typeface="Trebuchet MS" panose="020B0603020202020204" pitchFamily="34" charset="0"/>
              </a:rPr>
              <a:t>sécurisation prélèvements et gestion collective</a:t>
            </a:r>
          </a:p>
          <a:p>
            <a:pPr marL="176213" indent="-176213">
              <a:buClr>
                <a:schemeClr val="accent2"/>
              </a:buClr>
              <a:buSzPct val="100000"/>
              <a:buFont typeface="Wingdings" panose="05000000000000000000" pitchFamily="2" charset="2"/>
              <a:buChar char="ü"/>
              <a:tabLst>
                <a:tab pos="176213" algn="l"/>
              </a:tabLst>
            </a:pPr>
            <a:r>
              <a:rPr lang="fr-FR" altLang="fr-FR" sz="1100" i="1" dirty="0">
                <a:solidFill>
                  <a:srgbClr val="333399"/>
                </a:solidFill>
                <a:latin typeface="Trebuchet MS" panose="020B0603020202020204" pitchFamily="34" charset="0"/>
              </a:rPr>
              <a:t>AEP : recherches ressources pour substitution locales </a:t>
            </a:r>
          </a:p>
        </p:txBody>
      </p:sp>
      <p:pic>
        <p:nvPicPr>
          <p:cNvPr id="6" name="Image 5">
            <a:extLst>
              <a:ext uri="{FF2B5EF4-FFF2-40B4-BE49-F238E27FC236}">
                <a16:creationId xmlns:a16="http://schemas.microsoft.com/office/drawing/2014/main" id="{BBC8D50E-C928-B388-E7B9-7CDD9B1E6AD5}"/>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2804" t="2285" r="32222" b="-2285"/>
          <a:stretch/>
        </p:blipFill>
        <p:spPr>
          <a:xfrm>
            <a:off x="261918" y="1708864"/>
            <a:ext cx="4536504" cy="4921214"/>
          </a:xfrm>
          <a:prstGeom prst="rect">
            <a:avLst/>
          </a:prstGeom>
        </p:spPr>
      </p:pic>
      <p:graphicFrame>
        <p:nvGraphicFramePr>
          <p:cNvPr id="7" name="Tableau 13">
            <a:extLst>
              <a:ext uri="{FF2B5EF4-FFF2-40B4-BE49-F238E27FC236}">
                <a16:creationId xmlns:a16="http://schemas.microsoft.com/office/drawing/2014/main" id="{41A382A1-06A7-3878-7A96-05D5D397EBAB}"/>
              </a:ext>
            </a:extLst>
          </p:cNvPr>
          <p:cNvGraphicFramePr>
            <a:graphicFrameLocks noGrp="1"/>
          </p:cNvGraphicFramePr>
          <p:nvPr>
            <p:extLst>
              <p:ext uri="{D42A27DB-BD31-4B8C-83A1-F6EECF244321}">
                <p14:modId xmlns:p14="http://schemas.microsoft.com/office/powerpoint/2010/main" val="1785802989"/>
              </p:ext>
            </p:extLst>
          </p:nvPr>
        </p:nvGraphicFramePr>
        <p:xfrm>
          <a:off x="6261698" y="4221088"/>
          <a:ext cx="2558774" cy="2225040"/>
        </p:xfrm>
        <a:graphic>
          <a:graphicData uri="http://schemas.openxmlformats.org/drawingml/2006/table">
            <a:tbl>
              <a:tblPr firstRow="1">
                <a:tableStyleId>{5C22544A-7EE6-4342-B048-85BDC9FD1C3A}</a:tableStyleId>
              </a:tblPr>
              <a:tblGrid>
                <a:gridCol w="1872208">
                  <a:extLst>
                    <a:ext uri="{9D8B030D-6E8A-4147-A177-3AD203B41FA5}">
                      <a16:colId xmlns:a16="http://schemas.microsoft.com/office/drawing/2014/main" val="3046586155"/>
                    </a:ext>
                  </a:extLst>
                </a:gridCol>
                <a:gridCol w="686566">
                  <a:extLst>
                    <a:ext uri="{9D8B030D-6E8A-4147-A177-3AD203B41FA5}">
                      <a16:colId xmlns:a16="http://schemas.microsoft.com/office/drawing/2014/main" val="2969884826"/>
                    </a:ext>
                  </a:extLst>
                </a:gridCol>
              </a:tblGrid>
              <a:tr h="370840">
                <a:tc gridSpan="2">
                  <a:txBody>
                    <a:bodyPr/>
                    <a:lstStyle/>
                    <a:p>
                      <a:pPr algn="ctr"/>
                      <a:r>
                        <a:rPr lang="fr-FR" dirty="0"/>
                        <a:t>Ouvrages</a:t>
                      </a:r>
                    </a:p>
                  </a:txBody>
                  <a:tcPr/>
                </a:tc>
                <a:tc hMerge="1">
                  <a:txBody>
                    <a:bodyPr/>
                    <a:lstStyle/>
                    <a:p>
                      <a:pPr algn="ctr"/>
                      <a:endParaRPr lang="fr-FR" dirty="0"/>
                    </a:p>
                  </a:txBody>
                  <a:tcPr/>
                </a:tc>
                <a:extLst>
                  <a:ext uri="{0D108BD9-81ED-4DB2-BD59-A6C34878D82A}">
                    <a16:rowId xmlns:a16="http://schemas.microsoft.com/office/drawing/2014/main" val="995710546"/>
                  </a:ext>
                </a:extLst>
              </a:tr>
              <a:tr h="370840">
                <a:tc>
                  <a:txBody>
                    <a:bodyPr/>
                    <a:lstStyle/>
                    <a:p>
                      <a:r>
                        <a:rPr lang="fr-FR" dirty="0"/>
                        <a:t>avant 2021</a:t>
                      </a:r>
                    </a:p>
                  </a:txBody>
                  <a:tcPr/>
                </a:tc>
                <a:tc>
                  <a:txBody>
                    <a:bodyPr/>
                    <a:lstStyle/>
                    <a:p>
                      <a:pPr algn="ctr"/>
                      <a:r>
                        <a:rPr lang="fr-FR" dirty="0"/>
                        <a:t>7</a:t>
                      </a:r>
                    </a:p>
                  </a:txBody>
                  <a:tcPr/>
                </a:tc>
                <a:extLst>
                  <a:ext uri="{0D108BD9-81ED-4DB2-BD59-A6C34878D82A}">
                    <a16:rowId xmlns:a16="http://schemas.microsoft.com/office/drawing/2014/main" val="1965800641"/>
                  </a:ext>
                </a:extLst>
              </a:tr>
              <a:tr h="370840">
                <a:tc>
                  <a:txBody>
                    <a:bodyPr/>
                    <a:lstStyle/>
                    <a:p>
                      <a:r>
                        <a:rPr lang="fr-FR" dirty="0"/>
                        <a:t>2021</a:t>
                      </a:r>
                    </a:p>
                  </a:txBody>
                  <a:tcPr/>
                </a:tc>
                <a:tc>
                  <a:txBody>
                    <a:bodyPr/>
                    <a:lstStyle/>
                    <a:p>
                      <a:pPr algn="ctr"/>
                      <a:r>
                        <a:rPr lang="fr-FR" dirty="0"/>
                        <a:t>3</a:t>
                      </a:r>
                    </a:p>
                  </a:txBody>
                  <a:tcPr/>
                </a:tc>
                <a:extLst>
                  <a:ext uri="{0D108BD9-81ED-4DB2-BD59-A6C34878D82A}">
                    <a16:rowId xmlns:a16="http://schemas.microsoft.com/office/drawing/2014/main" val="3269534685"/>
                  </a:ext>
                </a:extLst>
              </a:tr>
              <a:tr h="370840">
                <a:tc>
                  <a:txBody>
                    <a:bodyPr/>
                    <a:lstStyle/>
                    <a:p>
                      <a:r>
                        <a:rPr lang="fr-FR" dirty="0"/>
                        <a:t>2022</a:t>
                      </a:r>
                    </a:p>
                  </a:txBody>
                  <a:tcPr/>
                </a:tc>
                <a:tc>
                  <a:txBody>
                    <a:bodyPr/>
                    <a:lstStyle/>
                    <a:p>
                      <a:pPr algn="ctr"/>
                      <a:r>
                        <a:rPr lang="fr-FR" dirty="0"/>
                        <a:t>3</a:t>
                      </a:r>
                    </a:p>
                  </a:txBody>
                  <a:tcPr/>
                </a:tc>
                <a:extLst>
                  <a:ext uri="{0D108BD9-81ED-4DB2-BD59-A6C34878D82A}">
                    <a16:rowId xmlns:a16="http://schemas.microsoft.com/office/drawing/2014/main" val="2485944623"/>
                  </a:ext>
                </a:extLst>
              </a:tr>
              <a:tr h="370840">
                <a:tc>
                  <a:txBody>
                    <a:bodyPr/>
                    <a:lstStyle/>
                    <a:p>
                      <a:r>
                        <a:rPr lang="fr-FR" dirty="0"/>
                        <a:t>en cours (2023)</a:t>
                      </a:r>
                    </a:p>
                  </a:txBody>
                  <a:tcPr/>
                </a:tc>
                <a:tc>
                  <a:txBody>
                    <a:bodyPr/>
                    <a:lstStyle/>
                    <a:p>
                      <a:pPr algn="ctr"/>
                      <a:r>
                        <a:rPr lang="fr-FR" dirty="0"/>
                        <a:t>5</a:t>
                      </a:r>
                    </a:p>
                  </a:txBody>
                  <a:tcPr/>
                </a:tc>
                <a:extLst>
                  <a:ext uri="{0D108BD9-81ED-4DB2-BD59-A6C34878D82A}">
                    <a16:rowId xmlns:a16="http://schemas.microsoft.com/office/drawing/2014/main" val="2755594505"/>
                  </a:ext>
                </a:extLst>
              </a:tr>
              <a:tr h="370840">
                <a:tc>
                  <a:txBody>
                    <a:bodyPr/>
                    <a:lstStyle/>
                    <a:p>
                      <a:r>
                        <a:rPr lang="fr-FR" dirty="0"/>
                        <a:t>en projet</a:t>
                      </a:r>
                    </a:p>
                  </a:txBody>
                  <a:tcPr/>
                </a:tc>
                <a:tc>
                  <a:txBody>
                    <a:bodyPr/>
                    <a:lstStyle/>
                    <a:p>
                      <a:pPr algn="ctr"/>
                      <a:r>
                        <a:rPr lang="fr-FR" dirty="0"/>
                        <a:t>2</a:t>
                      </a:r>
                    </a:p>
                  </a:txBody>
                  <a:tcPr/>
                </a:tc>
                <a:extLst>
                  <a:ext uri="{0D108BD9-81ED-4DB2-BD59-A6C34878D82A}">
                    <a16:rowId xmlns:a16="http://schemas.microsoft.com/office/drawing/2014/main" val="3572208305"/>
                  </a:ext>
                </a:extLst>
              </a:tr>
            </a:tbl>
          </a:graphicData>
        </a:graphic>
      </p:graphicFrame>
      <p:pic>
        <p:nvPicPr>
          <p:cNvPr id="8" name="Image 7" descr="Une image contenant texte, carte, capture d’écran, Graphique&#10;&#10;Description générée automatiquement">
            <a:extLst>
              <a:ext uri="{FF2B5EF4-FFF2-40B4-BE49-F238E27FC236}">
                <a16:creationId xmlns:a16="http://schemas.microsoft.com/office/drawing/2014/main" id="{34698CE5-1184-A2EE-AF84-AE425AD82DCB}"/>
              </a:ext>
            </a:extLst>
          </p:cNvPr>
          <p:cNvPicPr>
            <a:picLocks noChangeAspect="1"/>
          </p:cNvPicPr>
          <p:nvPr/>
        </p:nvPicPr>
        <p:blipFill rotWithShape="1">
          <a:blip r:embed="rId3">
            <a:extLst>
              <a:ext uri="{28A0092B-C50C-407E-A947-70E740481C1C}">
                <a14:useLocalDpi xmlns:a14="http://schemas.microsoft.com/office/drawing/2010/main" val="0"/>
              </a:ext>
            </a:extLst>
          </a:blip>
          <a:srcRect l="71328" t="4347" r="2016" b="57813"/>
          <a:stretch/>
        </p:blipFill>
        <p:spPr>
          <a:xfrm>
            <a:off x="4032007" y="2420888"/>
            <a:ext cx="2015079" cy="2016224"/>
          </a:xfrm>
          <a:prstGeom prst="rect">
            <a:avLst/>
          </a:prstGeom>
        </p:spPr>
      </p:pic>
    </p:spTree>
    <p:extLst>
      <p:ext uri="{BB962C8B-B14F-4D97-AF65-F5344CB8AC3E}">
        <p14:creationId xmlns:p14="http://schemas.microsoft.com/office/powerpoint/2010/main" val="27025787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30</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A3-6 : Partage équitable des coûts</a:t>
            </a:r>
            <a:br>
              <a:rPr lang="fr-FR" altLang="fr-FR" sz="2800" b="1" dirty="0">
                <a:solidFill>
                  <a:srgbClr val="0077D4"/>
                </a:solidFill>
              </a:rPr>
            </a:br>
            <a:endParaRPr lang="fr-FR" altLang="fr-FR" sz="2400" b="1" i="1" dirty="0">
              <a:solidFill>
                <a:srgbClr val="0077D4"/>
              </a:solidFill>
            </a:endParaRPr>
          </a:p>
        </p:txBody>
      </p:sp>
      <p:sp>
        <p:nvSpPr>
          <p:cNvPr id="6" name="Text Box 15">
            <a:extLst>
              <a:ext uri="{FF2B5EF4-FFF2-40B4-BE49-F238E27FC236}">
                <a16:creationId xmlns:a16="http://schemas.microsoft.com/office/drawing/2014/main" id="{5E799F69-31EA-233D-7594-56BEE4E9C5FA}"/>
              </a:ext>
            </a:extLst>
          </p:cNvPr>
          <p:cNvSpPr txBox="1">
            <a:spLocks noChangeArrowheads="1"/>
          </p:cNvSpPr>
          <p:nvPr/>
        </p:nvSpPr>
        <p:spPr bwMode="auto">
          <a:xfrm>
            <a:off x="-1" y="1385699"/>
            <a:ext cx="4176466"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A3-6 : </a:t>
            </a:r>
            <a:r>
              <a:rPr lang="fr-FR" altLang="fr-FR" sz="1200" b="1" dirty="0">
                <a:solidFill>
                  <a:srgbClr val="E46C0A"/>
                </a:solidFill>
                <a:latin typeface="Trebuchet MS" panose="020B0603020202020204" pitchFamily="34" charset="0"/>
              </a:rPr>
              <a:t>sécurisation prélèvements et gestion collective</a:t>
            </a:r>
          </a:p>
          <a:p>
            <a:pPr marL="342900" indent="-342900">
              <a:buClr>
                <a:schemeClr val="accent2"/>
              </a:buClr>
              <a:buSzPct val="100000"/>
              <a:buFont typeface="Wingdings" panose="05000000000000000000" pitchFamily="2" charset="2"/>
              <a:buChar char="ü"/>
            </a:pPr>
            <a:r>
              <a:rPr lang="fr-FR" altLang="fr-FR" sz="1100" i="1" dirty="0">
                <a:solidFill>
                  <a:srgbClr val="333399"/>
                </a:solidFill>
                <a:latin typeface="Trebuchet MS" panose="020B0603020202020204" pitchFamily="34" charset="0"/>
              </a:rPr>
              <a:t>AEP : partage équitable des coûts</a:t>
            </a:r>
          </a:p>
        </p:txBody>
      </p:sp>
      <p:sp>
        <p:nvSpPr>
          <p:cNvPr id="8" name="Text Box 15">
            <a:extLst>
              <a:ext uri="{FF2B5EF4-FFF2-40B4-BE49-F238E27FC236}">
                <a16:creationId xmlns:a16="http://schemas.microsoft.com/office/drawing/2014/main" id="{6B5D9F6A-CC55-954F-5292-1A5A59670B8A}"/>
              </a:ext>
            </a:extLst>
          </p:cNvPr>
          <p:cNvSpPr txBox="1">
            <a:spLocks noChangeArrowheads="1"/>
          </p:cNvSpPr>
          <p:nvPr/>
        </p:nvSpPr>
        <p:spPr bwMode="auto">
          <a:xfrm>
            <a:off x="280212" y="2245958"/>
            <a:ext cx="860186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Aft>
                <a:spcPts val="1200"/>
              </a:spcAft>
              <a:buClr>
                <a:schemeClr val="accent2"/>
              </a:buClr>
              <a:buSzPct val="100000"/>
            </a:pPr>
            <a:r>
              <a:rPr lang="fr-FR" altLang="fr-FR" sz="2000" dirty="0">
                <a:solidFill>
                  <a:srgbClr val="333399"/>
                </a:solidFill>
                <a:latin typeface="Trebuchet MS" panose="020B0603020202020204" pitchFamily="34" charset="0"/>
              </a:rPr>
              <a:t>Etudier les mécanismes de partage équitable des coûts de mise en œuvre des solutions de substitution : conventions / mutualisation de la production / instauration d’une redevance pour service rendu</a:t>
            </a:r>
          </a:p>
        </p:txBody>
      </p:sp>
      <p:sp>
        <p:nvSpPr>
          <p:cNvPr id="10" name="Text Box 15">
            <a:extLst>
              <a:ext uri="{FF2B5EF4-FFF2-40B4-BE49-F238E27FC236}">
                <a16:creationId xmlns:a16="http://schemas.microsoft.com/office/drawing/2014/main" id="{2980B7DE-EC84-EFF7-4133-C7666407935B}"/>
              </a:ext>
            </a:extLst>
          </p:cNvPr>
          <p:cNvSpPr txBox="1">
            <a:spLocks noChangeArrowheads="1"/>
          </p:cNvSpPr>
          <p:nvPr/>
        </p:nvSpPr>
        <p:spPr bwMode="auto">
          <a:xfrm>
            <a:off x="237720" y="3453370"/>
            <a:ext cx="8668560" cy="2108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b="1" dirty="0">
                <a:solidFill>
                  <a:schemeClr val="accent6">
                    <a:lumMod val="75000"/>
                  </a:schemeClr>
                </a:solidFill>
                <a:effectLst/>
                <a:latin typeface="+mj-lt"/>
              </a:rPr>
              <a:t>A </a:t>
            </a:r>
            <a:r>
              <a:rPr lang="fr-FR" b="1" dirty="0">
                <a:solidFill>
                  <a:schemeClr val="accent6">
                    <a:lumMod val="75000"/>
                  </a:schemeClr>
                </a:solidFill>
                <a:latin typeface="+mj-lt"/>
              </a:rPr>
              <a:t>vérifier</a:t>
            </a:r>
            <a:r>
              <a:rPr lang="fr-FR" b="1" dirty="0">
                <a:solidFill>
                  <a:schemeClr val="accent6">
                    <a:lumMod val="75000"/>
                  </a:schemeClr>
                </a:solidFill>
                <a:effectLst/>
                <a:latin typeface="+mj-lt"/>
              </a:rPr>
              <a:t> :</a:t>
            </a:r>
            <a:endParaRPr lang="fr-FR" dirty="0">
              <a:solidFill>
                <a:schemeClr val="accent6">
                  <a:lumMod val="75000"/>
                </a:schemeClr>
              </a:solidFill>
              <a:effectLst/>
              <a:latin typeface="+mj-lt"/>
            </a:endParaRPr>
          </a:p>
          <a:p>
            <a:pPr marL="342900" indent="-342900">
              <a:buClr>
                <a:schemeClr val="accent2"/>
              </a:buClr>
              <a:buSzPct val="100000"/>
              <a:buFont typeface="Wingdings" panose="05000000000000000000" pitchFamily="2" charset="2"/>
              <a:buChar char="ü"/>
            </a:pPr>
            <a:r>
              <a:rPr lang="fr-FR" dirty="0">
                <a:solidFill>
                  <a:srgbClr val="333399"/>
                </a:solidFill>
                <a:latin typeface="+mj-lt"/>
              </a:rPr>
              <a:t>le rééquilibrage des pressions de prélèvement par transfert d’autorisations de prélèvements en lieu et place d’un transfert d’eau via des canalisations amène à considérer le réservoir aquifère en tant qu’infrastructure naturelle ce qui doit permettre de considérer :</a:t>
            </a:r>
          </a:p>
          <a:p>
            <a:pPr marL="800100" lvl="1" indent="-342900">
              <a:buClr>
                <a:schemeClr val="accent2"/>
              </a:buClr>
              <a:buSzPct val="100000"/>
              <a:buFont typeface="Arial" panose="020B0604020202020204" pitchFamily="34" charset="0"/>
              <a:buChar char="•"/>
            </a:pPr>
            <a:r>
              <a:rPr lang="fr-FR" dirty="0">
                <a:solidFill>
                  <a:srgbClr val="333399"/>
                </a:solidFill>
                <a:latin typeface="+mj-lt"/>
              </a:rPr>
              <a:t>qu'il s'agit d'une solution fondée sur la nature (SFN)</a:t>
            </a:r>
          </a:p>
          <a:p>
            <a:pPr marL="800100" lvl="1" indent="-342900">
              <a:buClr>
                <a:schemeClr val="accent2"/>
              </a:buClr>
              <a:buSzPct val="100000"/>
              <a:buFont typeface="Arial" panose="020B0604020202020204" pitchFamily="34" charset="0"/>
              <a:buChar char="•"/>
            </a:pPr>
            <a:r>
              <a:rPr lang="fr-FR" dirty="0">
                <a:solidFill>
                  <a:srgbClr val="333399"/>
                </a:solidFill>
                <a:latin typeface="+mj-lt"/>
              </a:rPr>
              <a:t>que l'instauration d'une redevance pour service rendu est possible.</a:t>
            </a:r>
          </a:p>
        </p:txBody>
      </p:sp>
    </p:spTree>
    <p:extLst>
      <p:ext uri="{BB962C8B-B14F-4D97-AF65-F5344CB8AC3E}">
        <p14:creationId xmlns:p14="http://schemas.microsoft.com/office/powerpoint/2010/main" val="2274043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31</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A3-7 : création d'un OUGC</a:t>
            </a:r>
            <a:br>
              <a:rPr lang="fr-FR" altLang="fr-FR" sz="2800" b="1" dirty="0">
                <a:solidFill>
                  <a:srgbClr val="0077D4"/>
                </a:solidFill>
              </a:rPr>
            </a:br>
            <a:r>
              <a:rPr lang="fr-FR" altLang="fr-FR" sz="2800" b="1" dirty="0">
                <a:solidFill>
                  <a:srgbClr val="0077D4"/>
                </a:solidFill>
              </a:rPr>
              <a:t>pour les nappes profondes</a:t>
            </a:r>
            <a:endParaRPr lang="fr-FR" altLang="fr-FR" sz="2400" b="1" i="1" dirty="0">
              <a:solidFill>
                <a:srgbClr val="0077D4"/>
              </a:solidFill>
            </a:endParaRPr>
          </a:p>
        </p:txBody>
      </p:sp>
      <p:sp>
        <p:nvSpPr>
          <p:cNvPr id="6" name="Text Box 15">
            <a:extLst>
              <a:ext uri="{FF2B5EF4-FFF2-40B4-BE49-F238E27FC236}">
                <a16:creationId xmlns:a16="http://schemas.microsoft.com/office/drawing/2014/main" id="{5E799F69-31EA-233D-7594-56BEE4E9C5FA}"/>
              </a:ext>
            </a:extLst>
          </p:cNvPr>
          <p:cNvSpPr txBox="1">
            <a:spLocks noChangeArrowheads="1"/>
          </p:cNvSpPr>
          <p:nvPr/>
        </p:nvSpPr>
        <p:spPr bwMode="auto">
          <a:xfrm>
            <a:off x="-1" y="1385699"/>
            <a:ext cx="4176466"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A3-7 : </a:t>
            </a:r>
            <a:r>
              <a:rPr lang="fr-FR" altLang="fr-FR" sz="1200" b="1" dirty="0">
                <a:solidFill>
                  <a:srgbClr val="E46C0A"/>
                </a:solidFill>
                <a:latin typeface="Trebuchet MS" panose="020B0603020202020204" pitchFamily="34" charset="0"/>
              </a:rPr>
              <a:t>sécurisation prélèvements et gestion collective</a:t>
            </a:r>
          </a:p>
          <a:p>
            <a:pPr marL="342900" indent="-342900">
              <a:buClr>
                <a:schemeClr val="accent2"/>
              </a:buClr>
              <a:buSzPct val="100000"/>
              <a:buFont typeface="Wingdings" panose="05000000000000000000" pitchFamily="2" charset="2"/>
              <a:buChar char="ü"/>
            </a:pPr>
            <a:r>
              <a:rPr lang="fr-FR" altLang="fr-FR" sz="1100" i="1" dirty="0">
                <a:solidFill>
                  <a:srgbClr val="333399"/>
                </a:solidFill>
                <a:latin typeface="Trebuchet MS" panose="020B0603020202020204" pitchFamily="34" charset="0"/>
              </a:rPr>
              <a:t>Agriculture : création d'un OUGC nappes profondes</a:t>
            </a:r>
          </a:p>
        </p:txBody>
      </p:sp>
      <p:sp>
        <p:nvSpPr>
          <p:cNvPr id="8" name="Text Box 15">
            <a:extLst>
              <a:ext uri="{FF2B5EF4-FFF2-40B4-BE49-F238E27FC236}">
                <a16:creationId xmlns:a16="http://schemas.microsoft.com/office/drawing/2014/main" id="{6B5D9F6A-CC55-954F-5292-1A5A59670B8A}"/>
              </a:ext>
            </a:extLst>
          </p:cNvPr>
          <p:cNvSpPr txBox="1">
            <a:spLocks noChangeArrowheads="1"/>
          </p:cNvSpPr>
          <p:nvPr/>
        </p:nvSpPr>
        <p:spPr bwMode="auto">
          <a:xfrm>
            <a:off x="280212" y="2245958"/>
            <a:ext cx="860186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Aft>
                <a:spcPts val="1200"/>
              </a:spcAft>
              <a:buClr>
                <a:schemeClr val="accent2"/>
              </a:buClr>
              <a:buSzPct val="100000"/>
            </a:pPr>
            <a:r>
              <a:rPr lang="fr-FR" altLang="fr-FR" sz="2000" dirty="0">
                <a:solidFill>
                  <a:srgbClr val="333399"/>
                </a:solidFill>
                <a:latin typeface="Trebuchet MS" panose="020B0603020202020204" pitchFamily="34" charset="0"/>
              </a:rPr>
              <a:t>Réflexion sur la faisabilité et la pertinence de créer un OUGC pour les nappes profondes ou toutes les eaux souterraines de Gironde</a:t>
            </a:r>
          </a:p>
        </p:txBody>
      </p:sp>
      <p:sp>
        <p:nvSpPr>
          <p:cNvPr id="10" name="Text Box 15">
            <a:extLst>
              <a:ext uri="{FF2B5EF4-FFF2-40B4-BE49-F238E27FC236}">
                <a16:creationId xmlns:a16="http://schemas.microsoft.com/office/drawing/2014/main" id="{2980B7DE-EC84-EFF7-4133-C7666407935B}"/>
              </a:ext>
            </a:extLst>
          </p:cNvPr>
          <p:cNvSpPr txBox="1">
            <a:spLocks noChangeArrowheads="1"/>
          </p:cNvSpPr>
          <p:nvPr/>
        </p:nvSpPr>
        <p:spPr bwMode="auto">
          <a:xfrm>
            <a:off x="237720" y="3453370"/>
            <a:ext cx="866856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b="1" dirty="0">
                <a:solidFill>
                  <a:schemeClr val="accent6">
                    <a:lumMod val="75000"/>
                  </a:schemeClr>
                </a:solidFill>
                <a:effectLst/>
                <a:latin typeface="+mj-lt"/>
              </a:rPr>
              <a:t>A </a:t>
            </a:r>
            <a:r>
              <a:rPr lang="fr-FR" b="1" dirty="0">
                <a:solidFill>
                  <a:schemeClr val="accent6">
                    <a:lumMod val="75000"/>
                  </a:schemeClr>
                </a:solidFill>
                <a:latin typeface="+mj-lt"/>
              </a:rPr>
              <a:t>engager</a:t>
            </a:r>
            <a:r>
              <a:rPr lang="fr-FR" b="1" dirty="0">
                <a:solidFill>
                  <a:schemeClr val="accent6">
                    <a:lumMod val="75000"/>
                  </a:schemeClr>
                </a:solidFill>
                <a:effectLst/>
                <a:latin typeface="+mj-lt"/>
              </a:rPr>
              <a:t> :</a:t>
            </a:r>
            <a:endParaRPr lang="fr-FR" dirty="0">
              <a:solidFill>
                <a:schemeClr val="accent6">
                  <a:lumMod val="75000"/>
                </a:schemeClr>
              </a:solidFill>
              <a:effectLst/>
              <a:latin typeface="+mj-lt"/>
            </a:endParaRPr>
          </a:p>
          <a:p>
            <a:pPr marL="342900" indent="-342900">
              <a:buClr>
                <a:schemeClr val="accent2"/>
              </a:buClr>
              <a:buSzPct val="100000"/>
              <a:buFont typeface="Wingdings" panose="05000000000000000000" pitchFamily="2" charset="2"/>
              <a:buChar char="ü"/>
            </a:pPr>
            <a:r>
              <a:rPr lang="fr-FR" dirty="0">
                <a:solidFill>
                  <a:srgbClr val="333399"/>
                </a:solidFill>
                <a:latin typeface="+mj-lt"/>
              </a:rPr>
              <a:t>réflexion dans le cadre d'un dialogue Chambre agriculture et Etat</a:t>
            </a:r>
          </a:p>
        </p:txBody>
      </p:sp>
      <p:sp>
        <p:nvSpPr>
          <p:cNvPr id="2" name="Text Box 15">
            <a:extLst>
              <a:ext uri="{FF2B5EF4-FFF2-40B4-BE49-F238E27FC236}">
                <a16:creationId xmlns:a16="http://schemas.microsoft.com/office/drawing/2014/main" id="{D670E447-091F-4C8E-CDF6-364D28A3177B}"/>
              </a:ext>
            </a:extLst>
          </p:cNvPr>
          <p:cNvSpPr txBox="1">
            <a:spLocks noChangeArrowheads="1"/>
          </p:cNvSpPr>
          <p:nvPr/>
        </p:nvSpPr>
        <p:spPr bwMode="auto">
          <a:xfrm>
            <a:off x="246862" y="4651791"/>
            <a:ext cx="866856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b="1" dirty="0">
                <a:solidFill>
                  <a:schemeClr val="accent6">
                    <a:lumMod val="75000"/>
                  </a:schemeClr>
                </a:solidFill>
                <a:effectLst/>
                <a:latin typeface="+mj-lt"/>
              </a:rPr>
              <a:t>Remarque :</a:t>
            </a:r>
            <a:endParaRPr lang="fr-FR" dirty="0">
              <a:solidFill>
                <a:schemeClr val="accent6">
                  <a:lumMod val="75000"/>
                </a:schemeClr>
              </a:solidFill>
              <a:effectLst/>
              <a:latin typeface="+mj-lt"/>
            </a:endParaRPr>
          </a:p>
          <a:p>
            <a:pPr marL="342900" indent="-342900">
              <a:buClr>
                <a:schemeClr val="accent2"/>
              </a:buClr>
              <a:buSzPct val="100000"/>
              <a:buFont typeface="Wingdings" panose="05000000000000000000" pitchFamily="2" charset="2"/>
              <a:buChar char="ü"/>
            </a:pPr>
            <a:r>
              <a:rPr lang="fr-FR" dirty="0">
                <a:solidFill>
                  <a:srgbClr val="333399"/>
                </a:solidFill>
                <a:latin typeface="+mj-lt"/>
              </a:rPr>
              <a:t>à rapprocher du A1-5 : Connaissance des prélèvements agricoles</a:t>
            </a:r>
          </a:p>
        </p:txBody>
      </p:sp>
    </p:spTree>
    <p:extLst>
      <p:ext uri="{BB962C8B-B14F-4D97-AF65-F5344CB8AC3E}">
        <p14:creationId xmlns:p14="http://schemas.microsoft.com/office/powerpoint/2010/main" val="11892947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F27E23F-2D7F-E83F-FA79-57D8F984A619}"/>
              </a:ext>
            </a:extLst>
          </p:cNvPr>
          <p:cNvSpPr/>
          <p:nvPr/>
        </p:nvSpPr>
        <p:spPr>
          <a:xfrm>
            <a:off x="208451" y="3284984"/>
            <a:ext cx="8671740" cy="2361894"/>
          </a:xfrm>
          <a:prstGeom prst="rect">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32</a:t>
            </a:fld>
            <a:endParaRPr lang="fr-FR" dirty="0">
              <a:solidFill>
                <a:srgbClr val="E1E805"/>
              </a:solidFill>
            </a:endParaRPr>
          </a:p>
        </p:txBody>
      </p:sp>
      <p:sp>
        <p:nvSpPr>
          <p:cNvPr id="4" name="Text Box 15">
            <a:extLst>
              <a:ext uri="{FF2B5EF4-FFF2-40B4-BE49-F238E27FC236}">
                <a16:creationId xmlns:a16="http://schemas.microsoft.com/office/drawing/2014/main" id="{083AEC7C-09ED-41F2-881E-87D1DC009B5E}"/>
              </a:ext>
            </a:extLst>
          </p:cNvPr>
          <p:cNvSpPr txBox="1">
            <a:spLocks noChangeArrowheads="1"/>
          </p:cNvSpPr>
          <p:nvPr/>
        </p:nvSpPr>
        <p:spPr bwMode="auto">
          <a:xfrm>
            <a:off x="316159" y="1338006"/>
            <a:ext cx="8640960" cy="430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1200"/>
              </a:spcBef>
            </a:pPr>
            <a:r>
              <a:rPr lang="fr-FR" dirty="0">
                <a:solidFill>
                  <a:srgbClr val="333399"/>
                </a:solidFill>
                <a:latin typeface="Trebuchet MS" panose="020B0603020202020204" pitchFamily="34" charset="0"/>
              </a:rPr>
              <a:t>En matière de gestion de la ressource : compte tenu de l'inertie des nappes profondes, la crise est devant nous. La gestion quantitative vise à éviter cette crise.</a:t>
            </a:r>
          </a:p>
          <a:p>
            <a:pPr>
              <a:spcBef>
                <a:spcPts val="1200"/>
              </a:spcBef>
            </a:pPr>
            <a:r>
              <a:rPr lang="fr-FR" dirty="0">
                <a:solidFill>
                  <a:srgbClr val="333399"/>
                </a:solidFill>
                <a:latin typeface="Trebuchet MS" panose="020B0603020202020204" pitchFamily="34" charset="0"/>
              </a:rPr>
              <a:t>En matière d'usage eau potable : sécurisation de l'approvisionnement par une organisation de l'alimentation en secours (doublement des points de production, diversification des sources, interconnexions, etc.)</a:t>
            </a:r>
          </a:p>
          <a:p>
            <a:pPr marL="457200" indent="-457200">
              <a:spcBef>
                <a:spcPts val="1200"/>
              </a:spcBef>
              <a:buClr>
                <a:schemeClr val="accent6">
                  <a:lumMod val="75000"/>
                </a:schemeClr>
              </a:buClr>
              <a:buFont typeface="+mj-lt"/>
              <a:buAutoNum type="arabicPeriod"/>
            </a:pPr>
            <a:r>
              <a:rPr lang="fr-FR" dirty="0">
                <a:solidFill>
                  <a:srgbClr val="333399"/>
                </a:solidFill>
                <a:latin typeface="Trebuchet MS" panose="020B0603020202020204" pitchFamily="34" charset="0"/>
              </a:rPr>
              <a:t>Alimentation en eau potable : sécurisation de l’approvisionnement pour garantir la continuité du service (&gt;&gt;&gt; PGSSE / Schéma départemental)</a:t>
            </a:r>
          </a:p>
          <a:p>
            <a:pPr marL="457200" indent="-457200">
              <a:spcBef>
                <a:spcPts val="1200"/>
              </a:spcBef>
              <a:buClr>
                <a:schemeClr val="accent6">
                  <a:lumMod val="75000"/>
                </a:schemeClr>
              </a:buClr>
              <a:buFont typeface="+mj-lt"/>
              <a:buAutoNum type="arabicPeriod"/>
            </a:pPr>
            <a:r>
              <a:rPr lang="fr-FR" dirty="0">
                <a:solidFill>
                  <a:srgbClr val="333399"/>
                </a:solidFill>
                <a:latin typeface="Trebuchet MS" panose="020B0603020202020204" pitchFamily="34" charset="0"/>
              </a:rPr>
              <a:t>Service d’eau industrielle de la Presqu’île d’Ambès : garantir la continuité du service en quantité et qualité pour limiter le recours en secours à l’Eocène </a:t>
            </a:r>
          </a:p>
          <a:p>
            <a:pPr marL="457200" indent="-457200">
              <a:spcBef>
                <a:spcPts val="1200"/>
              </a:spcBef>
              <a:buClr>
                <a:schemeClr val="accent6">
                  <a:lumMod val="75000"/>
                </a:schemeClr>
              </a:buClr>
              <a:buFont typeface="+mj-lt"/>
              <a:buAutoNum type="arabicPeriod"/>
            </a:pPr>
            <a:r>
              <a:rPr lang="fr-FR" dirty="0">
                <a:solidFill>
                  <a:srgbClr val="333399"/>
                </a:solidFill>
                <a:latin typeface="Trebuchet MS" panose="020B0603020202020204" pitchFamily="34" charset="0"/>
              </a:rPr>
              <a:t>Prise d’eau de Galgon et conduite du Blayais : garantir la continuité du service en quantité et qualité pour limiter le recours en secours aux Nappes profondes et sécuriser l’irrigation et la défense contre l’incendie</a:t>
            </a:r>
          </a:p>
        </p:txBody>
      </p:sp>
      <p:sp>
        <p:nvSpPr>
          <p:cNvPr id="7" name="Rectangle 2">
            <a:extLst>
              <a:ext uri="{FF2B5EF4-FFF2-40B4-BE49-F238E27FC236}">
                <a16:creationId xmlns:a16="http://schemas.microsoft.com/office/drawing/2014/main" id="{B3246416-3896-0385-8BAE-3F2C9558CCF3}"/>
              </a:ext>
            </a:extLst>
          </p:cNvPr>
          <p:cNvSpPr>
            <a:spLocks noGrp="1" noChangeArrowheads="1"/>
          </p:cNvSpPr>
          <p:nvPr>
            <p:ph type="title"/>
          </p:nvPr>
        </p:nvSpPr>
        <p:spPr>
          <a:xfrm>
            <a:off x="2066458" y="204171"/>
            <a:ext cx="6761383" cy="1152128"/>
          </a:xfrm>
        </p:spPr>
        <p:txBody>
          <a:bodyPr>
            <a:normAutofit/>
          </a:bodyPr>
          <a:lstStyle/>
          <a:p>
            <a:pPr algn="ctr"/>
            <a:r>
              <a:rPr lang="fr-FR" altLang="fr-FR" sz="2800" b="1" dirty="0">
                <a:solidFill>
                  <a:srgbClr val="0077D4"/>
                </a:solidFill>
              </a:rPr>
              <a:t>Axe 4 : réduction des périodes de crise </a:t>
            </a:r>
            <a:endParaRPr lang="fr-FR" altLang="fr-FR" sz="2400" b="1" i="1" dirty="0">
              <a:solidFill>
                <a:srgbClr val="0077D4"/>
              </a:solidFill>
            </a:endParaRPr>
          </a:p>
        </p:txBody>
      </p:sp>
    </p:spTree>
    <p:extLst>
      <p:ext uri="{BB962C8B-B14F-4D97-AF65-F5344CB8AC3E}">
        <p14:creationId xmlns:p14="http://schemas.microsoft.com/office/powerpoint/2010/main" val="3570534865"/>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0EC082-FFFB-CFB9-8B15-6532EEDAABF5}"/>
              </a:ext>
            </a:extLst>
          </p:cNvPr>
          <p:cNvSpPr/>
          <p:nvPr/>
        </p:nvSpPr>
        <p:spPr>
          <a:xfrm>
            <a:off x="247879" y="3714440"/>
            <a:ext cx="8671740" cy="720080"/>
          </a:xfrm>
          <a:prstGeom prst="rect">
            <a:avLst/>
          </a:prstGeom>
          <a:solidFill>
            <a:srgbClr val="FFFF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3" name="Rectangle 2">
            <a:extLst>
              <a:ext uri="{FF2B5EF4-FFF2-40B4-BE49-F238E27FC236}">
                <a16:creationId xmlns:a16="http://schemas.microsoft.com/office/drawing/2014/main" id="{6F420A04-95BB-2B14-89E5-B6619F71412E}"/>
              </a:ext>
            </a:extLst>
          </p:cNvPr>
          <p:cNvSpPr/>
          <p:nvPr/>
        </p:nvSpPr>
        <p:spPr>
          <a:xfrm>
            <a:off x="226811" y="4396341"/>
            <a:ext cx="8671740" cy="720080"/>
          </a:xfrm>
          <a:prstGeom prst="rect">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33</a:t>
            </a:fld>
            <a:endParaRPr lang="fr-FR" dirty="0">
              <a:solidFill>
                <a:srgbClr val="E1E805"/>
              </a:solidFill>
            </a:endParaRPr>
          </a:p>
        </p:txBody>
      </p:sp>
      <p:sp>
        <p:nvSpPr>
          <p:cNvPr id="4" name="Text Box 15">
            <a:extLst>
              <a:ext uri="{FF2B5EF4-FFF2-40B4-BE49-F238E27FC236}">
                <a16:creationId xmlns:a16="http://schemas.microsoft.com/office/drawing/2014/main" id="{083AEC7C-09ED-41F2-881E-87D1DC009B5E}"/>
              </a:ext>
            </a:extLst>
          </p:cNvPr>
          <p:cNvSpPr txBox="1">
            <a:spLocks noChangeArrowheads="1"/>
          </p:cNvSpPr>
          <p:nvPr/>
        </p:nvSpPr>
        <p:spPr bwMode="auto">
          <a:xfrm>
            <a:off x="251520" y="1556792"/>
            <a:ext cx="8640960" cy="352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600"/>
              </a:spcBef>
            </a:pPr>
            <a:r>
              <a:rPr lang="fr-FR" dirty="0">
                <a:solidFill>
                  <a:srgbClr val="333399"/>
                </a:solidFill>
                <a:latin typeface="Trebuchet MS" panose="020B0603020202020204" pitchFamily="34" charset="0"/>
              </a:rPr>
              <a:t>C'est l'objectif de l'élaboration de l'Atlas des zones à enjeux aval que d'identifier les zones où une gestion en pression des nappes profondes s'impose pour garantir un flux indispensable pour garantir le bon état </a:t>
            </a:r>
          </a:p>
          <a:p>
            <a:pPr marL="342900" indent="-342900">
              <a:spcBef>
                <a:spcPts val="600"/>
              </a:spcBef>
              <a:buClr>
                <a:schemeClr val="accent6">
                  <a:lumMod val="75000"/>
                </a:schemeClr>
              </a:buClr>
              <a:buFont typeface="Arial" panose="020B0604020202020204" pitchFamily="34" charset="0"/>
              <a:buChar char="•"/>
            </a:pPr>
            <a:r>
              <a:rPr lang="fr-FR" dirty="0">
                <a:solidFill>
                  <a:srgbClr val="333399"/>
                </a:solidFill>
                <a:latin typeface="Trebuchet MS" panose="020B0603020202020204" pitchFamily="34" charset="0"/>
              </a:rPr>
              <a:t>d'un milieu (lorsque ce milieu est un cours d'eau, ce flux sortant est assimilable à un soutien d'étiage naturel),</a:t>
            </a:r>
          </a:p>
          <a:p>
            <a:pPr marL="342900" indent="-342900">
              <a:spcBef>
                <a:spcPts val="600"/>
              </a:spcBef>
              <a:buClr>
                <a:schemeClr val="accent6">
                  <a:lumMod val="75000"/>
                </a:schemeClr>
              </a:buClr>
              <a:buFont typeface="Arial" panose="020B0604020202020204" pitchFamily="34" charset="0"/>
              <a:buChar char="•"/>
            </a:pPr>
            <a:r>
              <a:rPr lang="fr-FR" dirty="0">
                <a:solidFill>
                  <a:srgbClr val="333399"/>
                </a:solidFill>
                <a:latin typeface="Trebuchet MS" panose="020B0603020202020204" pitchFamily="34" charset="0"/>
              </a:rPr>
              <a:t>d'un usage.</a:t>
            </a:r>
          </a:p>
          <a:p>
            <a:pPr marL="342900" indent="-342900">
              <a:spcBef>
                <a:spcPts val="600"/>
              </a:spcBef>
              <a:buClr>
                <a:schemeClr val="accent6">
                  <a:lumMod val="75000"/>
                </a:schemeClr>
              </a:buClr>
              <a:buFont typeface="Arial" panose="020B0604020202020204" pitchFamily="34" charset="0"/>
              <a:buChar char="•"/>
            </a:pPr>
            <a:endParaRPr lang="fr-FR" dirty="0">
              <a:solidFill>
                <a:srgbClr val="333399"/>
              </a:solidFill>
              <a:latin typeface="Trebuchet MS" panose="020B0603020202020204" pitchFamily="34" charset="0"/>
            </a:endParaRPr>
          </a:p>
          <a:p>
            <a:pPr marL="457200" indent="-457200">
              <a:spcBef>
                <a:spcPts val="600"/>
              </a:spcBef>
              <a:buClr>
                <a:schemeClr val="accent6">
                  <a:lumMod val="75000"/>
                </a:schemeClr>
              </a:buClr>
              <a:buFont typeface="+mj-lt"/>
              <a:buAutoNum type="arabicPeriod"/>
            </a:pPr>
            <a:r>
              <a:rPr lang="fr-FR" dirty="0">
                <a:solidFill>
                  <a:srgbClr val="333399"/>
                </a:solidFill>
                <a:latin typeface="Trebuchet MS" panose="020B0603020202020204" pitchFamily="34" charset="0"/>
              </a:rPr>
              <a:t>Finalisation de l’Atlas des zones à enjeux aval et, le cas échéant, fixation de règles de gestion en pression</a:t>
            </a:r>
          </a:p>
          <a:p>
            <a:pPr marL="457200" indent="-457200">
              <a:spcBef>
                <a:spcPts val="600"/>
              </a:spcBef>
              <a:buClr>
                <a:schemeClr val="accent6">
                  <a:lumMod val="75000"/>
                </a:schemeClr>
              </a:buClr>
              <a:buFont typeface="+mj-lt"/>
              <a:buAutoNum type="arabicPeriod"/>
            </a:pPr>
            <a:r>
              <a:rPr lang="fr-FR" dirty="0">
                <a:solidFill>
                  <a:srgbClr val="333399"/>
                </a:solidFill>
                <a:latin typeface="Trebuchet MS" panose="020B0603020202020204" pitchFamily="34" charset="0"/>
              </a:rPr>
              <a:t>Evaluation des besoins d’activités spécifiques (industrie spécialisée, géothermie…)</a:t>
            </a:r>
          </a:p>
        </p:txBody>
      </p:sp>
      <p:sp>
        <p:nvSpPr>
          <p:cNvPr id="7" name="Rectangle 2">
            <a:extLst>
              <a:ext uri="{FF2B5EF4-FFF2-40B4-BE49-F238E27FC236}">
                <a16:creationId xmlns:a16="http://schemas.microsoft.com/office/drawing/2014/main" id="{B3246416-3896-0385-8BAE-3F2C9558CCF3}"/>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Axe 5 : sécurisation des besoins</a:t>
            </a:r>
            <a:br>
              <a:rPr lang="fr-FR" altLang="fr-FR" sz="2800" b="1" dirty="0">
                <a:solidFill>
                  <a:srgbClr val="0077D4"/>
                </a:solidFill>
              </a:rPr>
            </a:br>
            <a:r>
              <a:rPr lang="fr-FR" altLang="fr-FR" sz="2800" b="1" dirty="0">
                <a:solidFill>
                  <a:srgbClr val="0077D4"/>
                </a:solidFill>
              </a:rPr>
              <a:t>des milieux et des usages</a:t>
            </a:r>
            <a:endParaRPr lang="fr-FR" altLang="fr-FR" sz="2400" b="1" i="1" dirty="0">
              <a:solidFill>
                <a:srgbClr val="0077D4"/>
              </a:solidFill>
            </a:endParaRPr>
          </a:p>
        </p:txBody>
      </p:sp>
    </p:spTree>
    <p:extLst>
      <p:ext uri="{BB962C8B-B14F-4D97-AF65-F5344CB8AC3E}">
        <p14:creationId xmlns:p14="http://schemas.microsoft.com/office/powerpoint/2010/main" val="4282214153"/>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34</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A5-1 : Atlas des zones à enjeux aval</a:t>
            </a:r>
            <a:endParaRPr lang="fr-FR" altLang="fr-FR" sz="2400" b="1" i="1" dirty="0">
              <a:solidFill>
                <a:srgbClr val="0077D4"/>
              </a:solidFill>
            </a:endParaRPr>
          </a:p>
        </p:txBody>
      </p:sp>
      <p:sp>
        <p:nvSpPr>
          <p:cNvPr id="2" name="Text Box 15">
            <a:extLst>
              <a:ext uri="{FF2B5EF4-FFF2-40B4-BE49-F238E27FC236}">
                <a16:creationId xmlns:a16="http://schemas.microsoft.com/office/drawing/2014/main" id="{4B34C6AC-F848-2D83-69A2-6FBB73CC60F7}"/>
              </a:ext>
            </a:extLst>
          </p:cNvPr>
          <p:cNvSpPr txBox="1">
            <a:spLocks noChangeArrowheads="1"/>
          </p:cNvSpPr>
          <p:nvPr/>
        </p:nvSpPr>
        <p:spPr bwMode="auto">
          <a:xfrm>
            <a:off x="165700" y="2035187"/>
            <a:ext cx="5643782"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sz="1600" b="1" dirty="0">
                <a:solidFill>
                  <a:srgbClr val="333399"/>
                </a:solidFill>
                <a:effectLst/>
                <a:latin typeface="+mj-lt"/>
              </a:rPr>
              <a:t>Projet AZENA : </a:t>
            </a:r>
          </a:p>
          <a:p>
            <a:pPr marL="285750" indent="-285750" algn="just">
              <a:spcAft>
                <a:spcPts val="600"/>
              </a:spcAft>
              <a:buClr>
                <a:schemeClr val="accent2"/>
              </a:buClr>
              <a:buSzPct val="100000"/>
              <a:buFont typeface="Wingdings" panose="05000000000000000000" pitchFamily="2" charset="2"/>
              <a:buChar char="ü"/>
            </a:pPr>
            <a:r>
              <a:rPr lang="fr-FR" sz="1600" dirty="0">
                <a:solidFill>
                  <a:srgbClr val="333399"/>
                </a:solidFill>
                <a:effectLst/>
                <a:latin typeface="+mj-lt"/>
              </a:rPr>
              <a:t>Identification de 8 secteurs où les nappes profondes peuvent alimenter les milieux superficiels</a:t>
            </a:r>
          </a:p>
          <a:p>
            <a:pPr marL="285750" indent="-285750" algn="just">
              <a:spcAft>
                <a:spcPts val="600"/>
              </a:spcAft>
              <a:buClr>
                <a:schemeClr val="accent2"/>
              </a:buClr>
              <a:buSzPct val="100000"/>
              <a:buFont typeface="Wingdings" panose="05000000000000000000" pitchFamily="2" charset="2"/>
              <a:buChar char="ü"/>
            </a:pPr>
            <a:r>
              <a:rPr lang="fr-FR" sz="1600" dirty="0">
                <a:solidFill>
                  <a:srgbClr val="333399"/>
                </a:solidFill>
                <a:effectLst/>
                <a:latin typeface="+mj-lt"/>
              </a:rPr>
              <a:t>4 secteurs majeurs :</a:t>
            </a:r>
          </a:p>
          <a:p>
            <a:pPr lvl="1">
              <a:buClr>
                <a:schemeClr val="accent2"/>
              </a:buClr>
              <a:buSzPct val="100000"/>
            </a:pPr>
            <a:r>
              <a:rPr lang="fr-FR" sz="1400" i="1" dirty="0">
                <a:solidFill>
                  <a:srgbClr val="333399"/>
                </a:solidFill>
                <a:latin typeface="+mj-lt"/>
              </a:rPr>
              <a:t>1: verrous de connaissance globale, liens restant à confirmer et quantifier pour évaluer les enjeux</a:t>
            </a:r>
          </a:p>
          <a:p>
            <a:pPr lvl="1">
              <a:buClr>
                <a:schemeClr val="accent2"/>
              </a:buClr>
              <a:buSzPct val="100000"/>
            </a:pPr>
            <a:r>
              <a:rPr lang="fr-FR" sz="1400" i="1" dirty="0">
                <a:solidFill>
                  <a:srgbClr val="333399"/>
                </a:solidFill>
                <a:effectLst/>
                <a:latin typeface="+mj-lt"/>
              </a:rPr>
              <a:t>2: liens avérés, impacts significatifs, enjeux axés sur les cours d’eau</a:t>
            </a:r>
          </a:p>
          <a:p>
            <a:pPr lvl="1">
              <a:buClr>
                <a:schemeClr val="accent2"/>
              </a:buClr>
              <a:buSzPct val="100000"/>
            </a:pPr>
            <a:r>
              <a:rPr lang="fr-FR" sz="1400" i="1" dirty="0">
                <a:solidFill>
                  <a:srgbClr val="333399"/>
                </a:solidFill>
                <a:latin typeface="+mj-lt"/>
              </a:rPr>
              <a:t>3: liens avérés mais pas d’enjeux de gestion identifiés</a:t>
            </a:r>
          </a:p>
          <a:p>
            <a:pPr lvl="1">
              <a:buClr>
                <a:schemeClr val="accent2"/>
              </a:buClr>
              <a:buSzPct val="100000"/>
            </a:pPr>
            <a:r>
              <a:rPr lang="fr-FR" sz="1400" i="1" dirty="0">
                <a:solidFill>
                  <a:srgbClr val="333399"/>
                </a:solidFill>
                <a:effectLst/>
                <a:latin typeface="+mj-lt"/>
              </a:rPr>
              <a:t>4: liens avérés mais enjeux de gestion incertains</a:t>
            </a:r>
          </a:p>
          <a:p>
            <a:pPr marL="342900" indent="-342900">
              <a:buClr>
                <a:schemeClr val="accent2"/>
              </a:buClr>
              <a:buSzPct val="100000"/>
              <a:buFont typeface="Wingdings" panose="05000000000000000000" pitchFamily="2" charset="2"/>
              <a:buChar char="ü"/>
            </a:pPr>
            <a:endParaRPr lang="fr-FR" sz="1600" i="1" dirty="0">
              <a:solidFill>
                <a:srgbClr val="333399"/>
              </a:solidFill>
              <a:latin typeface="+mj-lt"/>
            </a:endParaRPr>
          </a:p>
          <a:p>
            <a:pPr>
              <a:spcAft>
                <a:spcPts val="600"/>
              </a:spcAft>
              <a:buClr>
                <a:schemeClr val="accent2"/>
              </a:buClr>
              <a:buSzPct val="100000"/>
            </a:pPr>
            <a:r>
              <a:rPr lang="fr-FR" sz="1600" b="1" dirty="0">
                <a:solidFill>
                  <a:srgbClr val="333399"/>
                </a:solidFill>
                <a:latin typeface="+mj-lt"/>
              </a:rPr>
              <a:t>Poursuivre avec : </a:t>
            </a:r>
            <a:endParaRPr lang="fr-FR" sz="1600" i="1" dirty="0">
              <a:solidFill>
                <a:srgbClr val="333399"/>
              </a:solidFill>
              <a:latin typeface="+mj-lt"/>
            </a:endParaRPr>
          </a:p>
          <a:p>
            <a:pPr marL="342900" indent="-342900">
              <a:buClr>
                <a:schemeClr val="accent2"/>
              </a:buClr>
              <a:buSzPct val="100000"/>
              <a:buFont typeface="Wingdings" panose="05000000000000000000" pitchFamily="2" charset="2"/>
              <a:buChar char="ü"/>
            </a:pPr>
            <a:r>
              <a:rPr lang="fr-FR" sz="1600" dirty="0">
                <a:solidFill>
                  <a:srgbClr val="333399"/>
                </a:solidFill>
                <a:latin typeface="+mj-lt"/>
              </a:rPr>
              <a:t>l’a</a:t>
            </a:r>
            <a:r>
              <a:rPr lang="fr-FR" sz="1600" dirty="0">
                <a:solidFill>
                  <a:srgbClr val="333399"/>
                </a:solidFill>
                <a:effectLst/>
                <a:latin typeface="+mj-lt"/>
              </a:rPr>
              <a:t>ccompagnement des acteurs pour l'identification </a:t>
            </a:r>
            <a:br>
              <a:rPr lang="fr-FR" sz="1600" dirty="0">
                <a:solidFill>
                  <a:srgbClr val="333399"/>
                </a:solidFill>
                <a:effectLst/>
                <a:latin typeface="+mj-lt"/>
              </a:rPr>
            </a:br>
            <a:r>
              <a:rPr lang="fr-FR" sz="1600" dirty="0">
                <a:solidFill>
                  <a:srgbClr val="333399"/>
                </a:solidFill>
                <a:effectLst/>
                <a:latin typeface="+mj-lt"/>
              </a:rPr>
              <a:t>des enjeux relatifs aux eaux souterraines </a:t>
            </a:r>
          </a:p>
          <a:p>
            <a:pPr marL="342900" indent="-342900">
              <a:buClr>
                <a:schemeClr val="accent2"/>
              </a:buClr>
              <a:buSzPct val="100000"/>
              <a:buFont typeface="Wingdings" panose="05000000000000000000" pitchFamily="2" charset="2"/>
              <a:buChar char="ü"/>
            </a:pPr>
            <a:r>
              <a:rPr lang="fr-FR" sz="1600" dirty="0">
                <a:solidFill>
                  <a:srgbClr val="333399"/>
                </a:solidFill>
                <a:latin typeface="+mj-lt"/>
              </a:rPr>
              <a:t>l’a</a:t>
            </a:r>
            <a:r>
              <a:rPr lang="fr-FR" sz="1600" dirty="0">
                <a:solidFill>
                  <a:srgbClr val="333399"/>
                </a:solidFill>
                <a:effectLst/>
                <a:latin typeface="+mj-lt"/>
              </a:rPr>
              <a:t>ppui technique aux animateurs des SAGE/PTGE </a:t>
            </a:r>
          </a:p>
        </p:txBody>
      </p:sp>
      <p:sp>
        <p:nvSpPr>
          <p:cNvPr id="21" name="Text Box 15">
            <a:extLst>
              <a:ext uri="{FF2B5EF4-FFF2-40B4-BE49-F238E27FC236}">
                <a16:creationId xmlns:a16="http://schemas.microsoft.com/office/drawing/2014/main" id="{1DDE72C3-4D34-B3D3-8F3D-08F1AFAD3CC2}"/>
              </a:ext>
            </a:extLst>
          </p:cNvPr>
          <p:cNvSpPr txBox="1">
            <a:spLocks noChangeArrowheads="1"/>
          </p:cNvSpPr>
          <p:nvPr/>
        </p:nvSpPr>
        <p:spPr bwMode="auto">
          <a:xfrm>
            <a:off x="-1" y="1385699"/>
            <a:ext cx="4283969"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A5-1 : </a:t>
            </a:r>
            <a:r>
              <a:rPr lang="fr-FR" altLang="fr-FR" sz="1200" b="1" dirty="0">
                <a:solidFill>
                  <a:srgbClr val="E46C0A"/>
                </a:solidFill>
                <a:latin typeface="Trebuchet MS" panose="020B0603020202020204" pitchFamily="34" charset="0"/>
              </a:rPr>
              <a:t>sécurisation des besoins des milieux et des usages</a:t>
            </a:r>
          </a:p>
          <a:p>
            <a:pPr marL="342900" indent="-342900">
              <a:buClr>
                <a:schemeClr val="accent2"/>
              </a:buClr>
              <a:buSzPct val="100000"/>
              <a:buFont typeface="Wingdings" panose="05000000000000000000" pitchFamily="2" charset="2"/>
              <a:buChar char="ü"/>
            </a:pPr>
            <a:r>
              <a:rPr lang="fr-FR" altLang="fr-FR" sz="1100" i="1" dirty="0">
                <a:solidFill>
                  <a:srgbClr val="333399"/>
                </a:solidFill>
                <a:latin typeface="Trebuchet MS" panose="020B0603020202020204" pitchFamily="34" charset="0"/>
              </a:rPr>
              <a:t>atlas des zones à enjeux aval</a:t>
            </a:r>
          </a:p>
        </p:txBody>
      </p:sp>
      <p:grpSp>
        <p:nvGrpSpPr>
          <p:cNvPr id="16" name="Groupe 15">
            <a:extLst>
              <a:ext uri="{FF2B5EF4-FFF2-40B4-BE49-F238E27FC236}">
                <a16:creationId xmlns:a16="http://schemas.microsoft.com/office/drawing/2014/main" id="{3A384DE1-C9A9-4E96-9B7A-9259BD306DC0}"/>
              </a:ext>
            </a:extLst>
          </p:cNvPr>
          <p:cNvGrpSpPr/>
          <p:nvPr/>
        </p:nvGrpSpPr>
        <p:grpSpPr>
          <a:xfrm>
            <a:off x="5713487" y="2296828"/>
            <a:ext cx="3402905" cy="4059522"/>
            <a:chOff x="5652120" y="2181360"/>
            <a:chExt cx="3402905" cy="4059522"/>
          </a:xfrm>
        </p:grpSpPr>
        <p:pic>
          <p:nvPicPr>
            <p:cNvPr id="8" name="Image 7">
              <a:extLst>
                <a:ext uri="{FF2B5EF4-FFF2-40B4-BE49-F238E27FC236}">
                  <a16:creationId xmlns:a16="http://schemas.microsoft.com/office/drawing/2014/main" id="{95CF8134-FF7D-369E-4E02-C3EA2E34041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652120" y="2181360"/>
              <a:ext cx="3402905" cy="4059522"/>
            </a:xfrm>
            <a:prstGeom prst="rect">
              <a:avLst/>
            </a:prstGeom>
          </p:spPr>
        </p:pic>
        <p:sp>
          <p:nvSpPr>
            <p:cNvPr id="9" name="ZoneTexte 8">
              <a:extLst>
                <a:ext uri="{FF2B5EF4-FFF2-40B4-BE49-F238E27FC236}">
                  <a16:creationId xmlns:a16="http://schemas.microsoft.com/office/drawing/2014/main" id="{C9A5DD6A-3D2C-0DC7-AA83-0813C889A973}"/>
                </a:ext>
              </a:extLst>
            </p:cNvPr>
            <p:cNvSpPr txBox="1"/>
            <p:nvPr/>
          </p:nvSpPr>
          <p:spPr>
            <a:xfrm>
              <a:off x="5886207" y="4494893"/>
              <a:ext cx="432048" cy="430887"/>
            </a:xfrm>
            <a:prstGeom prst="rect">
              <a:avLst/>
            </a:prstGeom>
            <a:noFill/>
          </p:spPr>
          <p:txBody>
            <a:bodyPr wrap="square" rtlCol="0">
              <a:spAutoFit/>
            </a:bodyPr>
            <a:lstStyle/>
            <a:p>
              <a:r>
                <a:rPr lang="fr-FR" sz="2200" b="1" dirty="0">
                  <a:solidFill>
                    <a:srgbClr val="333399"/>
                  </a:solidFill>
                </a:rPr>
                <a:t>1</a:t>
              </a:r>
            </a:p>
          </p:txBody>
        </p:sp>
        <p:sp>
          <p:nvSpPr>
            <p:cNvPr id="10" name="ZoneTexte 9">
              <a:extLst>
                <a:ext uri="{FF2B5EF4-FFF2-40B4-BE49-F238E27FC236}">
                  <a16:creationId xmlns:a16="http://schemas.microsoft.com/office/drawing/2014/main" id="{A9704564-52D8-BCAB-E550-51D4E7CD32E6}"/>
                </a:ext>
              </a:extLst>
            </p:cNvPr>
            <p:cNvSpPr txBox="1"/>
            <p:nvPr/>
          </p:nvSpPr>
          <p:spPr>
            <a:xfrm>
              <a:off x="6934452" y="4941168"/>
              <a:ext cx="432048" cy="430887"/>
            </a:xfrm>
            <a:prstGeom prst="rect">
              <a:avLst/>
            </a:prstGeom>
            <a:noFill/>
          </p:spPr>
          <p:txBody>
            <a:bodyPr wrap="square" rtlCol="0">
              <a:spAutoFit/>
            </a:bodyPr>
            <a:lstStyle/>
            <a:p>
              <a:r>
                <a:rPr lang="fr-FR" sz="2200" b="1" dirty="0">
                  <a:solidFill>
                    <a:srgbClr val="333399"/>
                  </a:solidFill>
                </a:rPr>
                <a:t>1</a:t>
              </a:r>
            </a:p>
          </p:txBody>
        </p:sp>
        <p:sp>
          <p:nvSpPr>
            <p:cNvPr id="11" name="ZoneTexte 10">
              <a:extLst>
                <a:ext uri="{FF2B5EF4-FFF2-40B4-BE49-F238E27FC236}">
                  <a16:creationId xmlns:a16="http://schemas.microsoft.com/office/drawing/2014/main" id="{1D774A2B-25D8-BE35-C655-817D4CBF7D2D}"/>
                </a:ext>
              </a:extLst>
            </p:cNvPr>
            <p:cNvSpPr txBox="1"/>
            <p:nvPr/>
          </p:nvSpPr>
          <p:spPr>
            <a:xfrm>
              <a:off x="6502404" y="4941168"/>
              <a:ext cx="432048" cy="430887"/>
            </a:xfrm>
            <a:prstGeom prst="rect">
              <a:avLst/>
            </a:prstGeom>
            <a:noFill/>
          </p:spPr>
          <p:txBody>
            <a:bodyPr wrap="square" rtlCol="0">
              <a:spAutoFit/>
            </a:bodyPr>
            <a:lstStyle/>
            <a:p>
              <a:r>
                <a:rPr lang="fr-FR" sz="2200" b="1" dirty="0">
                  <a:solidFill>
                    <a:srgbClr val="333399"/>
                  </a:solidFill>
                </a:rPr>
                <a:t>4</a:t>
              </a:r>
            </a:p>
          </p:txBody>
        </p:sp>
        <p:sp>
          <p:nvSpPr>
            <p:cNvPr id="12" name="ZoneTexte 11">
              <a:extLst>
                <a:ext uri="{FF2B5EF4-FFF2-40B4-BE49-F238E27FC236}">
                  <a16:creationId xmlns:a16="http://schemas.microsoft.com/office/drawing/2014/main" id="{E6C52DBB-9BD7-7E38-A588-F351FF85AC6F}"/>
                </a:ext>
              </a:extLst>
            </p:cNvPr>
            <p:cNvSpPr txBox="1"/>
            <p:nvPr/>
          </p:nvSpPr>
          <p:spPr>
            <a:xfrm>
              <a:off x="7812360" y="5373216"/>
              <a:ext cx="432048" cy="430887"/>
            </a:xfrm>
            <a:prstGeom prst="rect">
              <a:avLst/>
            </a:prstGeom>
            <a:noFill/>
          </p:spPr>
          <p:txBody>
            <a:bodyPr wrap="square" rtlCol="0">
              <a:spAutoFit/>
            </a:bodyPr>
            <a:lstStyle/>
            <a:p>
              <a:r>
                <a:rPr lang="fr-FR" sz="2200" b="1" dirty="0">
                  <a:solidFill>
                    <a:srgbClr val="333399"/>
                  </a:solidFill>
                </a:rPr>
                <a:t>2</a:t>
              </a:r>
            </a:p>
          </p:txBody>
        </p:sp>
        <p:sp>
          <p:nvSpPr>
            <p:cNvPr id="13" name="ZoneTexte 12">
              <a:extLst>
                <a:ext uri="{FF2B5EF4-FFF2-40B4-BE49-F238E27FC236}">
                  <a16:creationId xmlns:a16="http://schemas.microsoft.com/office/drawing/2014/main" id="{076AF2CE-E130-7BAB-F341-2313489AE1AA}"/>
                </a:ext>
              </a:extLst>
            </p:cNvPr>
            <p:cNvSpPr txBox="1"/>
            <p:nvPr/>
          </p:nvSpPr>
          <p:spPr>
            <a:xfrm>
              <a:off x="7826404" y="4571836"/>
              <a:ext cx="432048" cy="430887"/>
            </a:xfrm>
            <a:prstGeom prst="rect">
              <a:avLst/>
            </a:prstGeom>
            <a:noFill/>
          </p:spPr>
          <p:txBody>
            <a:bodyPr wrap="square" rtlCol="0">
              <a:spAutoFit/>
            </a:bodyPr>
            <a:lstStyle/>
            <a:p>
              <a:r>
                <a:rPr lang="fr-FR" sz="2200" b="1" dirty="0">
                  <a:solidFill>
                    <a:srgbClr val="333399"/>
                  </a:solidFill>
                </a:rPr>
                <a:t>3</a:t>
              </a:r>
            </a:p>
          </p:txBody>
        </p:sp>
        <p:sp>
          <p:nvSpPr>
            <p:cNvPr id="14" name="ZoneTexte 13">
              <a:extLst>
                <a:ext uri="{FF2B5EF4-FFF2-40B4-BE49-F238E27FC236}">
                  <a16:creationId xmlns:a16="http://schemas.microsoft.com/office/drawing/2014/main" id="{1AB2B4C2-DACA-2D14-8D87-8417029B4CE4}"/>
                </a:ext>
              </a:extLst>
            </p:cNvPr>
            <p:cNvSpPr txBox="1"/>
            <p:nvPr/>
          </p:nvSpPr>
          <p:spPr>
            <a:xfrm>
              <a:off x="6547160" y="3059668"/>
              <a:ext cx="432048" cy="430887"/>
            </a:xfrm>
            <a:prstGeom prst="rect">
              <a:avLst/>
            </a:prstGeom>
            <a:noFill/>
          </p:spPr>
          <p:txBody>
            <a:bodyPr wrap="square" rtlCol="0">
              <a:spAutoFit/>
            </a:bodyPr>
            <a:lstStyle/>
            <a:p>
              <a:r>
                <a:rPr lang="fr-FR" sz="2200" b="1" dirty="0">
                  <a:solidFill>
                    <a:srgbClr val="333399"/>
                  </a:solidFill>
                </a:rPr>
                <a:t>4</a:t>
              </a:r>
            </a:p>
          </p:txBody>
        </p:sp>
        <p:sp>
          <p:nvSpPr>
            <p:cNvPr id="15" name="ZoneTexte 14">
              <a:extLst>
                <a:ext uri="{FF2B5EF4-FFF2-40B4-BE49-F238E27FC236}">
                  <a16:creationId xmlns:a16="http://schemas.microsoft.com/office/drawing/2014/main" id="{61D4A383-CAFB-6B41-0F68-C48A6C1EAC51}"/>
                </a:ext>
              </a:extLst>
            </p:cNvPr>
            <p:cNvSpPr txBox="1"/>
            <p:nvPr/>
          </p:nvSpPr>
          <p:spPr>
            <a:xfrm>
              <a:off x="7524328" y="3580046"/>
              <a:ext cx="432048" cy="430887"/>
            </a:xfrm>
            <a:prstGeom prst="rect">
              <a:avLst/>
            </a:prstGeom>
            <a:noFill/>
          </p:spPr>
          <p:txBody>
            <a:bodyPr wrap="square" rtlCol="0">
              <a:spAutoFit/>
            </a:bodyPr>
            <a:lstStyle/>
            <a:p>
              <a:r>
                <a:rPr lang="fr-FR" sz="2200" b="1" dirty="0">
                  <a:solidFill>
                    <a:srgbClr val="333399"/>
                  </a:solidFill>
                </a:rPr>
                <a:t>4</a:t>
              </a:r>
            </a:p>
          </p:txBody>
        </p:sp>
      </p:grpSp>
      <p:sp>
        <p:nvSpPr>
          <p:cNvPr id="3" name="Text Box 15">
            <a:extLst>
              <a:ext uri="{FF2B5EF4-FFF2-40B4-BE49-F238E27FC236}">
                <a16:creationId xmlns:a16="http://schemas.microsoft.com/office/drawing/2014/main" id="{DFB87DC6-3211-B50B-FE7E-2BBC7096A251}"/>
              </a:ext>
            </a:extLst>
          </p:cNvPr>
          <p:cNvSpPr txBox="1">
            <a:spLocks noChangeArrowheads="1"/>
          </p:cNvSpPr>
          <p:nvPr/>
        </p:nvSpPr>
        <p:spPr bwMode="auto">
          <a:xfrm>
            <a:off x="4351845" y="1367204"/>
            <a:ext cx="4764547"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altLang="fr-FR" sz="1600" dirty="0">
                <a:solidFill>
                  <a:srgbClr val="333399"/>
                </a:solidFill>
                <a:latin typeface="Trebuchet MS" panose="020B0603020202020204" pitchFamily="34" charset="0"/>
              </a:rPr>
              <a:t>Suites à donner à l’issue du projet AZENA</a:t>
            </a:r>
          </a:p>
          <a:p>
            <a:pPr marL="285750" indent="-285750" algn="just">
              <a:buClr>
                <a:schemeClr val="accent2"/>
              </a:buClr>
              <a:buSzPct val="100000"/>
              <a:buFont typeface="Wingdings" panose="05000000000000000000" pitchFamily="2" charset="2"/>
              <a:buChar char="ü"/>
            </a:pPr>
            <a:r>
              <a:rPr lang="fr-FR" altLang="fr-FR" sz="1200" i="1" dirty="0">
                <a:solidFill>
                  <a:srgbClr val="333399"/>
                </a:solidFill>
                <a:latin typeface="Trebuchet MS" panose="020B0603020202020204" pitchFamily="34" charset="0"/>
              </a:rPr>
              <a:t>convention de recherche &amp; développement avec le BRGM </a:t>
            </a:r>
          </a:p>
          <a:p>
            <a:pPr marL="285750" indent="-285750" algn="just">
              <a:buClr>
                <a:schemeClr val="accent2"/>
              </a:buClr>
              <a:buSzPct val="100000"/>
              <a:buFont typeface="Wingdings" panose="05000000000000000000" pitchFamily="2" charset="2"/>
              <a:buChar char="ü"/>
            </a:pPr>
            <a:endParaRPr lang="fr-FR" altLang="fr-FR" sz="1200" i="1" dirty="0">
              <a:solidFill>
                <a:srgbClr val="333399"/>
              </a:solidFill>
              <a:latin typeface="Trebuchet MS" panose="020B0603020202020204" pitchFamily="34" charset="0"/>
            </a:endParaRPr>
          </a:p>
        </p:txBody>
      </p:sp>
    </p:spTree>
    <p:extLst>
      <p:ext uri="{BB962C8B-B14F-4D97-AF65-F5344CB8AC3E}">
        <p14:creationId xmlns:p14="http://schemas.microsoft.com/office/powerpoint/2010/main" val="12080159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E6D96564-731B-8E7E-A7C4-B6A2340F9C0C}"/>
              </a:ext>
            </a:extLst>
          </p:cNvPr>
          <p:cNvSpPr>
            <a:spLocks noGrp="1"/>
          </p:cNvSpPr>
          <p:nvPr>
            <p:ph type="sldNum" sz="quarter" idx="12"/>
          </p:nvPr>
        </p:nvSpPr>
        <p:spPr/>
        <p:txBody>
          <a:bodyPr/>
          <a:lstStyle/>
          <a:p>
            <a:fld id="{A69E00E3-DEE3-4217-B4F6-3EC050798811}" type="slidenum">
              <a:rPr lang="fr-FR" smtClean="0"/>
              <a:t>35</a:t>
            </a:fld>
            <a:endParaRPr lang="fr-FR" dirty="0"/>
          </a:p>
        </p:txBody>
      </p:sp>
      <p:sp>
        <p:nvSpPr>
          <p:cNvPr id="5" name="Rectangle 2">
            <a:extLst>
              <a:ext uri="{FF2B5EF4-FFF2-40B4-BE49-F238E27FC236}">
                <a16:creationId xmlns:a16="http://schemas.microsoft.com/office/drawing/2014/main" id="{A5A8A42E-BBAF-F38E-E185-19D388D58E09}"/>
              </a:ext>
            </a:extLst>
          </p:cNvPr>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A5-2 : Evaluation des besoins en eau d'activités spécifiques</a:t>
            </a:r>
            <a:endParaRPr lang="fr-FR" altLang="fr-FR" sz="2400" b="1" i="1" dirty="0">
              <a:solidFill>
                <a:srgbClr val="0077D4"/>
              </a:solidFill>
            </a:endParaRPr>
          </a:p>
        </p:txBody>
      </p:sp>
      <p:sp>
        <p:nvSpPr>
          <p:cNvPr id="2" name="Text Box 15">
            <a:extLst>
              <a:ext uri="{FF2B5EF4-FFF2-40B4-BE49-F238E27FC236}">
                <a16:creationId xmlns:a16="http://schemas.microsoft.com/office/drawing/2014/main" id="{4B34C6AC-F848-2D83-69A2-6FBB73CC60F7}"/>
              </a:ext>
            </a:extLst>
          </p:cNvPr>
          <p:cNvSpPr txBox="1">
            <a:spLocks noChangeArrowheads="1"/>
          </p:cNvSpPr>
          <p:nvPr/>
        </p:nvSpPr>
        <p:spPr bwMode="auto">
          <a:xfrm>
            <a:off x="395536" y="1932032"/>
            <a:ext cx="8424936" cy="170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sz="2000" dirty="0">
                <a:solidFill>
                  <a:srgbClr val="333399"/>
                </a:solidFill>
                <a:effectLst/>
                <a:latin typeface="+mj-lt"/>
              </a:rPr>
              <a:t>Des activités spécifiques à dimension stratégique pour le territoire ou pour la nation et nécessitant une eau de très bonne qualité en quantité importante (au-delà de 10 000 m</a:t>
            </a:r>
            <a:r>
              <a:rPr lang="fr-FR" sz="2000" baseline="30000" dirty="0">
                <a:solidFill>
                  <a:srgbClr val="333399"/>
                </a:solidFill>
                <a:effectLst/>
                <a:latin typeface="+mj-lt"/>
              </a:rPr>
              <a:t>3</a:t>
            </a:r>
            <a:r>
              <a:rPr lang="fr-FR" sz="2000" dirty="0">
                <a:solidFill>
                  <a:srgbClr val="333399"/>
                </a:solidFill>
                <a:effectLst/>
                <a:latin typeface="+mj-lt"/>
              </a:rPr>
              <a:t>/an) pourraient avoir pour unique solution de prélever dans des nappes à l'équilibre, voire déficitaire.</a:t>
            </a:r>
          </a:p>
          <a:p>
            <a:pPr algn="just">
              <a:spcAft>
                <a:spcPts val="600"/>
              </a:spcAft>
              <a:buClr>
                <a:schemeClr val="accent2"/>
              </a:buClr>
              <a:buSzPct val="100000"/>
            </a:pPr>
            <a:r>
              <a:rPr lang="fr-FR" sz="2000" dirty="0">
                <a:solidFill>
                  <a:srgbClr val="333399"/>
                </a:solidFill>
                <a:latin typeface="+mj-lt"/>
              </a:rPr>
              <a:t>Exemple : usine de semi-conducteurs et ressource Eocène.</a:t>
            </a:r>
          </a:p>
        </p:txBody>
      </p:sp>
      <p:sp>
        <p:nvSpPr>
          <p:cNvPr id="21" name="Text Box 15">
            <a:extLst>
              <a:ext uri="{FF2B5EF4-FFF2-40B4-BE49-F238E27FC236}">
                <a16:creationId xmlns:a16="http://schemas.microsoft.com/office/drawing/2014/main" id="{1DDE72C3-4D34-B3D3-8F3D-08F1AFAD3CC2}"/>
              </a:ext>
            </a:extLst>
          </p:cNvPr>
          <p:cNvSpPr txBox="1">
            <a:spLocks noChangeArrowheads="1"/>
          </p:cNvSpPr>
          <p:nvPr/>
        </p:nvSpPr>
        <p:spPr bwMode="auto">
          <a:xfrm>
            <a:off x="-1" y="1385699"/>
            <a:ext cx="4283969" cy="446276"/>
          </a:xfrm>
          <a:prstGeom prst="rect">
            <a:avLst/>
          </a:prstGeom>
          <a:solidFill>
            <a:schemeClr val="bg1">
              <a:lumMod val="85000"/>
            </a:schemeClr>
          </a:solidFill>
          <a:ln>
            <a:noFill/>
          </a:ln>
        </p:spPr>
        <p:txBody>
          <a:bodyPr wrap="square">
            <a:spAutoFit/>
          </a:bodyPr>
          <a:lstStyle/>
          <a:p>
            <a:pPr algn="just">
              <a:buClr>
                <a:schemeClr val="accent2"/>
              </a:buClr>
              <a:buSzPct val="100000"/>
            </a:pPr>
            <a:r>
              <a:rPr lang="fr-FR" altLang="fr-FR" sz="1200" dirty="0">
                <a:solidFill>
                  <a:srgbClr val="333399"/>
                </a:solidFill>
                <a:latin typeface="Trebuchet MS" panose="020B0603020202020204" pitchFamily="34" charset="0"/>
              </a:rPr>
              <a:t>A5-2 : </a:t>
            </a:r>
            <a:r>
              <a:rPr lang="fr-FR" altLang="fr-FR" sz="1200" b="1" dirty="0">
                <a:solidFill>
                  <a:srgbClr val="E46C0A"/>
                </a:solidFill>
                <a:latin typeface="Trebuchet MS" panose="020B0603020202020204" pitchFamily="34" charset="0"/>
              </a:rPr>
              <a:t>sécurisation des besoins des milieux et des usages</a:t>
            </a:r>
          </a:p>
          <a:p>
            <a:pPr marL="342900" indent="-342900">
              <a:buClr>
                <a:schemeClr val="accent2"/>
              </a:buClr>
              <a:buSzPct val="100000"/>
              <a:buFont typeface="Wingdings" panose="05000000000000000000" pitchFamily="2" charset="2"/>
              <a:buChar char="ü"/>
            </a:pPr>
            <a:r>
              <a:rPr lang="fr-FR" altLang="fr-FR" sz="1100" i="1" dirty="0">
                <a:solidFill>
                  <a:srgbClr val="333399"/>
                </a:solidFill>
                <a:latin typeface="Trebuchet MS" panose="020B0603020202020204" pitchFamily="34" charset="0"/>
              </a:rPr>
              <a:t>évaluation des besoins d’activités spécifiques </a:t>
            </a:r>
          </a:p>
        </p:txBody>
      </p:sp>
      <p:sp>
        <p:nvSpPr>
          <p:cNvPr id="3" name="Text Box 15">
            <a:extLst>
              <a:ext uri="{FF2B5EF4-FFF2-40B4-BE49-F238E27FC236}">
                <a16:creationId xmlns:a16="http://schemas.microsoft.com/office/drawing/2014/main" id="{DDB98186-C5A0-1185-A2FE-6C0583BFF046}"/>
              </a:ext>
            </a:extLst>
          </p:cNvPr>
          <p:cNvSpPr txBox="1">
            <a:spLocks noChangeArrowheads="1"/>
          </p:cNvSpPr>
          <p:nvPr/>
        </p:nvSpPr>
        <p:spPr bwMode="auto">
          <a:xfrm>
            <a:off x="237720" y="4077072"/>
            <a:ext cx="8668560" cy="170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Aft>
                <a:spcPts val="600"/>
              </a:spcAft>
              <a:buClr>
                <a:schemeClr val="accent2"/>
              </a:buClr>
              <a:buSzPct val="100000"/>
            </a:pPr>
            <a:r>
              <a:rPr lang="fr-FR" sz="2000" b="1" dirty="0">
                <a:solidFill>
                  <a:schemeClr val="accent6">
                    <a:lumMod val="75000"/>
                  </a:schemeClr>
                </a:solidFill>
                <a:latin typeface="+mj-lt"/>
              </a:rPr>
              <a:t>A engager :</a:t>
            </a:r>
            <a:endParaRPr lang="fr-FR" sz="2000" dirty="0">
              <a:solidFill>
                <a:schemeClr val="accent6">
                  <a:lumMod val="75000"/>
                </a:schemeClr>
              </a:solidFill>
              <a:effectLst/>
              <a:latin typeface="+mj-lt"/>
            </a:endParaRPr>
          </a:p>
          <a:p>
            <a:pPr marL="342900" indent="-342900">
              <a:buClr>
                <a:schemeClr val="accent2"/>
              </a:buClr>
              <a:buSzPct val="100000"/>
              <a:buFont typeface="Wingdings" panose="05000000000000000000" pitchFamily="2" charset="2"/>
              <a:buChar char="ü"/>
            </a:pPr>
            <a:r>
              <a:rPr lang="fr-FR" sz="2000" dirty="0">
                <a:solidFill>
                  <a:srgbClr val="333399"/>
                </a:solidFill>
                <a:latin typeface="+mj-lt"/>
              </a:rPr>
              <a:t>par le SMEGREG</a:t>
            </a:r>
          </a:p>
          <a:p>
            <a:pPr marL="342900" indent="-342900">
              <a:buClr>
                <a:schemeClr val="accent2"/>
              </a:buClr>
              <a:buSzPct val="100000"/>
              <a:buFont typeface="Wingdings" panose="05000000000000000000" pitchFamily="2" charset="2"/>
              <a:buChar char="ü"/>
            </a:pPr>
            <a:r>
              <a:rPr lang="fr-FR" sz="2000" dirty="0">
                <a:solidFill>
                  <a:srgbClr val="333399"/>
                </a:solidFill>
                <a:effectLst/>
                <a:latin typeface="+mj-lt"/>
              </a:rPr>
              <a:t>une démarche spécifique avec des acteurs du territoire (CLE / CCI / Acteurs économiques / Région / Préfecture) pour identifier les besoins potentiels et les ressources disponibles</a:t>
            </a:r>
            <a:endParaRPr lang="fr-FR" sz="2000" dirty="0">
              <a:solidFill>
                <a:srgbClr val="333399"/>
              </a:solidFill>
              <a:latin typeface="+mj-lt"/>
            </a:endParaRPr>
          </a:p>
        </p:txBody>
      </p:sp>
    </p:spTree>
    <p:extLst>
      <p:ext uri="{BB962C8B-B14F-4D97-AF65-F5344CB8AC3E}">
        <p14:creationId xmlns:p14="http://schemas.microsoft.com/office/powerpoint/2010/main" val="24737179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a:xfrm>
            <a:off x="2195736" y="260648"/>
            <a:ext cx="6624736" cy="1152128"/>
          </a:xfrm>
        </p:spPr>
        <p:txBody>
          <a:bodyPr>
            <a:normAutofit/>
          </a:bodyPr>
          <a:lstStyle/>
          <a:p>
            <a:pPr algn="ctr"/>
            <a:r>
              <a:rPr lang="fr-FR" altLang="fr-FR" sz="2800" b="1" dirty="0">
                <a:solidFill>
                  <a:srgbClr val="0077D4"/>
                </a:solidFill>
              </a:rPr>
              <a:t>Feuille de route Nappes profondes</a:t>
            </a:r>
            <a:br>
              <a:rPr lang="fr-FR" altLang="fr-FR" sz="2800" b="1" dirty="0">
                <a:solidFill>
                  <a:srgbClr val="0077D4"/>
                </a:solidFill>
              </a:rPr>
            </a:br>
            <a:r>
              <a:rPr lang="fr-FR" altLang="fr-FR" sz="2800" b="1" dirty="0">
                <a:solidFill>
                  <a:srgbClr val="0077D4"/>
                </a:solidFill>
              </a:rPr>
              <a:t>Avancement déclinaison en synthèse</a:t>
            </a:r>
            <a:endParaRPr lang="fr-FR" altLang="fr-FR" sz="2400" b="1" i="1" dirty="0">
              <a:solidFill>
                <a:srgbClr val="0077D4"/>
              </a:solidFill>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36</a:t>
            </a:fld>
            <a:endParaRPr lang="fr-FR" dirty="0">
              <a:solidFill>
                <a:srgbClr val="E1E805"/>
              </a:solidFill>
            </a:endParaRPr>
          </a:p>
        </p:txBody>
      </p:sp>
      <p:sp>
        <p:nvSpPr>
          <p:cNvPr id="3" name="Text Box 15">
            <a:extLst>
              <a:ext uri="{FF2B5EF4-FFF2-40B4-BE49-F238E27FC236}">
                <a16:creationId xmlns:a16="http://schemas.microsoft.com/office/drawing/2014/main" id="{5421FEFA-D3B4-A0EC-191C-3B9E2CD3E19F}"/>
              </a:ext>
            </a:extLst>
          </p:cNvPr>
          <p:cNvSpPr txBox="1">
            <a:spLocks noChangeArrowheads="1"/>
          </p:cNvSpPr>
          <p:nvPr/>
        </p:nvSpPr>
        <p:spPr bwMode="auto">
          <a:xfrm>
            <a:off x="631415" y="2636912"/>
            <a:ext cx="4285358"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600"/>
              </a:spcBef>
            </a:pPr>
            <a:r>
              <a:rPr lang="fr-FR" sz="2400" dirty="0">
                <a:solidFill>
                  <a:srgbClr val="333399"/>
                </a:solidFill>
                <a:latin typeface="Trebuchet MS" panose="020B0603020202020204" pitchFamily="34" charset="0"/>
              </a:rPr>
              <a:t>Sur les 26 actions figurant dans la feuille de route :</a:t>
            </a:r>
          </a:p>
          <a:p>
            <a:pPr marL="742950" lvl="1" indent="-285750">
              <a:spcBef>
                <a:spcPts val="600"/>
              </a:spcBef>
              <a:buClr>
                <a:schemeClr val="accent6">
                  <a:lumMod val="75000"/>
                </a:schemeClr>
              </a:buClr>
              <a:buFont typeface="Arial" panose="020B0604020202020204" pitchFamily="34" charset="0"/>
              <a:buChar char="•"/>
            </a:pPr>
            <a:r>
              <a:rPr lang="fr-FR" sz="2400" dirty="0">
                <a:solidFill>
                  <a:srgbClr val="333399"/>
                </a:solidFill>
                <a:latin typeface="Trebuchet MS" panose="020B0603020202020204" pitchFamily="34" charset="0"/>
              </a:rPr>
              <a:t>2 menées à terme</a:t>
            </a:r>
          </a:p>
          <a:p>
            <a:pPr marL="742950" lvl="1" indent="-285750">
              <a:spcBef>
                <a:spcPts val="600"/>
              </a:spcBef>
              <a:buClr>
                <a:schemeClr val="accent6">
                  <a:lumMod val="75000"/>
                </a:schemeClr>
              </a:buClr>
              <a:buFont typeface="Arial" panose="020B0604020202020204" pitchFamily="34" charset="0"/>
              <a:buChar char="•"/>
            </a:pPr>
            <a:r>
              <a:rPr lang="fr-FR" sz="2400" dirty="0">
                <a:solidFill>
                  <a:srgbClr val="333399"/>
                </a:solidFill>
                <a:latin typeface="Trebuchet MS" panose="020B0603020202020204" pitchFamily="34" charset="0"/>
              </a:rPr>
              <a:t>11 engagées</a:t>
            </a:r>
          </a:p>
          <a:p>
            <a:pPr marL="742950" lvl="1" indent="-285750">
              <a:spcBef>
                <a:spcPts val="600"/>
              </a:spcBef>
              <a:buClr>
                <a:schemeClr val="accent6">
                  <a:lumMod val="75000"/>
                </a:schemeClr>
              </a:buClr>
              <a:buFont typeface="Arial" panose="020B0604020202020204" pitchFamily="34" charset="0"/>
              <a:buChar char="•"/>
            </a:pPr>
            <a:r>
              <a:rPr lang="fr-FR" sz="2400" dirty="0">
                <a:solidFill>
                  <a:srgbClr val="333399"/>
                </a:solidFill>
                <a:latin typeface="Trebuchet MS" panose="020B0603020202020204" pitchFamily="34" charset="0"/>
              </a:rPr>
              <a:t>13 à engager</a:t>
            </a:r>
          </a:p>
        </p:txBody>
      </p:sp>
      <p:pic>
        <p:nvPicPr>
          <p:cNvPr id="9" name="Image 8">
            <a:extLst>
              <a:ext uri="{FF2B5EF4-FFF2-40B4-BE49-F238E27FC236}">
                <a16:creationId xmlns:a16="http://schemas.microsoft.com/office/drawing/2014/main" id="{633C7706-A79C-8D10-FBF9-1DF2E8DA3DD9}"/>
              </a:ext>
            </a:extLst>
          </p:cNvPr>
          <p:cNvPicPr>
            <a:picLocks noChangeAspect="1"/>
          </p:cNvPicPr>
          <p:nvPr/>
        </p:nvPicPr>
        <p:blipFill>
          <a:blip r:embed="rId3"/>
          <a:stretch>
            <a:fillRect/>
          </a:stretch>
        </p:blipFill>
        <p:spPr>
          <a:xfrm>
            <a:off x="5050417" y="1412776"/>
            <a:ext cx="3795693" cy="5040560"/>
          </a:xfrm>
          <a:prstGeom prst="rect">
            <a:avLst/>
          </a:prstGeom>
        </p:spPr>
      </p:pic>
      <p:pic>
        <p:nvPicPr>
          <p:cNvPr id="11" name="Image 10">
            <a:extLst>
              <a:ext uri="{FF2B5EF4-FFF2-40B4-BE49-F238E27FC236}">
                <a16:creationId xmlns:a16="http://schemas.microsoft.com/office/drawing/2014/main" id="{E2FDE3BA-511F-7BC5-FA2C-D605FC9DE625}"/>
              </a:ext>
            </a:extLst>
          </p:cNvPr>
          <p:cNvPicPr>
            <a:picLocks noChangeAspect="1"/>
          </p:cNvPicPr>
          <p:nvPr/>
        </p:nvPicPr>
        <p:blipFill rotWithShape="1">
          <a:blip r:embed="rId4"/>
          <a:srcRect r="50267" b="936"/>
          <a:stretch/>
        </p:blipFill>
        <p:spPr>
          <a:xfrm>
            <a:off x="789419" y="1470593"/>
            <a:ext cx="3326745" cy="239534"/>
          </a:xfrm>
          <a:prstGeom prst="rect">
            <a:avLst/>
          </a:prstGeom>
        </p:spPr>
      </p:pic>
    </p:spTree>
    <p:extLst>
      <p:ext uri="{BB962C8B-B14F-4D97-AF65-F5344CB8AC3E}">
        <p14:creationId xmlns:p14="http://schemas.microsoft.com/office/powerpoint/2010/main" val="3033954664"/>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7693</TotalTime>
  <Words>3259</Words>
  <Application>Microsoft Office PowerPoint</Application>
  <PresentationFormat>Affichage à l'écran (4:3)</PresentationFormat>
  <Paragraphs>375</Paragraphs>
  <Slides>36</Slides>
  <Notes>14</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36</vt:i4>
      </vt:variant>
    </vt:vector>
  </HeadingPairs>
  <TitlesOfParts>
    <vt:vector size="41" baseType="lpstr">
      <vt:lpstr>Arial</vt:lpstr>
      <vt:lpstr>Calibri</vt:lpstr>
      <vt:lpstr>Trebuchet MS</vt:lpstr>
      <vt:lpstr>Wingdings</vt:lpstr>
      <vt:lpstr>Office Theme</vt:lpstr>
      <vt:lpstr>Stratégie pour la gestion quantitative de la ressource en eau dans le bassin Adour-Garonne   Point sur la déclinaison  de la Feuille de route 2022-2027  pour les Nappes profondes de Gironde</vt:lpstr>
      <vt:lpstr>Feuilles de route EPTB dans le bassin Adour-Garonne</vt:lpstr>
      <vt:lpstr>Feuille de route  Nappes profondes de Gironde</vt:lpstr>
      <vt:lpstr>Feuille de route Nappes profondes Les enjeux</vt:lpstr>
      <vt:lpstr>Feuille de route Nappes profondes Les cinq axes</vt:lpstr>
      <vt:lpstr>Feuille de route Nappes profondes Eléments de contexte</vt:lpstr>
      <vt:lpstr>Axe 1 : démarche d'atteinte et de maintien du bon état</vt:lpstr>
      <vt:lpstr>A1-1 : Volumes maximum prélevables </vt:lpstr>
      <vt:lpstr>A1-2 : Gestion de l'Oligocène centre</vt:lpstr>
      <vt:lpstr>A1-3 : Actualisation besoins en ressources</vt:lpstr>
      <vt:lpstr>A1-4 : Connaissance des usages domestiques de l'eau potable</vt:lpstr>
      <vt:lpstr>A1-5 : Connaissance des prélèvements agricoles</vt:lpstr>
      <vt:lpstr>A1-6 : Connaissance des prélèvements industriels</vt:lpstr>
      <vt:lpstr>A1-7 : Stratégie d'accès à la ressource</vt:lpstr>
      <vt:lpstr>Axe 2 : économies d'eau et efficience des usages</vt:lpstr>
      <vt:lpstr>A2-1 : Gisement d'économies d'eau pour tous les usages</vt:lpstr>
      <vt:lpstr>A2-2 : Renforcement des exigences de performance des services d'eau potable</vt:lpstr>
      <vt:lpstr>A2-3 : Connaissances des services privés d'eau potable</vt:lpstr>
      <vt:lpstr>A2-4 : Economies d'eau dans les bâtiments publics</vt:lpstr>
      <vt:lpstr>A2-5 : Evaluation efficacité micro-substitutions</vt:lpstr>
      <vt:lpstr>A2-6 : Origine et usages de l'eau dans les activités économiques</vt:lpstr>
      <vt:lpstr>A2-7 : Renforcement politique sensibilisation, formation, information</vt:lpstr>
      <vt:lpstr>Axe 3 : sécurisation prélèvements AEP et gestion collective</vt:lpstr>
      <vt:lpstr>A3-1 : Révision des autorisations de prélèvement pour l'eau potable</vt:lpstr>
      <vt:lpstr>A3-2 : Organiser l'accès à la ressource</vt:lpstr>
      <vt:lpstr>A3-3 : AEP - création Champ captant des landes du Médoc</vt:lpstr>
      <vt:lpstr>A3-4 : Recherches ressources pour substitutions AEP structurantes</vt:lpstr>
      <vt:lpstr>A3-4 : Mise en œuvre pour substitutions AEP structurantes</vt:lpstr>
      <vt:lpstr>A3-5 : Recherches ressources pour substitution AEP locales</vt:lpstr>
      <vt:lpstr>A3-6 : Partage équitable des coûts </vt:lpstr>
      <vt:lpstr>A3-7 : création d'un OUGC pour les nappes profondes</vt:lpstr>
      <vt:lpstr>Axe 4 : réduction des périodes de crise </vt:lpstr>
      <vt:lpstr>Axe 5 : sécurisation des besoins des milieux et des usages</vt:lpstr>
      <vt:lpstr>A5-1 : Atlas des zones à enjeux aval</vt:lpstr>
      <vt:lpstr>A5-2 : Evaluation des besoins en eau d'activités spécifiques</vt:lpstr>
      <vt:lpstr>Feuille de route Nappes profondes Avancement déclinaison en synthèse</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bruno.degrissac</dc:creator>
  <cp:lastModifiedBy>Bruno de Grissac</cp:lastModifiedBy>
  <cp:revision>376</cp:revision>
  <cp:lastPrinted>2016-10-18T07:35:07Z</cp:lastPrinted>
  <dcterms:created xsi:type="dcterms:W3CDTF">2015-09-15T19:44:09Z</dcterms:created>
  <dcterms:modified xsi:type="dcterms:W3CDTF">2023-06-12T10:05:00Z</dcterms:modified>
</cp:coreProperties>
</file>