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
  </p:notesMasterIdLst>
  <p:sldIdLst>
    <p:sldId id="256" r:id="rId2"/>
    <p:sldId id="291" r:id="rId3"/>
    <p:sldId id="721" r:id="rId4"/>
    <p:sldId id="722" r:id="rId5"/>
    <p:sldId id="283" r:id="rId6"/>
    <p:sldId id="287" r:id="rId7"/>
    <p:sldId id="723" r:id="rId8"/>
    <p:sldId id="279" r:id="rId9"/>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xis Lafficher" initials="AL"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504D"/>
    <a:srgbClr val="333399"/>
    <a:srgbClr val="0000FF"/>
    <a:srgbClr val="FFCC00"/>
    <a:srgbClr val="FF0000"/>
    <a:srgbClr val="006600"/>
    <a:srgbClr val="006C31"/>
    <a:srgbClr val="00642D"/>
    <a:srgbClr val="9606EE"/>
    <a:srgbClr val="03FF0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4" d="100"/>
          <a:sy n="104" d="100"/>
        </p:scale>
        <p:origin x="1746"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B3835A-2CE6-424F-976F-060004DDC7C0}" type="datetimeFigureOut">
              <a:rPr lang="fr-FR" smtClean="0"/>
              <a:t>19/04/2023</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4D6616-047C-445B-82D7-A8BE044CA00C}" type="slidenum">
              <a:rPr lang="fr-FR" smtClean="0"/>
              <a:t>‹N°›</a:t>
            </a:fld>
            <a:endParaRPr lang="fr-FR"/>
          </a:p>
        </p:txBody>
      </p:sp>
    </p:spTree>
    <p:extLst>
      <p:ext uri="{BB962C8B-B14F-4D97-AF65-F5344CB8AC3E}">
        <p14:creationId xmlns:p14="http://schemas.microsoft.com/office/powerpoint/2010/main" val="11951658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11.jpe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pic>
        <p:nvPicPr>
          <p:cNvPr id="7" name="Image 6" descr="Couv. Rapport PPT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solidFill>
              <a:srgbClr val="4F81BD"/>
            </a:solidFill>
          </a:ln>
        </p:spPr>
      </p:pic>
      <p:sp>
        <p:nvSpPr>
          <p:cNvPr id="2" name="Title 1"/>
          <p:cNvSpPr>
            <a:spLocks noGrp="1"/>
          </p:cNvSpPr>
          <p:nvPr>
            <p:ph type="ctrTitle"/>
          </p:nvPr>
        </p:nvSpPr>
        <p:spPr>
          <a:xfrm>
            <a:off x="952092" y="2130429"/>
            <a:ext cx="7772400" cy="1470025"/>
          </a:xfrm>
        </p:spPr>
        <p:txBody>
          <a:bodyPr>
            <a:normAutofit/>
          </a:bodyPr>
          <a:lstStyle>
            <a:lvl1pPr>
              <a:defRPr sz="2625">
                <a:solidFill>
                  <a:srgbClr val="1341A1"/>
                </a:solidFill>
              </a:defRPr>
            </a:lvl1pPr>
          </a:lstStyle>
          <a:p>
            <a:r>
              <a:rPr lang="fr-FR"/>
              <a:t>Modifiez le style du titre</a:t>
            </a:r>
            <a:endParaRPr lang="en-US" dirty="0"/>
          </a:p>
        </p:txBody>
      </p:sp>
      <p:sp>
        <p:nvSpPr>
          <p:cNvPr id="3" name="Subtitle 2"/>
          <p:cNvSpPr>
            <a:spLocks noGrp="1"/>
          </p:cNvSpPr>
          <p:nvPr>
            <p:ph type="subTitle" idx="1" hasCustomPrompt="1"/>
          </p:nvPr>
        </p:nvSpPr>
        <p:spPr>
          <a:xfrm>
            <a:off x="1637892" y="3886204"/>
            <a:ext cx="6400800" cy="784239"/>
          </a:xfrm>
        </p:spPr>
        <p:txBody>
          <a:bodyPr>
            <a:normAutofit/>
          </a:bodyPr>
          <a:lstStyle>
            <a:lvl1pPr marL="0" indent="0" algn="ctr">
              <a:buNone/>
              <a:defRPr sz="165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cxnSp>
        <p:nvCxnSpPr>
          <p:cNvPr id="9" name="Connecteur droit 8"/>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1" name="Image 10"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4" name="Image 3"/>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52807" y="5681984"/>
            <a:ext cx="2042185" cy="565200"/>
          </a:xfrm>
          <a:prstGeom prst="rect">
            <a:avLst/>
          </a:prstGeom>
        </p:spPr>
      </p:pic>
    </p:spTree>
    <p:extLst>
      <p:ext uri="{BB962C8B-B14F-4D97-AF65-F5344CB8AC3E}">
        <p14:creationId xmlns:p14="http://schemas.microsoft.com/office/powerpoint/2010/main" val="29899381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pic>
        <p:nvPicPr>
          <p:cNvPr id="11" name="Image 10" descr="Couv. Rapport PPT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a:spLocks noGrp="1"/>
          </p:cNvSpPr>
          <p:nvPr>
            <p:ph type="ctrTitle"/>
          </p:nvPr>
        </p:nvSpPr>
        <p:spPr>
          <a:xfrm>
            <a:off x="952092" y="2130429"/>
            <a:ext cx="7772400" cy="1470025"/>
          </a:xfrm>
        </p:spPr>
        <p:txBody>
          <a:bodyPr>
            <a:normAutofit/>
          </a:bodyPr>
          <a:lstStyle>
            <a:lvl1pPr>
              <a:defRPr sz="2625">
                <a:solidFill>
                  <a:schemeClr val="accent6">
                    <a:lumMod val="75000"/>
                  </a:schemeClr>
                </a:solidFill>
              </a:defRPr>
            </a:lvl1pPr>
          </a:lstStyle>
          <a:p>
            <a:r>
              <a:rPr lang="fr-FR"/>
              <a:t>Modifiez le style du titre</a:t>
            </a:r>
            <a:endParaRPr lang="en-US" dirty="0"/>
          </a:p>
        </p:txBody>
      </p:sp>
      <p:sp>
        <p:nvSpPr>
          <p:cNvPr id="7" name="Subtitle 2"/>
          <p:cNvSpPr>
            <a:spLocks noGrp="1"/>
          </p:cNvSpPr>
          <p:nvPr>
            <p:ph type="subTitle" idx="1" hasCustomPrompt="1"/>
          </p:nvPr>
        </p:nvSpPr>
        <p:spPr>
          <a:xfrm>
            <a:off x="1637892" y="3886204"/>
            <a:ext cx="6400800" cy="784239"/>
          </a:xfrm>
        </p:spPr>
        <p:txBody>
          <a:bodyPr>
            <a:normAutofit/>
          </a:bodyPr>
          <a:lstStyle>
            <a:lvl1pPr marL="0" indent="0" algn="ctr">
              <a:buNone/>
              <a:defRPr sz="165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cxnSp>
        <p:nvCxnSpPr>
          <p:cNvPr id="8" name="Connecteur droit 7"/>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9" name="Image 8"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12" name="Image 11"/>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52807" y="5681984"/>
            <a:ext cx="2042185" cy="565200"/>
          </a:xfrm>
          <a:prstGeom prst="rect">
            <a:avLst/>
          </a:prstGeom>
        </p:spPr>
      </p:pic>
    </p:spTree>
    <p:extLst>
      <p:ext uri="{BB962C8B-B14F-4D97-AF65-F5344CB8AC3E}">
        <p14:creationId xmlns:p14="http://schemas.microsoft.com/office/powerpoint/2010/main" val="42570167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Disposition personnalisée">
    <p:spTree>
      <p:nvGrpSpPr>
        <p:cNvPr id="1" name=""/>
        <p:cNvGrpSpPr/>
        <p:nvPr/>
      </p:nvGrpSpPr>
      <p:grpSpPr>
        <a:xfrm>
          <a:off x="0" y="0"/>
          <a:ext cx="0" cy="0"/>
          <a:chOff x="0" y="0"/>
          <a:chExt cx="0" cy="0"/>
        </a:xfrm>
      </p:grpSpPr>
      <p:pic>
        <p:nvPicPr>
          <p:cNvPr id="11" name="Image 10" descr="Couv. Rapport PPT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677"/>
            <a:ext cx="9144000" cy="6871678"/>
          </a:xfrm>
          <a:prstGeom prst="rect">
            <a:avLst/>
          </a:prstGeom>
        </p:spPr>
      </p:pic>
      <p:sp>
        <p:nvSpPr>
          <p:cNvPr id="6" name="Title 1"/>
          <p:cNvSpPr>
            <a:spLocks noGrp="1"/>
          </p:cNvSpPr>
          <p:nvPr>
            <p:ph type="ctrTitle"/>
          </p:nvPr>
        </p:nvSpPr>
        <p:spPr>
          <a:xfrm>
            <a:off x="952092" y="2130429"/>
            <a:ext cx="7772400" cy="1470025"/>
          </a:xfrm>
        </p:spPr>
        <p:txBody>
          <a:bodyPr>
            <a:normAutofit/>
          </a:bodyPr>
          <a:lstStyle>
            <a:lvl1pPr>
              <a:defRPr sz="2625">
                <a:solidFill>
                  <a:srgbClr val="FF0000"/>
                </a:solidFill>
              </a:defRPr>
            </a:lvl1pPr>
          </a:lstStyle>
          <a:p>
            <a:r>
              <a:rPr lang="fr-FR"/>
              <a:t>Modifiez le style du titre</a:t>
            </a:r>
            <a:endParaRPr lang="en-US" dirty="0"/>
          </a:p>
        </p:txBody>
      </p:sp>
      <p:sp>
        <p:nvSpPr>
          <p:cNvPr id="7" name="Subtitle 2"/>
          <p:cNvSpPr>
            <a:spLocks noGrp="1"/>
          </p:cNvSpPr>
          <p:nvPr>
            <p:ph type="subTitle" idx="1" hasCustomPrompt="1"/>
          </p:nvPr>
        </p:nvSpPr>
        <p:spPr>
          <a:xfrm>
            <a:off x="1637892" y="3886204"/>
            <a:ext cx="6400800" cy="784239"/>
          </a:xfrm>
        </p:spPr>
        <p:txBody>
          <a:bodyPr>
            <a:normAutofit/>
          </a:bodyPr>
          <a:lstStyle>
            <a:lvl1pPr marL="0" indent="0" algn="ctr">
              <a:buNone/>
              <a:defRPr sz="165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cxnSp>
        <p:nvCxnSpPr>
          <p:cNvPr id="8" name="Connecteur droit 7"/>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9" name="Image 8"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12" name="Image 11"/>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52807" y="5681984"/>
            <a:ext cx="2042185" cy="565200"/>
          </a:xfrm>
          <a:prstGeom prst="rect">
            <a:avLst/>
          </a:prstGeom>
        </p:spPr>
      </p:pic>
    </p:spTree>
    <p:extLst>
      <p:ext uri="{BB962C8B-B14F-4D97-AF65-F5344CB8AC3E}">
        <p14:creationId xmlns:p14="http://schemas.microsoft.com/office/powerpoint/2010/main" val="39372256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pic>
        <p:nvPicPr>
          <p:cNvPr id="8" name="Image 7" descr="Angle jaun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45552" y="0"/>
            <a:ext cx="1298448" cy="1975104"/>
          </a:xfrm>
          <a:prstGeom prst="rect">
            <a:avLst/>
          </a:prstGeom>
        </p:spPr>
      </p:pic>
      <p:pic>
        <p:nvPicPr>
          <p:cNvPr id="7" name="Image 6" descr="Bando Bas Bleu.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512779"/>
            <a:ext cx="9144001" cy="1352053"/>
          </a:xfrm>
          <a:prstGeom prst="rect">
            <a:avLst/>
          </a:prstGeom>
        </p:spPr>
      </p:pic>
      <p:sp>
        <p:nvSpPr>
          <p:cNvPr id="3" name="Content Placeholder 2"/>
          <p:cNvSpPr>
            <a:spLocks noGrp="1"/>
          </p:cNvSpPr>
          <p:nvPr>
            <p:ph idx="1"/>
          </p:nvPr>
        </p:nvSpPr>
        <p:spPr>
          <a:xfrm>
            <a:off x="457200" y="1600201"/>
            <a:ext cx="8229600" cy="3904751"/>
          </a:xfrm>
        </p:spPr>
        <p:txBody>
          <a:bodyPr/>
          <a:lstStyle>
            <a:lvl1pPr>
              <a:defRPr sz="1875">
                <a:solidFill>
                  <a:srgbClr val="1341A1"/>
                </a:solidFill>
              </a:defRPr>
            </a:lvl1pPr>
            <a:lvl2pPr>
              <a:defRPr sz="1350"/>
            </a:lvl2pPr>
            <a:lvl3pPr>
              <a:defRPr sz="1125"/>
            </a:lvl3pPr>
            <a:lvl4pPr>
              <a:defRPr sz="975"/>
            </a:lvl4pPr>
            <a:lvl5pPr>
              <a:defRPr sz="750"/>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6" name="Slide Number Placeholder 5"/>
          <p:cNvSpPr>
            <a:spLocks noGrp="1"/>
          </p:cNvSpPr>
          <p:nvPr>
            <p:ph type="sldNum" sz="quarter" idx="12"/>
          </p:nvPr>
        </p:nvSpPr>
        <p:spPr>
          <a:xfrm>
            <a:off x="223920" y="6356354"/>
            <a:ext cx="609060" cy="365125"/>
          </a:xfrm>
        </p:spPr>
        <p:txBody>
          <a:bodyPr/>
          <a:lstStyle>
            <a:lvl1pPr algn="l">
              <a:defRPr sz="750">
                <a:solidFill>
                  <a:schemeClr val="bg1"/>
                </a:solidFill>
              </a:defRPr>
            </a:lvl1pPr>
          </a:lstStyle>
          <a:p>
            <a:fld id="{7CF807EE-CD1D-4590-8BC8-3307D96355C9}" type="slidenum">
              <a:rPr lang="fr-FR" smtClean="0"/>
              <a:t>‹N°›</a:t>
            </a:fld>
            <a:endParaRPr lang="fr-FR"/>
          </a:p>
        </p:txBody>
      </p:sp>
      <p:cxnSp>
        <p:nvCxnSpPr>
          <p:cNvPr id="12" name="Connecteur droit 11"/>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4" name="Connecteur droit 13"/>
          <p:cNvCxnSpPr/>
          <p:nvPr/>
        </p:nvCxnSpPr>
        <p:spPr>
          <a:xfrm flipV="1">
            <a:off x="2123414" y="614535"/>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0" name="Image 9"/>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251522" y="653300"/>
            <a:ext cx="1630693" cy="439200"/>
          </a:xfrm>
          <a:prstGeom prst="rect">
            <a:avLst/>
          </a:prstGeom>
        </p:spPr>
      </p:pic>
    </p:spTree>
    <p:extLst>
      <p:ext uri="{BB962C8B-B14F-4D97-AF65-F5344CB8AC3E}">
        <p14:creationId xmlns:p14="http://schemas.microsoft.com/office/powerpoint/2010/main" val="30476531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2_Disposition personnalisée">
    <p:spTree>
      <p:nvGrpSpPr>
        <p:cNvPr id="1" name=""/>
        <p:cNvGrpSpPr/>
        <p:nvPr/>
      </p:nvGrpSpPr>
      <p:grpSpPr>
        <a:xfrm>
          <a:off x="0" y="0"/>
          <a:ext cx="0" cy="0"/>
          <a:chOff x="0" y="0"/>
          <a:chExt cx="0" cy="0"/>
        </a:xfrm>
      </p:grpSpPr>
      <p:pic>
        <p:nvPicPr>
          <p:cNvPr id="18" name="Image 17" descr="Couv. Rapport PPT4.jpg"/>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4"/>
            <a:ext cx="9144000" cy="6857999"/>
          </a:xfrm>
          <a:prstGeom prst="rect">
            <a:avLst/>
          </a:prstGeom>
        </p:spPr>
      </p:pic>
      <p:sp>
        <p:nvSpPr>
          <p:cNvPr id="6" name="Title 1"/>
          <p:cNvSpPr>
            <a:spLocks noGrp="1"/>
          </p:cNvSpPr>
          <p:nvPr>
            <p:ph type="title"/>
          </p:nvPr>
        </p:nvSpPr>
        <p:spPr>
          <a:xfrm>
            <a:off x="2205350" y="274638"/>
            <a:ext cx="6481451" cy="1143000"/>
          </a:xfrm>
        </p:spPr>
        <p:txBody>
          <a:bodyPr>
            <a:normAutofit/>
          </a:bodyPr>
          <a:lstStyle>
            <a:lvl1pPr algn="l">
              <a:defRPr sz="1875">
                <a:solidFill>
                  <a:srgbClr val="E46C0A"/>
                </a:solidFill>
              </a:defRPr>
            </a:lvl1pPr>
          </a:lstStyle>
          <a:p>
            <a:r>
              <a:rPr lang="fr-FR"/>
              <a:t>Modifiez le style du titre</a:t>
            </a:r>
            <a:endParaRPr lang="en-US" dirty="0"/>
          </a:p>
        </p:txBody>
      </p:sp>
      <p:sp>
        <p:nvSpPr>
          <p:cNvPr id="7" name="Content Placeholder 2"/>
          <p:cNvSpPr>
            <a:spLocks noGrp="1"/>
          </p:cNvSpPr>
          <p:nvPr>
            <p:ph idx="1"/>
          </p:nvPr>
        </p:nvSpPr>
        <p:spPr>
          <a:xfrm>
            <a:off x="457200" y="1600201"/>
            <a:ext cx="8229600" cy="3904751"/>
          </a:xfrm>
        </p:spPr>
        <p:txBody>
          <a:bodyPr/>
          <a:lstStyle>
            <a:lvl1pPr>
              <a:defRPr sz="1875">
                <a:solidFill>
                  <a:srgbClr val="1341A1"/>
                </a:solidFill>
              </a:defRPr>
            </a:lvl1pPr>
            <a:lvl2pPr>
              <a:defRPr sz="1350"/>
            </a:lvl2pPr>
            <a:lvl3pPr>
              <a:defRPr sz="1125"/>
            </a:lvl3pPr>
            <a:lvl4pPr>
              <a:defRPr sz="975"/>
            </a:lvl4pPr>
            <a:lvl5pPr>
              <a:defRPr sz="750"/>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8" name="Slide Number Placeholder 5"/>
          <p:cNvSpPr>
            <a:spLocks noGrp="1"/>
          </p:cNvSpPr>
          <p:nvPr>
            <p:ph type="sldNum" sz="quarter" idx="12"/>
          </p:nvPr>
        </p:nvSpPr>
        <p:spPr>
          <a:xfrm>
            <a:off x="223920" y="6356354"/>
            <a:ext cx="609060" cy="365125"/>
          </a:xfrm>
        </p:spPr>
        <p:txBody>
          <a:bodyPr/>
          <a:lstStyle>
            <a:lvl1pPr algn="l">
              <a:defRPr sz="750">
                <a:solidFill>
                  <a:schemeClr val="bg1"/>
                </a:solidFill>
              </a:defRPr>
            </a:lvl1pPr>
          </a:lstStyle>
          <a:p>
            <a:fld id="{7CF807EE-CD1D-4590-8BC8-3307D96355C9}" type="slidenum">
              <a:rPr lang="fr-FR" smtClean="0"/>
              <a:t>‹N°›</a:t>
            </a:fld>
            <a:endParaRPr lang="fr-FR"/>
          </a:p>
        </p:txBody>
      </p:sp>
      <p:cxnSp>
        <p:nvCxnSpPr>
          <p:cNvPr id="10" name="Connecteur droit 9"/>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Connecteur droit 10"/>
          <p:cNvCxnSpPr/>
          <p:nvPr/>
        </p:nvCxnSpPr>
        <p:spPr>
          <a:xfrm flipV="1">
            <a:off x="2123414" y="614535"/>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2" name="Image 11"/>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251522" y="653300"/>
            <a:ext cx="1630693" cy="439200"/>
          </a:xfrm>
          <a:prstGeom prst="rect">
            <a:avLst/>
          </a:prstGeom>
        </p:spPr>
      </p:pic>
    </p:spTree>
    <p:extLst>
      <p:ext uri="{BB962C8B-B14F-4D97-AF65-F5344CB8AC3E}">
        <p14:creationId xmlns:p14="http://schemas.microsoft.com/office/powerpoint/2010/main" val="21030963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pic>
        <p:nvPicPr>
          <p:cNvPr id="12" name="Image 11" descr="Couv. Rapport PPT5.jpg"/>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Content Placeholder 2"/>
          <p:cNvSpPr>
            <a:spLocks noGrp="1"/>
          </p:cNvSpPr>
          <p:nvPr>
            <p:ph idx="1"/>
          </p:nvPr>
        </p:nvSpPr>
        <p:spPr>
          <a:xfrm>
            <a:off x="457200" y="1600201"/>
            <a:ext cx="8229600" cy="3904751"/>
          </a:xfrm>
        </p:spPr>
        <p:txBody>
          <a:bodyPr/>
          <a:lstStyle>
            <a:lvl1pPr>
              <a:defRPr sz="1875">
                <a:solidFill>
                  <a:srgbClr val="1341A1"/>
                </a:solidFill>
              </a:defRPr>
            </a:lvl1pPr>
            <a:lvl2pPr>
              <a:defRPr sz="1350"/>
            </a:lvl2pPr>
            <a:lvl3pPr>
              <a:defRPr sz="1125"/>
            </a:lvl3pPr>
            <a:lvl4pPr>
              <a:defRPr sz="975"/>
            </a:lvl4pPr>
            <a:lvl5pPr>
              <a:defRPr sz="750"/>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8" name="Slide Number Placeholder 5"/>
          <p:cNvSpPr>
            <a:spLocks noGrp="1"/>
          </p:cNvSpPr>
          <p:nvPr>
            <p:ph type="sldNum" sz="quarter" idx="12"/>
          </p:nvPr>
        </p:nvSpPr>
        <p:spPr>
          <a:xfrm>
            <a:off x="223920" y="6356354"/>
            <a:ext cx="609060" cy="365125"/>
          </a:xfrm>
        </p:spPr>
        <p:txBody>
          <a:bodyPr/>
          <a:lstStyle>
            <a:lvl1pPr algn="l">
              <a:defRPr sz="750">
                <a:solidFill>
                  <a:schemeClr val="bg1"/>
                </a:solidFill>
              </a:defRPr>
            </a:lvl1pPr>
          </a:lstStyle>
          <a:p>
            <a:fld id="{7CF807EE-CD1D-4590-8BC8-3307D96355C9}" type="slidenum">
              <a:rPr lang="fr-FR" smtClean="0"/>
              <a:t>‹N°›</a:t>
            </a:fld>
            <a:endParaRPr lang="fr-FR"/>
          </a:p>
        </p:txBody>
      </p:sp>
      <p:cxnSp>
        <p:nvCxnSpPr>
          <p:cNvPr id="10" name="Connecteur droit 9"/>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Connecteur droit 10"/>
          <p:cNvCxnSpPr/>
          <p:nvPr/>
        </p:nvCxnSpPr>
        <p:spPr>
          <a:xfrm flipV="1">
            <a:off x="2123414" y="614535"/>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3" name="Image 12"/>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251522" y="653300"/>
            <a:ext cx="1630693" cy="439200"/>
          </a:xfrm>
          <a:prstGeom prst="rect">
            <a:avLst/>
          </a:prstGeom>
        </p:spPr>
      </p:pic>
    </p:spTree>
    <p:extLst>
      <p:ext uri="{BB962C8B-B14F-4D97-AF65-F5344CB8AC3E}">
        <p14:creationId xmlns:p14="http://schemas.microsoft.com/office/powerpoint/2010/main" val="2267739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pic>
        <p:nvPicPr>
          <p:cNvPr id="2" name="Image 6" descr="Angle jaune.jpg">
            <a:extLst>
              <a:ext uri="{FF2B5EF4-FFF2-40B4-BE49-F238E27FC236}">
                <a16:creationId xmlns:a16="http://schemas.microsoft.com/office/drawing/2014/main" id="{220DC84F-9F22-83FA-5C1C-4C073E1A43C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845425" y="0"/>
            <a:ext cx="1298575" cy="197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Image 7" descr="Bando Bas Bleu.jpg">
            <a:extLst>
              <a:ext uri="{FF2B5EF4-FFF2-40B4-BE49-F238E27FC236}">
                <a16:creationId xmlns:a16="http://schemas.microsoft.com/office/drawing/2014/main" id="{780BF84E-E1D7-29CD-692F-597123DDDF3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5513388"/>
            <a:ext cx="9144000" cy="1350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Connecteur droit 3">
            <a:extLst>
              <a:ext uri="{FF2B5EF4-FFF2-40B4-BE49-F238E27FC236}">
                <a16:creationId xmlns:a16="http://schemas.microsoft.com/office/drawing/2014/main" id="{D885FB1B-1E36-45A4-AAD7-6D4DA08FB937}"/>
              </a:ext>
            </a:extLst>
          </p:cNvPr>
          <p:cNvCxnSpPr/>
          <p:nvPr/>
        </p:nvCxnSpPr>
        <p:spPr>
          <a:xfrm>
            <a:off x="401638" y="1352550"/>
            <a:ext cx="828516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5" name="Connecteur droit 4">
            <a:extLst>
              <a:ext uri="{FF2B5EF4-FFF2-40B4-BE49-F238E27FC236}">
                <a16:creationId xmlns:a16="http://schemas.microsoft.com/office/drawing/2014/main" id="{D45C2B63-D1E3-E9E3-3C89-FE977C695BD2}"/>
              </a:ext>
            </a:extLst>
          </p:cNvPr>
          <p:cNvCxnSpPr/>
          <p:nvPr/>
        </p:nvCxnSpPr>
        <p:spPr>
          <a:xfrm flipV="1">
            <a:off x="2124075" y="614363"/>
            <a:ext cx="0" cy="477837"/>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6" name="Image 10" descr="SMEGREG EPTB logo Quad.jpg">
            <a:extLst>
              <a:ext uri="{FF2B5EF4-FFF2-40B4-BE49-F238E27FC236}">
                <a16:creationId xmlns:a16="http://schemas.microsoft.com/office/drawing/2014/main" id="{8BC7C6EC-0AA3-5E6D-832A-B76058DDD12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7475" y="633413"/>
            <a:ext cx="1939925" cy="439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ide Number Placeholder 5">
            <a:extLst>
              <a:ext uri="{FF2B5EF4-FFF2-40B4-BE49-F238E27FC236}">
                <a16:creationId xmlns:a16="http://schemas.microsoft.com/office/drawing/2014/main" id="{F9F0F5DD-37DB-7214-D8C5-FF14DFF8ED0A}"/>
              </a:ext>
            </a:extLst>
          </p:cNvPr>
          <p:cNvSpPr>
            <a:spLocks noGrp="1"/>
          </p:cNvSpPr>
          <p:nvPr>
            <p:ph type="sldNum" sz="quarter" idx="10"/>
          </p:nvPr>
        </p:nvSpPr>
        <p:spPr>
          <a:xfrm>
            <a:off x="223838" y="6356350"/>
            <a:ext cx="609600" cy="365125"/>
          </a:xfrm>
        </p:spPr>
        <p:txBody>
          <a:bodyPr/>
          <a:lstStyle>
            <a:lvl1pPr algn="l">
              <a:defRPr sz="1000">
                <a:solidFill>
                  <a:schemeClr val="bg1"/>
                </a:solidFill>
              </a:defRPr>
            </a:lvl1pPr>
          </a:lstStyle>
          <a:p>
            <a:pPr>
              <a:defRPr/>
            </a:pPr>
            <a:fld id="{78C6BD03-8660-413B-9CEF-134848232887}" type="slidenum">
              <a:rPr lang="fr-FR" altLang="fr-FR"/>
              <a:pPr>
                <a:defRPr/>
              </a:pPr>
              <a:t>‹N°›</a:t>
            </a:fld>
            <a:endParaRPr lang="fr-FR" altLang="fr-FR"/>
          </a:p>
        </p:txBody>
      </p:sp>
    </p:spTree>
    <p:extLst>
      <p:ext uri="{BB962C8B-B14F-4D97-AF65-F5344CB8AC3E}">
        <p14:creationId xmlns:p14="http://schemas.microsoft.com/office/powerpoint/2010/main" val="2821666169"/>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Modifiez le style du titre</a:t>
            </a:r>
            <a:endParaRPr lang="en-US"/>
          </a:p>
        </p:txBody>
      </p:sp>
      <p:sp>
        <p:nvSpPr>
          <p:cNvPr id="3" name="Text Placeholder 2"/>
          <p:cNvSpPr>
            <a:spLocks noGrp="1"/>
          </p:cNvSpPr>
          <p:nvPr>
            <p:ph type="body" idx="1"/>
          </p:nvPr>
        </p:nvSpPr>
        <p:spPr>
          <a:xfrm>
            <a:off x="457200" y="1600204"/>
            <a:ext cx="8229600" cy="4525963"/>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2"/>
          </p:nvPr>
        </p:nvSpPr>
        <p:spPr>
          <a:xfrm>
            <a:off x="457200" y="6356354"/>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1D70EBCB-75A6-48B6-A94F-15B940329A90}" type="datetimeFigureOut">
              <a:rPr lang="fr-FR" smtClean="0"/>
              <a:t>19/04/2023</a:t>
            </a:fld>
            <a:endParaRPr lang="fr-FR"/>
          </a:p>
        </p:txBody>
      </p:sp>
      <p:sp>
        <p:nvSpPr>
          <p:cNvPr id="5" name="Footer Placeholder 4"/>
          <p:cNvSpPr>
            <a:spLocks noGrp="1"/>
          </p:cNvSpPr>
          <p:nvPr>
            <p:ph type="ftr" sz="quarter" idx="3"/>
          </p:nvPr>
        </p:nvSpPr>
        <p:spPr>
          <a:xfrm>
            <a:off x="3124200" y="6356354"/>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6553200" y="6356354"/>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CF807EE-CD1D-4590-8BC8-3307D96355C9}" type="slidenum">
              <a:rPr lang="fr-FR" smtClean="0"/>
              <a:t>‹N°›</a:t>
            </a:fld>
            <a:endParaRPr lang="fr-FR"/>
          </a:p>
        </p:txBody>
      </p:sp>
    </p:spTree>
    <p:extLst>
      <p:ext uri="{BB962C8B-B14F-4D97-AF65-F5344CB8AC3E}">
        <p14:creationId xmlns:p14="http://schemas.microsoft.com/office/powerpoint/2010/main" val="26252623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Lst>
  <p:txStyles>
    <p:titleStyle>
      <a:lvl1pPr algn="ctr" defTabSz="3429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fr-FR" dirty="0">
                <a:solidFill>
                  <a:srgbClr val="E1E805"/>
                </a:solidFill>
              </a:rPr>
              <a:t>1</a:t>
            </a:r>
          </a:p>
        </p:txBody>
      </p:sp>
      <p:sp>
        <p:nvSpPr>
          <p:cNvPr id="9" name="Rectangle 2">
            <a:extLst>
              <a:ext uri="{FF2B5EF4-FFF2-40B4-BE49-F238E27FC236}">
                <a16:creationId xmlns:a16="http://schemas.microsoft.com/office/drawing/2014/main" id="{7EA62B3E-5406-4673-86CD-B0755A80D4BC}"/>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400" b="1" dirty="0">
                <a:solidFill>
                  <a:srgbClr val="0077D4"/>
                </a:solidFill>
              </a:rPr>
              <a:t>SCoT Médoc-Atlantique</a:t>
            </a:r>
          </a:p>
        </p:txBody>
      </p:sp>
      <p:pic>
        <p:nvPicPr>
          <p:cNvPr id="11" name="Image 10">
            <a:extLst>
              <a:ext uri="{FF2B5EF4-FFF2-40B4-BE49-F238E27FC236}">
                <a16:creationId xmlns:a16="http://schemas.microsoft.com/office/drawing/2014/main" id="{29454274-FFD6-E8F2-18CD-718F98384593}"/>
              </a:ext>
            </a:extLst>
          </p:cNvPr>
          <p:cNvPicPr>
            <a:picLocks noChangeAspect="1"/>
          </p:cNvPicPr>
          <p:nvPr/>
        </p:nvPicPr>
        <p:blipFill>
          <a:blip r:embed="rId2"/>
          <a:stretch>
            <a:fillRect/>
          </a:stretch>
        </p:blipFill>
        <p:spPr>
          <a:xfrm>
            <a:off x="357988" y="1795088"/>
            <a:ext cx="4383344" cy="4485736"/>
          </a:xfrm>
          <a:prstGeom prst="rect">
            <a:avLst/>
          </a:prstGeom>
        </p:spPr>
      </p:pic>
      <p:sp>
        <p:nvSpPr>
          <p:cNvPr id="12" name="Ellipse 11">
            <a:extLst>
              <a:ext uri="{FF2B5EF4-FFF2-40B4-BE49-F238E27FC236}">
                <a16:creationId xmlns:a16="http://schemas.microsoft.com/office/drawing/2014/main" id="{6A4DCA82-9E41-A20D-FFAE-A100A7913CAA}"/>
              </a:ext>
            </a:extLst>
          </p:cNvPr>
          <p:cNvSpPr/>
          <p:nvPr/>
        </p:nvSpPr>
        <p:spPr>
          <a:xfrm>
            <a:off x="1086928" y="1699404"/>
            <a:ext cx="1009291" cy="2346385"/>
          </a:xfrm>
          <a:prstGeom prst="ellipse">
            <a:avLst/>
          </a:prstGeom>
          <a:noFill/>
          <a:ln w="5715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14" name="Image 13">
            <a:extLst>
              <a:ext uri="{FF2B5EF4-FFF2-40B4-BE49-F238E27FC236}">
                <a16:creationId xmlns:a16="http://schemas.microsoft.com/office/drawing/2014/main" id="{5BAC10F8-1628-C15A-2415-F464A5ED35B9}"/>
              </a:ext>
            </a:extLst>
          </p:cNvPr>
          <p:cNvPicPr>
            <a:picLocks noChangeAspect="1"/>
          </p:cNvPicPr>
          <p:nvPr/>
        </p:nvPicPr>
        <p:blipFill>
          <a:blip r:embed="rId3"/>
          <a:stretch>
            <a:fillRect/>
          </a:stretch>
        </p:blipFill>
        <p:spPr>
          <a:xfrm>
            <a:off x="5582977" y="1190180"/>
            <a:ext cx="3095197" cy="5077704"/>
          </a:xfrm>
          <a:prstGeom prst="rect">
            <a:avLst/>
          </a:prstGeom>
        </p:spPr>
      </p:pic>
      <p:sp>
        <p:nvSpPr>
          <p:cNvPr id="16" name="Flèche : droite à entaille 15">
            <a:extLst>
              <a:ext uri="{FF2B5EF4-FFF2-40B4-BE49-F238E27FC236}">
                <a16:creationId xmlns:a16="http://schemas.microsoft.com/office/drawing/2014/main" id="{A99BF4A9-BE75-0721-AF96-113C6604940E}"/>
              </a:ext>
            </a:extLst>
          </p:cNvPr>
          <p:cNvSpPr/>
          <p:nvPr/>
        </p:nvSpPr>
        <p:spPr>
          <a:xfrm>
            <a:off x="2329132" y="2182483"/>
            <a:ext cx="3709359" cy="388189"/>
          </a:xfrm>
          <a:prstGeom prst="notched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608942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wipe(left)">
                                      <p:cBhvr>
                                        <p:cTn id="10" dur="500"/>
                                        <p:tgtEl>
                                          <p:spTgt spid="16"/>
                                        </p:tgtEl>
                                      </p:cBhvr>
                                    </p:animEffect>
                                  </p:childTnLst>
                                </p:cTn>
                              </p:par>
                              <p:par>
                                <p:cTn id="11" presetID="22" presetClass="entr" presetSubtype="8"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ipe(left)">
                                      <p:cBhvr>
                                        <p:cTn id="1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6"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p:cNvSpPr>
            <a:spLocks noGrp="1"/>
          </p:cNvSpPr>
          <p:nvPr>
            <p:ph idx="1"/>
          </p:nvPr>
        </p:nvSpPr>
        <p:spPr>
          <a:xfrm>
            <a:off x="202047" y="1535458"/>
            <a:ext cx="6318826" cy="4671378"/>
          </a:xfrm>
        </p:spPr>
        <p:txBody>
          <a:bodyPr>
            <a:noAutofit/>
          </a:bodyPr>
          <a:lstStyle/>
          <a:p>
            <a:pPr marL="355600" lvl="0" indent="-355600" defTabSz="914400">
              <a:spcBef>
                <a:spcPts val="1107"/>
              </a:spcBef>
              <a:buClr>
                <a:srgbClr val="C0504D"/>
              </a:buClr>
              <a:buSzPct val="100000"/>
              <a:buNone/>
            </a:pPr>
            <a:r>
              <a:rPr lang="fr-FR" altLang="fr-FR" sz="1800" i="1" dirty="0">
                <a:solidFill>
                  <a:srgbClr val="333399"/>
                </a:solidFill>
                <a:latin typeface="Trebuchet MS" panose="020B0603020202020204" pitchFamily="34" charset="0"/>
              </a:rPr>
              <a:t>Pétitionnaire :</a:t>
            </a:r>
            <a:br>
              <a:rPr lang="fr-FR" altLang="fr-FR" sz="1800" dirty="0">
                <a:solidFill>
                  <a:srgbClr val="333399"/>
                </a:solidFill>
                <a:latin typeface="Trebuchet MS" panose="020B0603020202020204" pitchFamily="34" charset="0"/>
              </a:rPr>
            </a:br>
            <a:r>
              <a:rPr lang="fr-FR" altLang="fr-FR" sz="1800" dirty="0">
                <a:solidFill>
                  <a:srgbClr val="333399"/>
                </a:solidFill>
                <a:latin typeface="Trebuchet MS" panose="020B0603020202020204" pitchFamily="34" charset="0"/>
              </a:rPr>
              <a:t>Communauté de Communes Médoc-Atlantique</a:t>
            </a:r>
          </a:p>
          <a:p>
            <a:pPr marL="355600" lvl="0" indent="-355600" defTabSz="914400">
              <a:spcBef>
                <a:spcPts val="600"/>
              </a:spcBef>
              <a:buClr>
                <a:srgbClr val="C0504D"/>
              </a:buClr>
              <a:buSzPct val="100000"/>
              <a:buNone/>
            </a:pPr>
            <a:r>
              <a:rPr lang="fr-FR" altLang="fr-FR" sz="1800" i="1" dirty="0">
                <a:solidFill>
                  <a:srgbClr val="333399"/>
                </a:solidFill>
                <a:latin typeface="Trebuchet MS" panose="020B0603020202020204" pitchFamily="34" charset="0"/>
              </a:rPr>
              <a:t>Projet :</a:t>
            </a:r>
            <a:br>
              <a:rPr lang="fr-FR" altLang="fr-FR" sz="1800" dirty="0">
                <a:solidFill>
                  <a:srgbClr val="333399"/>
                </a:solidFill>
                <a:latin typeface="Trebuchet MS" panose="020B0603020202020204" pitchFamily="34" charset="0"/>
              </a:rPr>
            </a:br>
            <a:r>
              <a:rPr lang="fr-FR" altLang="fr-FR" sz="1800" dirty="0">
                <a:solidFill>
                  <a:srgbClr val="333399"/>
                </a:solidFill>
                <a:latin typeface="Trebuchet MS" panose="020B0603020202020204" pitchFamily="34" charset="0"/>
              </a:rPr>
              <a:t>Schéma de cohérence territorial du territoire de la CDC</a:t>
            </a:r>
          </a:p>
          <a:p>
            <a:pPr marL="355600" lvl="0" indent="-355600" algn="just" defTabSz="914400">
              <a:spcBef>
                <a:spcPts val="600"/>
              </a:spcBef>
              <a:buClr>
                <a:srgbClr val="C0504D"/>
              </a:buClr>
              <a:buSzPct val="100000"/>
              <a:buNone/>
            </a:pPr>
            <a:r>
              <a:rPr lang="fr-FR" altLang="fr-FR" sz="1800" i="1" dirty="0">
                <a:solidFill>
                  <a:srgbClr val="333399"/>
                </a:solidFill>
                <a:latin typeface="Trebuchet MS" panose="020B0603020202020204" pitchFamily="34" charset="0"/>
              </a:rPr>
              <a:t>Demande :</a:t>
            </a:r>
            <a:r>
              <a:rPr lang="fr-FR" altLang="fr-FR" sz="1800" dirty="0">
                <a:solidFill>
                  <a:srgbClr val="333399"/>
                </a:solidFill>
                <a:latin typeface="Trebuchet MS" panose="020B0603020202020204" pitchFamily="34" charset="0"/>
              </a:rPr>
              <a:t> </a:t>
            </a:r>
          </a:p>
          <a:p>
            <a:pPr marL="355600" lvl="0" indent="-355600" algn="just" defTabSz="914400">
              <a:spcBef>
                <a:spcPts val="600"/>
              </a:spcBef>
              <a:buClr>
                <a:srgbClr val="C0504D"/>
              </a:buClr>
              <a:buSzPct val="100000"/>
              <a:buNone/>
            </a:pPr>
            <a:r>
              <a:rPr lang="fr-FR" altLang="fr-FR" sz="1800" dirty="0">
                <a:solidFill>
                  <a:srgbClr val="333399"/>
                </a:solidFill>
                <a:latin typeface="Trebuchet MS" panose="020B0603020202020204" pitchFamily="34" charset="0"/>
              </a:rPr>
              <a:t>	Notification du projet de SCoT pour avis le 9 janvier 2023</a:t>
            </a:r>
          </a:p>
          <a:p>
            <a:pPr marL="355600" lvl="0" indent="-355600" algn="just" defTabSz="914400">
              <a:spcBef>
                <a:spcPts val="600"/>
              </a:spcBef>
              <a:buClr>
                <a:srgbClr val="C0504D"/>
              </a:buClr>
              <a:buSzPct val="100000"/>
              <a:buNone/>
            </a:pPr>
            <a:r>
              <a:rPr lang="fr-FR" altLang="fr-FR" sz="1800" i="1" dirty="0">
                <a:solidFill>
                  <a:srgbClr val="333399"/>
                </a:solidFill>
                <a:latin typeface="Trebuchet MS" panose="020B0603020202020204" pitchFamily="34" charset="0"/>
              </a:rPr>
              <a:t>Pièces examinées : </a:t>
            </a:r>
            <a:r>
              <a:rPr lang="fr-FR" altLang="fr-FR" sz="1800" dirty="0">
                <a:solidFill>
                  <a:srgbClr val="333399"/>
                </a:solidFill>
                <a:latin typeface="Trebuchet MS" panose="020B0603020202020204" pitchFamily="34" charset="0"/>
              </a:rPr>
              <a:t>SCoT Arrêté le 22/12/2022</a:t>
            </a:r>
          </a:p>
          <a:p>
            <a:pPr marL="355600" lvl="0" indent="-355600" algn="just" defTabSz="914400">
              <a:spcBef>
                <a:spcPts val="600"/>
              </a:spcBef>
              <a:buClr>
                <a:srgbClr val="C0504D"/>
              </a:buClr>
              <a:buSzPct val="100000"/>
              <a:buNone/>
            </a:pPr>
            <a:endParaRPr lang="fr-FR" altLang="fr-FR" sz="1800" i="1" dirty="0">
              <a:solidFill>
                <a:srgbClr val="333399"/>
              </a:solidFill>
              <a:latin typeface="Trebuchet MS" panose="020B0603020202020204" pitchFamily="34" charset="0"/>
            </a:endParaRPr>
          </a:p>
          <a:p>
            <a:pPr marL="1255713" algn="just" defTabSz="914400">
              <a:spcBef>
                <a:spcPts val="600"/>
              </a:spcBef>
              <a:buClr>
                <a:srgbClr val="C0504D"/>
              </a:buClr>
              <a:buSzPct val="100000"/>
              <a:buNone/>
            </a:pPr>
            <a:r>
              <a:rPr lang="fr-FR" altLang="fr-FR" sz="1800" i="1" dirty="0">
                <a:solidFill>
                  <a:srgbClr val="333399"/>
                </a:solidFill>
                <a:latin typeface="Trebuchet MS" panose="020B0603020202020204" pitchFamily="34" charset="0"/>
              </a:rPr>
              <a:t>Unités de gestion concernées :</a:t>
            </a:r>
            <a:r>
              <a:rPr lang="fr-FR" altLang="fr-FR" sz="1800" dirty="0">
                <a:solidFill>
                  <a:srgbClr val="333399"/>
                </a:solidFill>
                <a:latin typeface="Trebuchet MS" panose="020B0603020202020204" pitchFamily="34" charset="0"/>
              </a:rPr>
              <a:t> </a:t>
            </a:r>
          </a:p>
          <a:p>
            <a:pPr marL="1255713" algn="just" defTabSz="914400">
              <a:spcBef>
                <a:spcPts val="600"/>
              </a:spcBef>
              <a:buClr>
                <a:srgbClr val="C0504D"/>
              </a:buClr>
              <a:buSzPct val="100000"/>
            </a:pPr>
            <a:r>
              <a:rPr lang="fr-FR" altLang="fr-FR" sz="1800" dirty="0">
                <a:solidFill>
                  <a:srgbClr val="333399"/>
                </a:solidFill>
                <a:latin typeface="Trebuchet MS" panose="020B0603020202020204" pitchFamily="34" charset="0"/>
              </a:rPr>
              <a:t>Eocène-Médoc-Estuaire</a:t>
            </a:r>
          </a:p>
          <a:p>
            <a:pPr marL="1255713" algn="just" defTabSz="914400">
              <a:spcBef>
                <a:spcPts val="600"/>
              </a:spcBef>
              <a:buClr>
                <a:srgbClr val="C0504D"/>
              </a:buClr>
              <a:buSzPct val="100000"/>
            </a:pPr>
            <a:r>
              <a:rPr lang="fr-FR" altLang="fr-FR" sz="1800" dirty="0">
                <a:solidFill>
                  <a:srgbClr val="333399"/>
                </a:solidFill>
                <a:latin typeface="Trebuchet MS" panose="020B0603020202020204" pitchFamily="34" charset="0"/>
              </a:rPr>
              <a:t>Eocène-Littoral</a:t>
            </a:r>
          </a:p>
          <a:p>
            <a:pPr marL="1255713" algn="just" defTabSz="914400">
              <a:spcBef>
                <a:spcPts val="600"/>
              </a:spcBef>
              <a:buClr>
                <a:srgbClr val="C0504D"/>
              </a:buClr>
              <a:buSzPct val="100000"/>
            </a:pPr>
            <a:r>
              <a:rPr lang="fr-FR" altLang="fr-FR" sz="1800" dirty="0">
                <a:solidFill>
                  <a:srgbClr val="333399"/>
                </a:solidFill>
                <a:latin typeface="Trebuchet MS" panose="020B0603020202020204" pitchFamily="34" charset="0"/>
              </a:rPr>
              <a:t>Oligocène-Littoral</a:t>
            </a:r>
          </a:p>
          <a:p>
            <a:pPr marL="355600" lvl="0" indent="-355600" algn="just" defTabSz="914400">
              <a:spcBef>
                <a:spcPts val="600"/>
              </a:spcBef>
              <a:buClr>
                <a:srgbClr val="C0504D"/>
              </a:buClr>
              <a:buSzPct val="100000"/>
              <a:buNone/>
            </a:pPr>
            <a:endParaRPr lang="fr-FR" altLang="fr-FR" sz="1800" dirty="0">
              <a:solidFill>
                <a:srgbClr val="333399"/>
              </a:solidFill>
              <a:latin typeface="Trebuchet MS" panose="020B0603020202020204" pitchFamily="34" charset="0"/>
            </a:endParaRPr>
          </a:p>
        </p:txBody>
      </p:sp>
      <p:sp>
        <p:nvSpPr>
          <p:cNvPr id="6"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fr-FR" dirty="0">
                <a:solidFill>
                  <a:srgbClr val="E1E805"/>
                </a:solidFill>
              </a:rPr>
              <a:t>1</a:t>
            </a:r>
          </a:p>
        </p:txBody>
      </p:sp>
      <p:sp>
        <p:nvSpPr>
          <p:cNvPr id="9" name="Rectangle 2">
            <a:extLst>
              <a:ext uri="{FF2B5EF4-FFF2-40B4-BE49-F238E27FC236}">
                <a16:creationId xmlns:a16="http://schemas.microsoft.com/office/drawing/2014/main" id="{7EA62B3E-5406-4673-86CD-B0755A80D4BC}"/>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400" b="1" dirty="0">
                <a:solidFill>
                  <a:srgbClr val="0077D4"/>
                </a:solidFill>
              </a:rPr>
              <a:t>SCoT Médoc-Atlantique</a:t>
            </a:r>
          </a:p>
        </p:txBody>
      </p:sp>
      <p:pic>
        <p:nvPicPr>
          <p:cNvPr id="4" name="Image 3">
            <a:extLst>
              <a:ext uri="{FF2B5EF4-FFF2-40B4-BE49-F238E27FC236}">
                <a16:creationId xmlns:a16="http://schemas.microsoft.com/office/drawing/2014/main" id="{5E164335-D554-92F3-51D3-F7EB747E42A5}"/>
              </a:ext>
            </a:extLst>
          </p:cNvPr>
          <p:cNvPicPr>
            <a:picLocks noChangeAspect="1"/>
          </p:cNvPicPr>
          <p:nvPr/>
        </p:nvPicPr>
        <p:blipFill>
          <a:blip r:embed="rId2"/>
          <a:stretch>
            <a:fillRect/>
          </a:stretch>
        </p:blipFill>
        <p:spPr>
          <a:xfrm>
            <a:off x="6603224" y="1535458"/>
            <a:ext cx="2133853" cy="4364042"/>
          </a:xfrm>
          <a:prstGeom prst="rect">
            <a:avLst/>
          </a:prstGeom>
        </p:spPr>
      </p:pic>
    </p:spTree>
    <p:extLst>
      <p:ext uri="{BB962C8B-B14F-4D97-AF65-F5344CB8AC3E}">
        <p14:creationId xmlns:p14="http://schemas.microsoft.com/office/powerpoint/2010/main" val="6017436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2D50CB1B-86F7-2200-BA92-979B2916AB46}"/>
              </a:ext>
            </a:extLst>
          </p:cNvPr>
          <p:cNvSpPr>
            <a:spLocks noGrp="1"/>
          </p:cNvSpPr>
          <p:nvPr>
            <p:ph type="sldNum" sz="quarter" idx="10"/>
          </p:nvPr>
        </p:nvSpPr>
        <p:spPr/>
        <p:txBody>
          <a:bodyPr/>
          <a:lstStyle/>
          <a:p>
            <a:pPr>
              <a:defRPr/>
            </a:pPr>
            <a:fld id="{78C6BD03-8660-413B-9CEF-134848232887}" type="slidenum">
              <a:rPr lang="fr-FR" altLang="fr-FR" smtClean="0"/>
              <a:pPr>
                <a:defRPr/>
              </a:pPr>
              <a:t>3</a:t>
            </a:fld>
            <a:endParaRPr lang="fr-FR" altLang="fr-FR"/>
          </a:p>
        </p:txBody>
      </p:sp>
      <p:pic>
        <p:nvPicPr>
          <p:cNvPr id="4" name="Image 3">
            <a:extLst>
              <a:ext uri="{FF2B5EF4-FFF2-40B4-BE49-F238E27FC236}">
                <a16:creationId xmlns:a16="http://schemas.microsoft.com/office/drawing/2014/main" id="{88700EDF-B10C-1817-28CD-89129CE906A2}"/>
              </a:ext>
            </a:extLst>
          </p:cNvPr>
          <p:cNvPicPr>
            <a:picLocks noChangeAspect="1"/>
          </p:cNvPicPr>
          <p:nvPr/>
        </p:nvPicPr>
        <p:blipFill>
          <a:blip r:embed="rId2"/>
          <a:stretch>
            <a:fillRect/>
          </a:stretch>
        </p:blipFill>
        <p:spPr>
          <a:xfrm>
            <a:off x="0" y="1482544"/>
            <a:ext cx="9144000" cy="3892912"/>
          </a:xfrm>
          <a:prstGeom prst="rect">
            <a:avLst/>
          </a:prstGeom>
        </p:spPr>
      </p:pic>
      <p:sp>
        <p:nvSpPr>
          <p:cNvPr id="7" name="Titre 1">
            <a:extLst>
              <a:ext uri="{FF2B5EF4-FFF2-40B4-BE49-F238E27FC236}">
                <a16:creationId xmlns:a16="http://schemas.microsoft.com/office/drawing/2014/main" id="{2B334BED-4E07-7AE0-C4C4-2248765F9527}"/>
              </a:ext>
            </a:extLst>
          </p:cNvPr>
          <p:cNvSpPr txBox="1">
            <a:spLocks/>
          </p:cNvSpPr>
          <p:nvPr/>
        </p:nvSpPr>
        <p:spPr>
          <a:xfrm>
            <a:off x="2205348" y="274638"/>
            <a:ext cx="6481451" cy="1143000"/>
          </a:xfrm>
          <a:prstGeom prst="rect">
            <a:avLst/>
          </a:prstGeom>
        </p:spPr>
        <p:txBody>
          <a:bodyPr>
            <a:normAutofit/>
          </a:bodyPr>
          <a:lst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Trebuchet MS" pitchFamily="34" charset="0"/>
              </a:defRPr>
            </a:lvl2pPr>
            <a:lvl3pPr algn="ctr" defTabSz="457200" rtl="0" eaLnBrk="0" fontAlgn="base" hangingPunct="0">
              <a:spcBef>
                <a:spcPct val="0"/>
              </a:spcBef>
              <a:spcAft>
                <a:spcPct val="0"/>
              </a:spcAft>
              <a:defRPr sz="4400">
                <a:solidFill>
                  <a:schemeClr val="tx1"/>
                </a:solidFill>
                <a:latin typeface="Trebuchet MS" pitchFamily="34" charset="0"/>
              </a:defRPr>
            </a:lvl3pPr>
            <a:lvl4pPr algn="ctr" defTabSz="457200" rtl="0" eaLnBrk="0" fontAlgn="base" hangingPunct="0">
              <a:spcBef>
                <a:spcPct val="0"/>
              </a:spcBef>
              <a:spcAft>
                <a:spcPct val="0"/>
              </a:spcAft>
              <a:defRPr sz="4400">
                <a:solidFill>
                  <a:schemeClr val="tx1"/>
                </a:solidFill>
                <a:latin typeface="Trebuchet MS" pitchFamily="34" charset="0"/>
              </a:defRPr>
            </a:lvl4pPr>
            <a:lvl5pPr algn="ctr" defTabSz="457200" rtl="0" eaLnBrk="0" fontAlgn="base" hangingPunct="0">
              <a:spcBef>
                <a:spcPct val="0"/>
              </a:spcBef>
              <a:spcAft>
                <a:spcPct val="0"/>
              </a:spcAft>
              <a:defRPr sz="4400">
                <a:solidFill>
                  <a:schemeClr val="tx1"/>
                </a:solidFill>
                <a:latin typeface="Trebuchet MS" pitchFamily="34" charset="0"/>
              </a:defRPr>
            </a:lvl5pPr>
            <a:lvl6pPr marL="457200" algn="ctr" defTabSz="457200" rtl="0" fontAlgn="base">
              <a:spcBef>
                <a:spcPct val="0"/>
              </a:spcBef>
              <a:spcAft>
                <a:spcPct val="0"/>
              </a:spcAft>
              <a:defRPr sz="4400">
                <a:solidFill>
                  <a:schemeClr val="tx1"/>
                </a:solidFill>
                <a:latin typeface="Trebuchet MS" pitchFamily="34" charset="0"/>
              </a:defRPr>
            </a:lvl6pPr>
            <a:lvl7pPr marL="914400" algn="ctr" defTabSz="457200" rtl="0" fontAlgn="base">
              <a:spcBef>
                <a:spcPct val="0"/>
              </a:spcBef>
              <a:spcAft>
                <a:spcPct val="0"/>
              </a:spcAft>
              <a:defRPr sz="4400">
                <a:solidFill>
                  <a:schemeClr val="tx1"/>
                </a:solidFill>
                <a:latin typeface="Trebuchet MS" pitchFamily="34" charset="0"/>
              </a:defRPr>
            </a:lvl7pPr>
            <a:lvl8pPr marL="1371600" algn="ctr" defTabSz="457200" rtl="0" fontAlgn="base">
              <a:spcBef>
                <a:spcPct val="0"/>
              </a:spcBef>
              <a:spcAft>
                <a:spcPct val="0"/>
              </a:spcAft>
              <a:defRPr sz="4400">
                <a:solidFill>
                  <a:schemeClr val="tx1"/>
                </a:solidFill>
                <a:latin typeface="Trebuchet MS" pitchFamily="34" charset="0"/>
              </a:defRPr>
            </a:lvl8pPr>
            <a:lvl9pPr marL="1828800" algn="ctr" defTabSz="457200" rtl="0" fontAlgn="base">
              <a:spcBef>
                <a:spcPct val="0"/>
              </a:spcBef>
              <a:spcAft>
                <a:spcPct val="0"/>
              </a:spcAft>
              <a:defRPr sz="4400">
                <a:solidFill>
                  <a:schemeClr val="tx1"/>
                </a:solidFill>
                <a:latin typeface="Trebuchet MS" pitchFamily="34" charset="0"/>
              </a:defRPr>
            </a:lvl9pPr>
          </a:lstStyle>
          <a:p>
            <a:r>
              <a:rPr lang="fr-FR" sz="2800" b="1" dirty="0">
                <a:solidFill>
                  <a:srgbClr val="005FAF"/>
                </a:solidFill>
              </a:rPr>
              <a:t>Association de la CLE à l'élaboration des SCoT… et PLUi</a:t>
            </a:r>
          </a:p>
        </p:txBody>
      </p:sp>
    </p:spTree>
    <p:extLst>
      <p:ext uri="{BB962C8B-B14F-4D97-AF65-F5344CB8AC3E}">
        <p14:creationId xmlns:p14="http://schemas.microsoft.com/office/powerpoint/2010/main" val="16060706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C82E5C08-ABCA-64CC-14C9-1DF72585A620}"/>
              </a:ext>
            </a:extLst>
          </p:cNvPr>
          <p:cNvSpPr>
            <a:spLocks noGrp="1"/>
          </p:cNvSpPr>
          <p:nvPr>
            <p:ph type="sldNum" sz="quarter" idx="10"/>
          </p:nvPr>
        </p:nvSpPr>
        <p:spPr/>
        <p:txBody>
          <a:bodyPr/>
          <a:lstStyle/>
          <a:p>
            <a:pPr>
              <a:defRPr/>
            </a:pPr>
            <a:fld id="{78C6BD03-8660-413B-9CEF-134848232887}" type="slidenum">
              <a:rPr lang="fr-FR" altLang="fr-FR" smtClean="0"/>
              <a:pPr>
                <a:defRPr/>
              </a:pPr>
              <a:t>4</a:t>
            </a:fld>
            <a:endParaRPr lang="fr-FR" altLang="fr-FR"/>
          </a:p>
        </p:txBody>
      </p:sp>
      <p:sp>
        <p:nvSpPr>
          <p:cNvPr id="3" name="Titre 1">
            <a:extLst>
              <a:ext uri="{FF2B5EF4-FFF2-40B4-BE49-F238E27FC236}">
                <a16:creationId xmlns:a16="http://schemas.microsoft.com/office/drawing/2014/main" id="{8DC42AB0-73CD-E276-3C06-8DBC01B4E664}"/>
              </a:ext>
            </a:extLst>
          </p:cNvPr>
          <p:cNvSpPr txBox="1">
            <a:spLocks/>
          </p:cNvSpPr>
          <p:nvPr/>
        </p:nvSpPr>
        <p:spPr>
          <a:xfrm>
            <a:off x="2205348" y="274638"/>
            <a:ext cx="6481451" cy="1143000"/>
          </a:xfrm>
          <a:prstGeom prst="rect">
            <a:avLst/>
          </a:prstGeom>
        </p:spPr>
        <p:txBody>
          <a:bodyPr>
            <a:normAutofit/>
          </a:bodyPr>
          <a:lst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Trebuchet MS" pitchFamily="34" charset="0"/>
              </a:defRPr>
            </a:lvl2pPr>
            <a:lvl3pPr algn="ctr" defTabSz="457200" rtl="0" eaLnBrk="0" fontAlgn="base" hangingPunct="0">
              <a:spcBef>
                <a:spcPct val="0"/>
              </a:spcBef>
              <a:spcAft>
                <a:spcPct val="0"/>
              </a:spcAft>
              <a:defRPr sz="4400">
                <a:solidFill>
                  <a:schemeClr val="tx1"/>
                </a:solidFill>
                <a:latin typeface="Trebuchet MS" pitchFamily="34" charset="0"/>
              </a:defRPr>
            </a:lvl3pPr>
            <a:lvl4pPr algn="ctr" defTabSz="457200" rtl="0" eaLnBrk="0" fontAlgn="base" hangingPunct="0">
              <a:spcBef>
                <a:spcPct val="0"/>
              </a:spcBef>
              <a:spcAft>
                <a:spcPct val="0"/>
              </a:spcAft>
              <a:defRPr sz="4400">
                <a:solidFill>
                  <a:schemeClr val="tx1"/>
                </a:solidFill>
                <a:latin typeface="Trebuchet MS" pitchFamily="34" charset="0"/>
              </a:defRPr>
            </a:lvl4pPr>
            <a:lvl5pPr algn="ctr" defTabSz="457200" rtl="0" eaLnBrk="0" fontAlgn="base" hangingPunct="0">
              <a:spcBef>
                <a:spcPct val="0"/>
              </a:spcBef>
              <a:spcAft>
                <a:spcPct val="0"/>
              </a:spcAft>
              <a:defRPr sz="4400">
                <a:solidFill>
                  <a:schemeClr val="tx1"/>
                </a:solidFill>
                <a:latin typeface="Trebuchet MS" pitchFamily="34" charset="0"/>
              </a:defRPr>
            </a:lvl5pPr>
            <a:lvl6pPr marL="457200" algn="ctr" defTabSz="457200" rtl="0" fontAlgn="base">
              <a:spcBef>
                <a:spcPct val="0"/>
              </a:spcBef>
              <a:spcAft>
                <a:spcPct val="0"/>
              </a:spcAft>
              <a:defRPr sz="4400">
                <a:solidFill>
                  <a:schemeClr val="tx1"/>
                </a:solidFill>
                <a:latin typeface="Trebuchet MS" pitchFamily="34" charset="0"/>
              </a:defRPr>
            </a:lvl6pPr>
            <a:lvl7pPr marL="914400" algn="ctr" defTabSz="457200" rtl="0" fontAlgn="base">
              <a:spcBef>
                <a:spcPct val="0"/>
              </a:spcBef>
              <a:spcAft>
                <a:spcPct val="0"/>
              </a:spcAft>
              <a:defRPr sz="4400">
                <a:solidFill>
                  <a:schemeClr val="tx1"/>
                </a:solidFill>
                <a:latin typeface="Trebuchet MS" pitchFamily="34" charset="0"/>
              </a:defRPr>
            </a:lvl7pPr>
            <a:lvl8pPr marL="1371600" algn="ctr" defTabSz="457200" rtl="0" fontAlgn="base">
              <a:spcBef>
                <a:spcPct val="0"/>
              </a:spcBef>
              <a:spcAft>
                <a:spcPct val="0"/>
              </a:spcAft>
              <a:defRPr sz="4400">
                <a:solidFill>
                  <a:schemeClr val="tx1"/>
                </a:solidFill>
                <a:latin typeface="Trebuchet MS" pitchFamily="34" charset="0"/>
              </a:defRPr>
            </a:lvl8pPr>
            <a:lvl9pPr marL="1828800" algn="ctr" defTabSz="457200" rtl="0" fontAlgn="base">
              <a:spcBef>
                <a:spcPct val="0"/>
              </a:spcBef>
              <a:spcAft>
                <a:spcPct val="0"/>
              </a:spcAft>
              <a:defRPr sz="4400">
                <a:solidFill>
                  <a:schemeClr val="tx1"/>
                </a:solidFill>
                <a:latin typeface="Trebuchet MS" pitchFamily="34" charset="0"/>
              </a:defRPr>
            </a:lvl9pPr>
          </a:lstStyle>
          <a:p>
            <a:r>
              <a:rPr lang="fr-FR" sz="2800" b="1" dirty="0">
                <a:solidFill>
                  <a:srgbClr val="005FAF"/>
                </a:solidFill>
              </a:rPr>
              <a:t>Notion de compatibilité</a:t>
            </a:r>
          </a:p>
        </p:txBody>
      </p:sp>
      <p:pic>
        <p:nvPicPr>
          <p:cNvPr id="5" name="Image 4">
            <a:extLst>
              <a:ext uri="{FF2B5EF4-FFF2-40B4-BE49-F238E27FC236}">
                <a16:creationId xmlns:a16="http://schemas.microsoft.com/office/drawing/2014/main" id="{9624F004-9B17-87ED-DD0E-02656A47D7F4}"/>
              </a:ext>
            </a:extLst>
          </p:cNvPr>
          <p:cNvPicPr>
            <a:picLocks noChangeAspect="1"/>
          </p:cNvPicPr>
          <p:nvPr/>
        </p:nvPicPr>
        <p:blipFill>
          <a:blip r:embed="rId2"/>
          <a:stretch>
            <a:fillRect/>
          </a:stretch>
        </p:blipFill>
        <p:spPr>
          <a:xfrm>
            <a:off x="347662" y="1400910"/>
            <a:ext cx="8572500" cy="5095875"/>
          </a:xfrm>
          <a:prstGeom prst="rect">
            <a:avLst/>
          </a:prstGeom>
          <a:ln w="38100">
            <a:solidFill>
              <a:schemeClr val="tx1"/>
            </a:solidFill>
          </a:ln>
        </p:spPr>
      </p:pic>
      <p:sp>
        <p:nvSpPr>
          <p:cNvPr id="4" name="Rectangle 3">
            <a:extLst>
              <a:ext uri="{FF2B5EF4-FFF2-40B4-BE49-F238E27FC236}">
                <a16:creationId xmlns:a16="http://schemas.microsoft.com/office/drawing/2014/main" id="{5ADC72E1-18B4-AB81-7E8B-A5691B4FB6CE}"/>
              </a:ext>
            </a:extLst>
          </p:cNvPr>
          <p:cNvSpPr/>
          <p:nvPr/>
        </p:nvSpPr>
        <p:spPr>
          <a:xfrm>
            <a:off x="517585" y="5857336"/>
            <a:ext cx="8278753" cy="639449"/>
          </a:xfrm>
          <a:prstGeom prst="rect">
            <a:avLst/>
          </a:prstGeom>
          <a:solidFill>
            <a:schemeClr val="accent6">
              <a:lumMod val="60000"/>
              <a:lumOff val="40000"/>
              <a:alpha val="28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10388211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8D67221-48FC-1C16-5D1D-6E8BFBE0259F}"/>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400" b="1" dirty="0">
                <a:solidFill>
                  <a:srgbClr val="0077D4"/>
                </a:solidFill>
              </a:rPr>
              <a:t>LE Projet d'Aménagement et de Développement Durable</a:t>
            </a:r>
          </a:p>
        </p:txBody>
      </p:sp>
      <p:pic>
        <p:nvPicPr>
          <p:cNvPr id="7" name="Image 6">
            <a:extLst>
              <a:ext uri="{FF2B5EF4-FFF2-40B4-BE49-F238E27FC236}">
                <a16:creationId xmlns:a16="http://schemas.microsoft.com/office/drawing/2014/main" id="{8DDEEE8E-4982-1D4E-740C-DAB5637EEFDB}"/>
              </a:ext>
            </a:extLst>
          </p:cNvPr>
          <p:cNvPicPr>
            <a:picLocks noChangeAspect="1"/>
          </p:cNvPicPr>
          <p:nvPr/>
        </p:nvPicPr>
        <p:blipFill>
          <a:blip r:embed="rId2"/>
          <a:stretch>
            <a:fillRect/>
          </a:stretch>
        </p:blipFill>
        <p:spPr>
          <a:xfrm>
            <a:off x="264095" y="1378751"/>
            <a:ext cx="5024775" cy="2011932"/>
          </a:xfrm>
          <a:prstGeom prst="rect">
            <a:avLst/>
          </a:prstGeom>
        </p:spPr>
      </p:pic>
      <p:pic>
        <p:nvPicPr>
          <p:cNvPr id="9" name="Image 8">
            <a:extLst>
              <a:ext uri="{FF2B5EF4-FFF2-40B4-BE49-F238E27FC236}">
                <a16:creationId xmlns:a16="http://schemas.microsoft.com/office/drawing/2014/main" id="{EE68EA18-8B14-6DC6-D8AE-E60C73717C9F}"/>
              </a:ext>
            </a:extLst>
          </p:cNvPr>
          <p:cNvPicPr>
            <a:picLocks noChangeAspect="1"/>
          </p:cNvPicPr>
          <p:nvPr/>
        </p:nvPicPr>
        <p:blipFill>
          <a:blip r:embed="rId3"/>
          <a:stretch>
            <a:fillRect/>
          </a:stretch>
        </p:blipFill>
        <p:spPr>
          <a:xfrm>
            <a:off x="3045125" y="3220383"/>
            <a:ext cx="5937826" cy="3142100"/>
          </a:xfrm>
          <a:prstGeom prst="rect">
            <a:avLst/>
          </a:prstGeom>
        </p:spPr>
      </p:pic>
    </p:spTree>
    <p:extLst>
      <p:ext uri="{BB962C8B-B14F-4D97-AF65-F5344CB8AC3E}">
        <p14:creationId xmlns:p14="http://schemas.microsoft.com/office/powerpoint/2010/main" val="37801919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8D67221-48FC-1C16-5D1D-6E8BFBE0259F}"/>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000" b="1" dirty="0">
                <a:solidFill>
                  <a:srgbClr val="0077D4"/>
                </a:solidFill>
              </a:rPr>
              <a:t>Le Document d'Orientations et d'Objectifs</a:t>
            </a:r>
          </a:p>
        </p:txBody>
      </p:sp>
      <p:pic>
        <p:nvPicPr>
          <p:cNvPr id="5" name="Image 4">
            <a:extLst>
              <a:ext uri="{FF2B5EF4-FFF2-40B4-BE49-F238E27FC236}">
                <a16:creationId xmlns:a16="http://schemas.microsoft.com/office/drawing/2014/main" id="{F258AFA1-BEC1-1AAE-F9D7-A52D9AAE62C0}"/>
              </a:ext>
            </a:extLst>
          </p:cNvPr>
          <p:cNvPicPr>
            <a:picLocks noChangeAspect="1"/>
          </p:cNvPicPr>
          <p:nvPr/>
        </p:nvPicPr>
        <p:blipFill>
          <a:blip r:embed="rId2"/>
          <a:stretch>
            <a:fillRect/>
          </a:stretch>
        </p:blipFill>
        <p:spPr>
          <a:xfrm>
            <a:off x="0" y="1353538"/>
            <a:ext cx="4481104" cy="1087737"/>
          </a:xfrm>
          <a:prstGeom prst="rect">
            <a:avLst/>
          </a:prstGeom>
        </p:spPr>
      </p:pic>
      <p:pic>
        <p:nvPicPr>
          <p:cNvPr id="7" name="Image 6">
            <a:extLst>
              <a:ext uri="{FF2B5EF4-FFF2-40B4-BE49-F238E27FC236}">
                <a16:creationId xmlns:a16="http://schemas.microsoft.com/office/drawing/2014/main" id="{69194B4E-F1C7-7C57-1A8E-ABEB83DB66D5}"/>
              </a:ext>
            </a:extLst>
          </p:cNvPr>
          <p:cNvPicPr>
            <a:picLocks noChangeAspect="1"/>
          </p:cNvPicPr>
          <p:nvPr/>
        </p:nvPicPr>
        <p:blipFill>
          <a:blip r:embed="rId3"/>
          <a:stretch>
            <a:fillRect/>
          </a:stretch>
        </p:blipFill>
        <p:spPr>
          <a:xfrm>
            <a:off x="4481104" y="1897406"/>
            <a:ext cx="4093553" cy="4285575"/>
          </a:xfrm>
          <a:prstGeom prst="rect">
            <a:avLst/>
          </a:prstGeom>
        </p:spPr>
      </p:pic>
    </p:spTree>
    <p:extLst>
      <p:ext uri="{BB962C8B-B14F-4D97-AF65-F5344CB8AC3E}">
        <p14:creationId xmlns:p14="http://schemas.microsoft.com/office/powerpoint/2010/main" val="892975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C5F481B7-90F2-BB5D-188C-6805A3B9126A}"/>
              </a:ext>
            </a:extLst>
          </p:cNvPr>
          <p:cNvSpPr>
            <a:spLocks noGrp="1"/>
          </p:cNvSpPr>
          <p:nvPr>
            <p:ph idx="1"/>
          </p:nvPr>
        </p:nvSpPr>
        <p:spPr>
          <a:xfrm>
            <a:off x="457200" y="1403927"/>
            <a:ext cx="8229600" cy="4969164"/>
          </a:xfrm>
        </p:spPr>
        <p:txBody>
          <a:bodyPr>
            <a:normAutofit lnSpcReduction="10000"/>
          </a:bodyPr>
          <a:lstStyle/>
          <a:p>
            <a:pPr marL="0" indent="0">
              <a:buNone/>
            </a:pPr>
            <a:r>
              <a:rPr lang="fr-FR" sz="2000" dirty="0"/>
              <a:t>Diagnostic et Evaluation Initiale de l'Environnement</a:t>
            </a:r>
          </a:p>
          <a:p>
            <a:pPr lvl="1" indent="-257175">
              <a:spcBef>
                <a:spcPts val="600"/>
              </a:spcBef>
              <a:buClr>
                <a:schemeClr val="accent6">
                  <a:lumMod val="75000"/>
                </a:schemeClr>
              </a:buClr>
              <a:buFont typeface="Arial"/>
              <a:buChar char="•"/>
              <a:defRPr/>
            </a:pPr>
            <a:r>
              <a:rPr lang="fr-FR" sz="1600" dirty="0">
                <a:solidFill>
                  <a:srgbClr val="1341A1"/>
                </a:solidFill>
                <a:latin typeface="Trebuchet MS"/>
              </a:rPr>
              <a:t>Des imprécisions et inexactitudes</a:t>
            </a:r>
          </a:p>
          <a:p>
            <a:pPr marL="342900" lvl="1" indent="0">
              <a:buNone/>
            </a:pPr>
            <a:endParaRPr lang="fr-FR" sz="1400" dirty="0"/>
          </a:p>
          <a:p>
            <a:pPr marL="0" marR="0" lvl="0" indent="0" algn="l" defTabSz="342900" rtl="0" eaLnBrk="1" fontAlgn="auto" latinLnBrk="0" hangingPunct="1">
              <a:lnSpc>
                <a:spcPct val="100000"/>
              </a:lnSpc>
              <a:spcBef>
                <a:spcPts val="600"/>
              </a:spcBef>
              <a:spcAft>
                <a:spcPts val="0"/>
              </a:spcAft>
              <a:buClrTx/>
              <a:buSzTx/>
              <a:buNone/>
              <a:tabLst/>
              <a:defRPr/>
            </a:pPr>
            <a:r>
              <a:rPr kumimoji="0" lang="fr-FR" sz="2000" b="0" i="0" u="none" strike="noStrike" kern="1200" cap="none" spc="0" normalizeH="0" baseline="0" noProof="0" dirty="0">
                <a:ln>
                  <a:noFill/>
                </a:ln>
                <a:solidFill>
                  <a:srgbClr val="1341A1"/>
                </a:solidFill>
                <a:effectLst/>
                <a:uLnTx/>
                <a:uFillTx/>
                <a:latin typeface="Trebuchet MS"/>
                <a:ea typeface="+mn-ea"/>
                <a:cs typeface="+mn-cs"/>
              </a:rPr>
              <a:t>PADD</a:t>
            </a:r>
          </a:p>
          <a:p>
            <a:pPr lvl="1" indent="-257175">
              <a:spcBef>
                <a:spcPts val="600"/>
              </a:spcBef>
              <a:buClr>
                <a:schemeClr val="accent6">
                  <a:lumMod val="75000"/>
                </a:schemeClr>
              </a:buClr>
              <a:buFont typeface="Arial"/>
              <a:buChar char="•"/>
              <a:defRPr/>
            </a:pPr>
            <a:r>
              <a:rPr lang="fr-FR" sz="1600" dirty="0">
                <a:solidFill>
                  <a:srgbClr val="1341A1"/>
                </a:solidFill>
                <a:latin typeface="Trebuchet MS"/>
              </a:rPr>
              <a:t>Préciser le contenu de la phrase : "gérer quantitativement la ressource en eau dans le cadre d'une coopération avec la Métropole qui ne perturbe pas le fonctionnement de l'ensemble des forages et l'accès à l'eau des habitants et acteurs économiques du Médoc" </a:t>
            </a:r>
          </a:p>
          <a:p>
            <a:pPr lvl="1" indent="-257175">
              <a:buFont typeface="Arial"/>
              <a:buChar char="•"/>
              <a:defRPr/>
            </a:pPr>
            <a:endParaRPr lang="fr-FR" sz="1400" dirty="0">
              <a:latin typeface="Trebuchet MS"/>
            </a:endParaRPr>
          </a:p>
          <a:p>
            <a:pPr marL="0" marR="0" lvl="0" indent="0" algn="l" defTabSz="342900" rtl="0" eaLnBrk="1" fontAlgn="auto" latinLnBrk="0" hangingPunct="1">
              <a:lnSpc>
                <a:spcPct val="100000"/>
              </a:lnSpc>
              <a:spcBef>
                <a:spcPts val="600"/>
              </a:spcBef>
              <a:spcAft>
                <a:spcPts val="0"/>
              </a:spcAft>
              <a:buClrTx/>
              <a:buSzTx/>
              <a:buNone/>
              <a:tabLst/>
              <a:defRPr/>
            </a:pPr>
            <a:r>
              <a:rPr kumimoji="0" lang="fr-FR" sz="2000" b="0" i="0" u="none" strike="noStrike" kern="1200" cap="none" spc="0" normalizeH="0" baseline="0" noProof="0" dirty="0">
                <a:ln>
                  <a:noFill/>
                </a:ln>
                <a:solidFill>
                  <a:srgbClr val="1341A1"/>
                </a:solidFill>
                <a:effectLst/>
                <a:uLnTx/>
                <a:uFillTx/>
                <a:latin typeface="Trebuchet MS"/>
                <a:ea typeface="+mn-ea"/>
                <a:cs typeface="+mn-cs"/>
              </a:rPr>
              <a:t>DOO</a:t>
            </a:r>
          </a:p>
          <a:p>
            <a:pPr lvl="1" indent="-257175">
              <a:spcBef>
                <a:spcPts val="600"/>
              </a:spcBef>
              <a:buClr>
                <a:schemeClr val="accent6">
                  <a:lumMod val="75000"/>
                </a:schemeClr>
              </a:buClr>
              <a:buFont typeface="Arial"/>
              <a:buChar char="•"/>
              <a:defRPr/>
            </a:pPr>
            <a:r>
              <a:rPr kumimoji="0" lang="fr-FR" sz="1600" b="0" i="0" u="none" strike="noStrike" kern="1200" cap="none" spc="0" normalizeH="0" baseline="0" noProof="0" dirty="0">
                <a:ln>
                  <a:noFill/>
                </a:ln>
                <a:solidFill>
                  <a:srgbClr val="1341A1"/>
                </a:solidFill>
                <a:effectLst/>
                <a:uLnTx/>
                <a:uFillTx/>
                <a:latin typeface="Trebuchet MS"/>
                <a:ea typeface="+mn-ea"/>
                <a:cs typeface="+mn-cs"/>
              </a:rPr>
              <a:t>La prescription 11 "Maîtriser la gestion quantitative de l'eau en optimisant l'usage de la ressource" reste très générale et sera difficilement vérifiable. Il serait intéressant de la préciser (avec des indicateurs type ILP, consommation, etc.)</a:t>
            </a:r>
          </a:p>
          <a:p>
            <a:pPr lvl="1" indent="-257175">
              <a:spcBef>
                <a:spcPts val="600"/>
              </a:spcBef>
              <a:buClr>
                <a:schemeClr val="accent6">
                  <a:lumMod val="75000"/>
                </a:schemeClr>
              </a:buClr>
              <a:buFont typeface="Arial"/>
              <a:buChar char="•"/>
              <a:defRPr/>
            </a:pPr>
            <a:r>
              <a:rPr kumimoji="0" lang="fr-FR" sz="1600" b="0" i="0" u="none" strike="noStrike" kern="1200" cap="none" spc="0" normalizeH="0" baseline="0" noProof="0" dirty="0">
                <a:ln>
                  <a:noFill/>
                </a:ln>
                <a:solidFill>
                  <a:srgbClr val="1341A1"/>
                </a:solidFill>
                <a:effectLst/>
                <a:uLnTx/>
                <a:uFillTx/>
                <a:latin typeface="Trebuchet MS"/>
                <a:ea typeface="+mn-ea"/>
                <a:cs typeface="+mn-cs"/>
              </a:rPr>
              <a:t>Il est indispensable d'ajouter un point concernant coordination entre les services d'eau potable du territoire et le porteur du SCoT de manière à permettre aux collectivités du territoire d'anticiper les difficultés liées à l'accès à la ressource en eau du fait d'une augmentation de la population, de la demande en eau et in fine des prélèvements.</a:t>
            </a:r>
            <a:endParaRPr lang="fr-FR" sz="2000" dirty="0">
              <a:latin typeface="Trebuchet MS"/>
            </a:endParaRPr>
          </a:p>
          <a:p>
            <a:pPr marL="257175" marR="0" lvl="0" indent="-257175" algn="l" defTabSz="342900" rtl="0" eaLnBrk="1" fontAlgn="auto" latinLnBrk="0" hangingPunct="1">
              <a:lnSpc>
                <a:spcPct val="100000"/>
              </a:lnSpc>
              <a:spcBef>
                <a:spcPct val="20000"/>
              </a:spcBef>
              <a:spcAft>
                <a:spcPts val="0"/>
              </a:spcAft>
              <a:buClrTx/>
              <a:buSzTx/>
              <a:buFont typeface="Arial"/>
              <a:buChar char="•"/>
              <a:tabLst/>
              <a:defRPr/>
            </a:pPr>
            <a:endParaRPr kumimoji="0" lang="fr-FR" sz="1875" b="0" i="0" u="none" strike="noStrike" kern="1200" cap="none" spc="0" normalizeH="0" baseline="0" noProof="0" dirty="0">
              <a:ln>
                <a:noFill/>
              </a:ln>
              <a:solidFill>
                <a:srgbClr val="1341A1"/>
              </a:solidFill>
              <a:effectLst/>
              <a:uLnTx/>
              <a:uFillTx/>
              <a:latin typeface="Trebuchet MS"/>
              <a:ea typeface="+mn-ea"/>
              <a:cs typeface="+mn-cs"/>
            </a:endParaRPr>
          </a:p>
          <a:p>
            <a:pPr marL="342900" lvl="1" indent="0">
              <a:buNone/>
            </a:pPr>
            <a:endParaRPr lang="fr-FR" dirty="0"/>
          </a:p>
        </p:txBody>
      </p:sp>
      <p:sp>
        <p:nvSpPr>
          <p:cNvPr id="3" name="Rectangle 2">
            <a:extLst>
              <a:ext uri="{FF2B5EF4-FFF2-40B4-BE49-F238E27FC236}">
                <a16:creationId xmlns:a16="http://schemas.microsoft.com/office/drawing/2014/main" id="{A165D1B1-BF15-ADA7-781D-86F3077064DD}"/>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000" b="1" dirty="0">
                <a:solidFill>
                  <a:srgbClr val="0077D4"/>
                </a:solidFill>
              </a:rPr>
              <a:t>Synthèse</a:t>
            </a:r>
          </a:p>
        </p:txBody>
      </p:sp>
    </p:spTree>
    <p:extLst>
      <p:ext uri="{BB962C8B-B14F-4D97-AF65-F5344CB8AC3E}">
        <p14:creationId xmlns:p14="http://schemas.microsoft.com/office/powerpoint/2010/main" val="8694715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8</a:t>
            </a:fld>
            <a:endParaRPr lang="fr-FR" dirty="0">
              <a:solidFill>
                <a:srgbClr val="E1E805"/>
              </a:solidFill>
            </a:endParaRPr>
          </a:p>
        </p:txBody>
      </p:sp>
      <p:sp>
        <p:nvSpPr>
          <p:cNvPr id="5" name="Text Box 4"/>
          <p:cNvSpPr txBox="1">
            <a:spLocks noChangeArrowheads="1"/>
          </p:cNvSpPr>
          <p:nvPr/>
        </p:nvSpPr>
        <p:spPr bwMode="auto">
          <a:xfrm>
            <a:off x="252188" y="1284337"/>
            <a:ext cx="28880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None/>
            </a:pPr>
            <a:r>
              <a:rPr lang="fr-FR" altLang="fr-FR" sz="2400" b="1" u="sng" dirty="0">
                <a:solidFill>
                  <a:srgbClr val="C0504D"/>
                </a:solidFill>
                <a:latin typeface="Gill Sans MT" pitchFamily="34" charset="0"/>
              </a:rPr>
              <a:t>Proposition</a:t>
            </a:r>
            <a:r>
              <a:rPr lang="fr-FR" altLang="fr-FR" sz="2400" b="1" u="sng" dirty="0">
                <a:solidFill>
                  <a:schemeClr val="accent2"/>
                </a:solidFill>
                <a:latin typeface="Gill Sans MT" pitchFamily="34" charset="0"/>
              </a:rPr>
              <a:t> d’avis :</a:t>
            </a:r>
          </a:p>
        </p:txBody>
      </p:sp>
      <p:sp>
        <p:nvSpPr>
          <p:cNvPr id="7" name="Rectangle 5"/>
          <p:cNvSpPr>
            <a:spLocks noChangeArrowheads="1"/>
          </p:cNvSpPr>
          <p:nvPr/>
        </p:nvSpPr>
        <p:spPr bwMode="auto">
          <a:xfrm>
            <a:off x="415636" y="1762275"/>
            <a:ext cx="8312727" cy="3877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just">
              <a:spcBef>
                <a:spcPts val="1107"/>
              </a:spcBef>
              <a:buClr>
                <a:schemeClr val="accent2"/>
              </a:buClr>
              <a:buSzPct val="100000"/>
            </a:pPr>
            <a:r>
              <a:rPr lang="fr-FR" altLang="fr-FR" dirty="0">
                <a:solidFill>
                  <a:srgbClr val="333399"/>
                </a:solidFill>
                <a:latin typeface="Trebuchet MS" panose="020B0603020202020204" pitchFamily="34" charset="0"/>
              </a:rPr>
              <a:t>Considérant :</a:t>
            </a:r>
          </a:p>
          <a:p>
            <a:pPr marL="342900" indent="-342900" algn="just">
              <a:spcBef>
                <a:spcPts val="600"/>
              </a:spcBef>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la disposition 100 du SAGE qui demande à ce que la CLE soit associée à l'élaboration des SCoT, ce qui n'a pas été fait ;</a:t>
            </a:r>
          </a:p>
          <a:p>
            <a:pPr marL="342900" indent="-342900" algn="just">
              <a:spcBef>
                <a:spcPts val="600"/>
              </a:spcBef>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l'imprécision et les inexactitudes contenues dans le projet arrêté ;</a:t>
            </a:r>
          </a:p>
          <a:p>
            <a:pPr marL="342900" indent="-342900" algn="just">
              <a:spcBef>
                <a:spcPts val="600"/>
              </a:spcBef>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la nécessité de prescription suffisamment précise pour être ensuite traduite dans les documents d'urbanisme ;</a:t>
            </a:r>
          </a:p>
          <a:p>
            <a:pPr algn="just">
              <a:spcBef>
                <a:spcPts val="600"/>
              </a:spcBef>
              <a:buClr>
                <a:schemeClr val="accent2"/>
              </a:buClr>
              <a:buSzPct val="100000"/>
            </a:pPr>
            <a:r>
              <a:rPr lang="fr-FR" altLang="fr-FR" dirty="0">
                <a:solidFill>
                  <a:srgbClr val="333399"/>
                </a:solidFill>
                <a:latin typeface="Trebuchet MS" panose="020B0603020202020204" pitchFamily="34" charset="0"/>
              </a:rPr>
              <a:t>et sous réserve :</a:t>
            </a:r>
          </a:p>
          <a:p>
            <a:pPr marL="342900" indent="-342900" algn="just">
              <a:spcBef>
                <a:spcPts val="600"/>
              </a:spcBef>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qu'un travail de rédaction soit réalisé afin que les enjeux de la ressource en eau et des nappes profondes soit clairement pris en compte dans les documents d'urbanisme et notamment les PLU ;</a:t>
            </a:r>
          </a:p>
          <a:p>
            <a:pPr algn="just">
              <a:spcBef>
                <a:spcPts val="600"/>
              </a:spcBef>
              <a:buClr>
                <a:schemeClr val="accent2"/>
              </a:buClr>
              <a:buSzPct val="100000"/>
            </a:pPr>
            <a:r>
              <a:rPr lang="fr-FR" altLang="fr-FR" dirty="0">
                <a:solidFill>
                  <a:srgbClr val="333399"/>
                </a:solidFill>
                <a:latin typeface="Trebuchet MS" panose="020B0603020202020204" pitchFamily="34" charset="0"/>
              </a:rPr>
              <a:t>le projet de SCoT Médoc-Atlantique pourra être jugé compatible avec le SAGE Nappes profondes de </a:t>
            </a:r>
            <a:r>
              <a:rPr lang="fr-FR" altLang="fr-FR">
                <a:solidFill>
                  <a:srgbClr val="333399"/>
                </a:solidFill>
                <a:latin typeface="Trebuchet MS" panose="020B0603020202020204" pitchFamily="34" charset="0"/>
              </a:rPr>
              <a:t>Gironde.</a:t>
            </a:r>
            <a:endParaRPr lang="fr-FR" altLang="fr-FR" dirty="0">
              <a:solidFill>
                <a:srgbClr val="333399"/>
              </a:solidFill>
              <a:latin typeface="Trebuchet MS" panose="020B0603020202020204" pitchFamily="34" charset="0"/>
            </a:endParaRPr>
          </a:p>
        </p:txBody>
      </p:sp>
      <p:sp>
        <p:nvSpPr>
          <p:cNvPr id="3" name="Rectangle 2">
            <a:extLst>
              <a:ext uri="{FF2B5EF4-FFF2-40B4-BE49-F238E27FC236}">
                <a16:creationId xmlns:a16="http://schemas.microsoft.com/office/drawing/2014/main" id="{B9C506BB-B7B7-4AEB-A510-C7629A2731B3}"/>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400" b="1" dirty="0">
                <a:solidFill>
                  <a:srgbClr val="0077D4"/>
                </a:solidFill>
              </a:rPr>
              <a:t>SCoT Médoc-Atlantique</a:t>
            </a:r>
          </a:p>
        </p:txBody>
      </p:sp>
    </p:spTree>
    <p:extLst>
      <p:ext uri="{BB962C8B-B14F-4D97-AF65-F5344CB8AC3E}">
        <p14:creationId xmlns:p14="http://schemas.microsoft.com/office/powerpoint/2010/main" val="3340269541"/>
      </p:ext>
    </p:extLst>
  </p:cSld>
  <p:clrMapOvr>
    <a:masterClrMapping/>
  </p:clrMapOvr>
</p:sld>
</file>

<file path=ppt/theme/theme1.xml><?xml version="1.0" encoding="utf-8"?>
<a:theme xmlns:a="http://schemas.openxmlformats.org/drawingml/2006/main" name="Thème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illage">
      <a:majorFont>
        <a:latin typeface="Trebuchet MS"/>
        <a:ea typeface=""/>
        <a:cs typeface=""/>
        <a:font script="Jpan" typeface="ＭＳ ゴシック"/>
        <a:font script="Hang" typeface="HY그래픽B"/>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ＭＳ ゴシック"/>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hème1" id="{C4D858B3-AD02-424D-8D74-E465A714FFFF}" vid="{AC46D09D-1C65-4FB0-BFB9-EF2659757E07}"/>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Theme_sage</Template>
  <TotalTime>2978</TotalTime>
  <Words>352</Words>
  <Application>Microsoft Office PowerPoint</Application>
  <PresentationFormat>Affichage à l'écran (4:3)</PresentationFormat>
  <Paragraphs>40</Paragraphs>
  <Slides>8</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8</vt:i4>
      </vt:variant>
    </vt:vector>
  </HeadingPairs>
  <TitlesOfParts>
    <vt:vector size="13" baseType="lpstr">
      <vt:lpstr>Arial</vt:lpstr>
      <vt:lpstr>Calibri</vt:lpstr>
      <vt:lpstr>Gill Sans MT</vt:lpstr>
      <vt:lpstr>Trebuchet MS</vt:lpstr>
      <vt:lpstr>Thème1</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Alexis Lafficher</dc:creator>
  <cp:lastModifiedBy>Bruno de Grissac</cp:lastModifiedBy>
  <cp:revision>145</cp:revision>
  <dcterms:created xsi:type="dcterms:W3CDTF">2018-06-11T08:02:18Z</dcterms:created>
  <dcterms:modified xsi:type="dcterms:W3CDTF">2023-04-19T15:50:23Z</dcterms:modified>
</cp:coreProperties>
</file>