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8" r:id="rId2"/>
    <p:sldId id="449" r:id="rId3"/>
    <p:sldId id="464" r:id="rId4"/>
    <p:sldId id="466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03FB1-630F-4AA7-9EEC-2931CCFA7F05}" v="4" dt="2022-06-28T08:01:28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17/04/2023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17/04/2023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17/04/2023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24 avril 2023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878099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de forage pour l’irrigation à La Sauve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ponton-mixte « Quai de la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Souys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»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création d’un forage pour l’usage agricole et l’arrosage d’un espace vert dans un domaine privé La Maqueline sur la commune de Macau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09-févr.-23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d'un forage agricole sur la commune de Noaillan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régularisation d'un forage à l'Oligocène sur la commune de Moulis-en-Médoc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principe sur la régularisation de deux forages du Château Malartic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Lagravière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situés sur la commune de Léognan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concernant l'extension de la ZA "Pot au Pin" à Cestas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d'aménagement ferroviaire par SNCF Réseaux à Bègles, Villenave d'Ornon, Cadaujac et Saint-Médard d’Eyrans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02-mai-22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méthanisation Berganton Biogaz à St-Jean-d'Illac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SCoT Médoc-Atlantique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2783428"/>
              </p:ext>
            </p:extLst>
          </p:nvPr>
        </p:nvGraphicFramePr>
        <p:xfrm>
          <a:off x="294146" y="1449000"/>
          <a:ext cx="8548411" cy="2342586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agricoles pour la Ferme de Retis à Hostens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Bazas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Gornac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5-avr-23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(ASN)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décisions modificatives sur les prélèvements de la Centrale Nucléaire du Blayais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09D194D1-4AEB-C4BB-DBED-A2AB7B51E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20" y="3822948"/>
            <a:ext cx="842648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24 avril 2023, 32 dossiers reçus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13 pour information ;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15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4 ne concernaient pas le SAGE ;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3 sont incomplets ;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6 ayant donné lieu à un avis par délégation ;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2 </a:t>
            </a:r>
            <a:r>
              <a:rPr lang="fr-FR" altLang="fr-FR" sz="1600">
                <a:solidFill>
                  <a:srgbClr val="333399"/>
                </a:solidFill>
                <a:latin typeface="Trebuchet MS" panose="020B0603020202020204" pitchFamily="34" charset="0"/>
              </a:rPr>
              <a:t>à présenter à la CLE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;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4 dossiers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78889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5393</TotalTime>
  <Words>435</Words>
  <Application>Microsoft Office PowerPoint</Application>
  <PresentationFormat>Affichage à l'écran (4:3)</PresentationFormat>
  <Paragraphs>86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Bruno de Grissac</cp:lastModifiedBy>
  <cp:revision>301</cp:revision>
  <cp:lastPrinted>2017-10-06T08:09:19Z</cp:lastPrinted>
  <dcterms:created xsi:type="dcterms:W3CDTF">2015-09-15T19:44:09Z</dcterms:created>
  <dcterms:modified xsi:type="dcterms:W3CDTF">2023-04-17T12:22:56Z</dcterms:modified>
</cp:coreProperties>
</file>