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5"/>
  </p:notesMasterIdLst>
  <p:handoutMasterIdLst>
    <p:handoutMasterId r:id="rId16"/>
  </p:handoutMasterIdLst>
  <p:sldIdLst>
    <p:sldId id="564" r:id="rId2"/>
    <p:sldId id="567" r:id="rId3"/>
    <p:sldId id="590" r:id="rId4"/>
    <p:sldId id="592" r:id="rId5"/>
    <p:sldId id="598" r:id="rId6"/>
    <p:sldId id="593" r:id="rId7"/>
    <p:sldId id="603" r:id="rId8"/>
    <p:sldId id="596" r:id="rId9"/>
    <p:sldId id="602" r:id="rId10"/>
    <p:sldId id="597" r:id="rId11"/>
    <p:sldId id="594" r:id="rId12"/>
    <p:sldId id="595" r:id="rId13"/>
    <p:sldId id="571" r:id="rId1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78F04"/>
    <a:srgbClr val="FF963B"/>
    <a:srgbClr val="0077D4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2" autoAdjust="0"/>
    <p:restoredTop sz="94660"/>
  </p:normalViewPr>
  <p:slideViewPr>
    <p:cSldViewPr>
      <p:cViewPr varScale="1">
        <p:scale>
          <a:sx n="92" d="100"/>
          <a:sy n="92" d="100"/>
        </p:scale>
        <p:origin x="1548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14/04/2023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14/04/2023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939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210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150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354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217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198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711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9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409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10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2832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11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0274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0555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72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14/04/2023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/>
          </a:bodyPr>
          <a:lstStyle/>
          <a:p>
            <a:r>
              <a:rPr lang="fr-FR" sz="3600" dirty="0"/>
              <a:t>www.jeconomiseleau.org</a:t>
            </a:r>
            <a:br>
              <a:rPr lang="fr-FR" sz="3600" dirty="0"/>
            </a:br>
            <a:r>
              <a:rPr lang="fr-FR" sz="3600" dirty="0"/>
              <a:t>version actualisée</a:t>
            </a:r>
            <a:endParaRPr lang="fr-FR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24 avril 2022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www.jeconomiseleau.org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2005 : création et lancement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A1FE7D-A848-07C9-856C-364060708C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39"/>
          <a:stretch/>
        </p:blipFill>
        <p:spPr>
          <a:xfrm>
            <a:off x="2411760" y="1390731"/>
            <a:ext cx="5397823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7298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www.jeconomiseleau.org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2013 : refonte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0AB29F-D706-D577-9DA3-BDAA669BAC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589" t="3410" r="20067" b="46782"/>
          <a:stretch/>
        </p:blipFill>
        <p:spPr>
          <a:xfrm>
            <a:off x="1907704" y="1420608"/>
            <a:ext cx="5616624" cy="543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33061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www.jeconomiseleau.org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2023 : nouvelle version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412776"/>
            <a:ext cx="8640959" cy="232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 accueil / tronc commun et des pages dédiées aux 3 types d'acteurs :</a:t>
            </a:r>
          </a:p>
          <a:p>
            <a:pPr algn="r"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particuliers, collectivités et professionnels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2013 : refonte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2023 : nouvelle version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A969A3-5251-FA09-4E98-32AB0BDF1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26885"/>
            <a:ext cx="9144000" cy="445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8140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www.jeconomiseleau.org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2023 : nouvelle version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412776"/>
            <a:ext cx="86409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 accueil / tronc commun : le contexte girondin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4047B1A-A490-193B-96C8-34989DBF7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17028"/>
            <a:ext cx="9144000" cy="445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768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www.jeconomiseleau.org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2023 : nouvelle version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104797-EEA9-9B93-E059-86DD7BF06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05909"/>
            <a:ext cx="9144000" cy="4454276"/>
          </a:xfrm>
          <a:prstGeom prst="rect">
            <a:avLst/>
          </a:prstGeom>
        </p:spPr>
      </p:pic>
      <p:sp>
        <p:nvSpPr>
          <p:cNvPr id="4" name="Text Box 15">
            <a:extLst>
              <a:ext uri="{FF2B5EF4-FFF2-40B4-BE49-F238E27FC236}">
                <a16:creationId xmlns:a16="http://schemas.microsoft.com/office/drawing/2014/main" id="{31BFF053-6B94-06E1-CBE4-1AED5C4AD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412776"/>
            <a:ext cx="86409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 accueil / tronc commun : 10 questions réponses</a:t>
            </a:r>
          </a:p>
        </p:txBody>
      </p:sp>
    </p:spTree>
    <p:extLst>
      <p:ext uri="{BB962C8B-B14F-4D97-AF65-F5344CB8AC3E}">
        <p14:creationId xmlns:p14="http://schemas.microsoft.com/office/powerpoint/2010/main" val="407282980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www.jeconomiseleau.org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2023 : nouvelle version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08FA05E-3F8D-AF7D-7310-CBA826BC4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403724"/>
            <a:ext cx="9144000" cy="4454276"/>
          </a:xfrm>
          <a:prstGeom prst="rect">
            <a:avLst/>
          </a:prstGeom>
        </p:spPr>
      </p:pic>
      <p:sp>
        <p:nvSpPr>
          <p:cNvPr id="4" name="Text Box 15">
            <a:extLst>
              <a:ext uri="{FF2B5EF4-FFF2-40B4-BE49-F238E27FC236}">
                <a16:creationId xmlns:a16="http://schemas.microsoft.com/office/drawing/2014/main" id="{FEE3D6EA-A698-AA64-F6CC-FF04E9953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412776"/>
            <a:ext cx="86409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 accueil / tronc commun : les Espaces Info Economies d'Eau</a:t>
            </a:r>
          </a:p>
        </p:txBody>
      </p:sp>
    </p:spTree>
    <p:extLst>
      <p:ext uri="{BB962C8B-B14F-4D97-AF65-F5344CB8AC3E}">
        <p14:creationId xmlns:p14="http://schemas.microsoft.com/office/powerpoint/2010/main" val="126965707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www.jeconomiseleau.org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2023 : nouvelle version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537EFF-716F-AAA8-ECD4-F1DC2DB65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29070"/>
            <a:ext cx="9144000" cy="4454276"/>
          </a:xfrm>
          <a:prstGeom prst="rect">
            <a:avLst/>
          </a:prstGeom>
        </p:spPr>
      </p:pic>
      <p:sp>
        <p:nvSpPr>
          <p:cNvPr id="4" name="Text Box 15">
            <a:extLst>
              <a:ext uri="{FF2B5EF4-FFF2-40B4-BE49-F238E27FC236}">
                <a16:creationId xmlns:a16="http://schemas.microsoft.com/office/drawing/2014/main" id="{7ED0949F-D42F-FBBD-B9FC-334BC71A9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412776"/>
            <a:ext cx="86409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 accueil / tronc commun : le projet MAC Eau</a:t>
            </a:r>
          </a:p>
        </p:txBody>
      </p:sp>
    </p:spTree>
    <p:extLst>
      <p:ext uri="{BB962C8B-B14F-4D97-AF65-F5344CB8AC3E}">
        <p14:creationId xmlns:p14="http://schemas.microsoft.com/office/powerpoint/2010/main" val="242294725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www.jeconomiseleau.org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2023 : nouvelle version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D4CA89-8C57-B917-5BE7-1AF42555C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9" y="2403724"/>
            <a:ext cx="9144000" cy="4454276"/>
          </a:xfrm>
          <a:prstGeom prst="rect">
            <a:avLst/>
          </a:prstGeom>
        </p:spPr>
      </p:pic>
      <p:sp>
        <p:nvSpPr>
          <p:cNvPr id="4" name="Text Box 15">
            <a:extLst>
              <a:ext uri="{FF2B5EF4-FFF2-40B4-BE49-F238E27FC236}">
                <a16:creationId xmlns:a16="http://schemas.microsoft.com/office/drawing/2014/main" id="{19CFCA0A-4866-2E39-B0C0-2770DE06B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08140"/>
            <a:ext cx="86409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 accueil / tronc commun : qui parle</a:t>
            </a:r>
          </a:p>
        </p:txBody>
      </p:sp>
    </p:spTree>
    <p:extLst>
      <p:ext uri="{BB962C8B-B14F-4D97-AF65-F5344CB8AC3E}">
        <p14:creationId xmlns:p14="http://schemas.microsoft.com/office/powerpoint/2010/main" val="379711272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www.jeconomiseleau.org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2023 : nouvelle version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B3D6756-497B-266E-160E-0ACC11C67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03724"/>
            <a:ext cx="9144000" cy="4454276"/>
          </a:xfrm>
          <a:prstGeom prst="rect">
            <a:avLst/>
          </a:prstGeom>
        </p:spPr>
      </p:pic>
      <p:sp>
        <p:nvSpPr>
          <p:cNvPr id="4" name="Text Box 15">
            <a:extLst>
              <a:ext uri="{FF2B5EF4-FFF2-40B4-BE49-F238E27FC236}">
                <a16:creationId xmlns:a16="http://schemas.microsoft.com/office/drawing/2014/main" id="{B877DCEB-EB42-43E0-ACBD-A264E65AA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628800"/>
            <a:ext cx="86409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Des pages "particuliers"</a:t>
            </a:r>
          </a:p>
        </p:txBody>
      </p:sp>
    </p:spTree>
    <p:extLst>
      <p:ext uri="{BB962C8B-B14F-4D97-AF65-F5344CB8AC3E}">
        <p14:creationId xmlns:p14="http://schemas.microsoft.com/office/powerpoint/2010/main" val="97970233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www.jeconomiseleau.org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2023 : nouvelle version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11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E65F550-72E3-E385-CE14-AC132C66B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403724"/>
            <a:ext cx="9144000" cy="4454276"/>
          </a:xfrm>
          <a:prstGeom prst="rect">
            <a:avLst/>
          </a:prstGeom>
        </p:spPr>
      </p:pic>
      <p:sp>
        <p:nvSpPr>
          <p:cNvPr id="4" name="Text Box 15">
            <a:extLst>
              <a:ext uri="{FF2B5EF4-FFF2-40B4-BE49-F238E27FC236}">
                <a16:creationId xmlns:a16="http://schemas.microsoft.com/office/drawing/2014/main" id="{9AAD5F77-14CE-BA87-F273-4517C855D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19" y="1708195"/>
            <a:ext cx="86409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Des pages "collectivités"</a:t>
            </a:r>
          </a:p>
        </p:txBody>
      </p:sp>
    </p:spTree>
    <p:extLst>
      <p:ext uri="{BB962C8B-B14F-4D97-AF65-F5344CB8AC3E}">
        <p14:creationId xmlns:p14="http://schemas.microsoft.com/office/powerpoint/2010/main" val="95160774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www.jeconomiseleau.org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2023 : nouvelle version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12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0071A4-3F1A-5FB5-2D5C-292D9A51E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03724"/>
            <a:ext cx="9144000" cy="4454276"/>
          </a:xfrm>
          <a:prstGeom prst="rect">
            <a:avLst/>
          </a:prstGeom>
        </p:spPr>
      </p:pic>
      <p:sp>
        <p:nvSpPr>
          <p:cNvPr id="8" name="Text Box 15">
            <a:extLst>
              <a:ext uri="{FF2B5EF4-FFF2-40B4-BE49-F238E27FC236}">
                <a16:creationId xmlns:a16="http://schemas.microsoft.com/office/drawing/2014/main" id="{F80BAA8D-66F9-4390-8E19-CF7044711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693775"/>
            <a:ext cx="86409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Des pages "professionnels"</a:t>
            </a:r>
          </a:p>
        </p:txBody>
      </p:sp>
    </p:spTree>
    <p:extLst>
      <p:ext uri="{BB962C8B-B14F-4D97-AF65-F5344CB8AC3E}">
        <p14:creationId xmlns:p14="http://schemas.microsoft.com/office/powerpoint/2010/main" val="137899064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700808"/>
            <a:ext cx="864096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Des vidéos et ou des animations à venir…</a:t>
            </a:r>
          </a:p>
          <a:p>
            <a:pPr>
              <a:spcBef>
                <a:spcPts val="600"/>
              </a:spcBef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Deux des 3 projets déposés par le SMEGREG en réponse à l'appel à projet "</a:t>
            </a:r>
            <a:r>
              <a:rPr lang="fr-FR" sz="20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Educ'Eau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" de l'Agence de l'eau ont été retenus dont la conception et la réalisation de vidéos à vocation </a:t>
            </a:r>
            <a:r>
              <a:rPr lang="fr-FR" sz="20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tutorielle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, en format vidéo pure et/ou en animation. </a:t>
            </a:r>
          </a:p>
          <a:p>
            <a:pPr>
              <a:spcBef>
                <a:spcPts val="600"/>
              </a:spcBef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"Courtes, monothématiques, faciles à comprendre, ces vidéos présenteront les actions (équipements, gestes) d’économie qui doivent permettre de diminuer, sans perte de confort, notre consommation d’eau."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715E9E2-1216-5A77-5202-6D9C854835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www.jeconomiseleau.org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enrichissements à venir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50551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6840</TotalTime>
  <Words>342</Words>
  <Application>Microsoft Office PowerPoint</Application>
  <PresentationFormat>Affichage à l'écran (4:3)</PresentationFormat>
  <Paragraphs>59</Paragraphs>
  <Slides>13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Trebuchet MS</vt:lpstr>
      <vt:lpstr>Office Theme</vt:lpstr>
      <vt:lpstr>www.jeconomiseleau.org version actualisée</vt:lpstr>
      <vt:lpstr>www.jeconomiseleau.org 2005 : création et lancement</vt:lpstr>
      <vt:lpstr>www.jeconomiseleau.org 2013 : refonte</vt:lpstr>
      <vt:lpstr>www.jeconomiseleau.org 2023 : nouvelle version</vt:lpstr>
      <vt:lpstr>www.jeconomiseleau.org 2023 : nouvelle version</vt:lpstr>
      <vt:lpstr>www.jeconomiseleau.org 2023 : nouvelle version</vt:lpstr>
      <vt:lpstr>www.jeconomiseleau.org 2023 : nouvelle version</vt:lpstr>
      <vt:lpstr>www.jeconomiseleau.org 2023 : nouvelle version</vt:lpstr>
      <vt:lpstr>www.jeconomiseleau.org 2023 : nouvelle version</vt:lpstr>
      <vt:lpstr>www.jeconomiseleau.org 2023 : nouvelle version</vt:lpstr>
      <vt:lpstr>www.jeconomiseleau.org 2023 : nouvelle version</vt:lpstr>
      <vt:lpstr>www.jeconomiseleau.org 2023 : nouvelle version</vt:lpstr>
      <vt:lpstr>www.jeconomiseleau.org enrichissements à venir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367</cp:revision>
  <cp:lastPrinted>2016-10-18T07:35:07Z</cp:lastPrinted>
  <dcterms:created xsi:type="dcterms:W3CDTF">2015-09-15T19:44:09Z</dcterms:created>
  <dcterms:modified xsi:type="dcterms:W3CDTF">2023-04-14T10:02:20Z</dcterms:modified>
</cp:coreProperties>
</file>