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8"/>
  </p:notesMasterIdLst>
  <p:handoutMasterIdLst>
    <p:handoutMasterId r:id="rId9"/>
  </p:handoutMasterIdLst>
  <p:sldIdLst>
    <p:sldId id="449" r:id="rId2"/>
    <p:sldId id="444" r:id="rId3"/>
    <p:sldId id="450" r:id="rId4"/>
    <p:sldId id="451" r:id="rId5"/>
    <p:sldId id="452" r:id="rId6"/>
    <p:sldId id="453" r:id="rId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D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64" autoAdjust="0"/>
    <p:restoredTop sz="94660"/>
  </p:normalViewPr>
  <p:slideViewPr>
    <p:cSldViewPr>
      <p:cViewPr varScale="1">
        <p:scale>
          <a:sx n="96" d="100"/>
          <a:sy n="96" d="100"/>
        </p:scale>
        <p:origin x="5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13/04/2023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13/04/2023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Image 10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653300"/>
            <a:ext cx="1630693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13/04/2023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99592" y="1340768"/>
            <a:ext cx="7772400" cy="2304256"/>
          </a:xfrm>
        </p:spPr>
        <p:txBody>
          <a:bodyPr/>
          <a:lstStyle/>
          <a:p>
            <a:r>
              <a:rPr lang="fr-FR" dirty="0">
                <a:solidFill>
                  <a:srgbClr val="0070C0"/>
                </a:solidFill>
              </a:rPr>
              <a:t>Rapport d'activité 2022</a:t>
            </a:r>
          </a:p>
        </p:txBody>
      </p:sp>
      <p:sp>
        <p:nvSpPr>
          <p:cNvPr id="5" name="Sous-titre 2"/>
          <p:cNvSpPr>
            <a:spLocks noGrp="1"/>
          </p:cNvSpPr>
          <p:nvPr>
            <p:ph type="subTitle" idx="1"/>
          </p:nvPr>
        </p:nvSpPr>
        <p:spPr>
          <a:xfrm>
            <a:off x="1637892" y="3886200"/>
            <a:ext cx="6400800" cy="784239"/>
          </a:xfrm>
        </p:spPr>
        <p:txBody>
          <a:bodyPr>
            <a:normAutofit lnSpcReduction="10000"/>
          </a:bodyPr>
          <a:lstStyle/>
          <a:p>
            <a:r>
              <a:rPr lang="fr-FR" dirty="0"/>
              <a:t>Bureau de la CLE</a:t>
            </a:r>
          </a:p>
          <a:p>
            <a:r>
              <a:rPr lang="fr-FR" dirty="0"/>
              <a:t>Réunion du 24 avril  2023</a:t>
            </a:r>
          </a:p>
        </p:txBody>
      </p:sp>
    </p:spTree>
    <p:extLst>
      <p:ext uri="{BB962C8B-B14F-4D97-AF65-F5344CB8AC3E}">
        <p14:creationId xmlns:p14="http://schemas.microsoft.com/office/powerpoint/2010/main" val="1080796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en 4 pages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de l'activité 2022</a:t>
            </a:r>
            <a:br>
              <a:rPr lang="fr-FR" sz="2400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2727D7-3280-550E-80B1-922F36F31B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9359" y="1438608"/>
            <a:ext cx="3069976" cy="43377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FD3CA238-0686-3EE0-7DFB-FB29936B9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56851">
            <a:off x="4527651" y="2077628"/>
            <a:ext cx="3083416" cy="433772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0A777A3-BBC8-D1E5-6F07-FF853D3991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85599">
            <a:off x="3037546" y="1040565"/>
            <a:ext cx="3068906" cy="433773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0A7D70F7-AD73-A00D-9CD9-3744F721D7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3708" y="1400803"/>
            <a:ext cx="3708461" cy="519911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628614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en 4 pages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de l'activité 2022</a:t>
            </a:r>
            <a:br>
              <a:rPr lang="fr-FR" sz="2400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A7D70F7-AD73-A00D-9CD9-3744F721D7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340" t="23777" r="4699" b="20824"/>
          <a:stretch/>
        </p:blipFill>
        <p:spPr>
          <a:xfrm>
            <a:off x="177968" y="1360181"/>
            <a:ext cx="4464496" cy="510228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2D46F4F-3D30-64A8-F419-A269F04294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346" t="6088" r="71844" b="20870"/>
          <a:stretch/>
        </p:blipFill>
        <p:spPr>
          <a:xfrm>
            <a:off x="7730691" y="1441371"/>
            <a:ext cx="1270279" cy="508111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60765EC-BF36-19A2-2D5B-671D29DBC679}"/>
              </a:ext>
            </a:extLst>
          </p:cNvPr>
          <p:cNvSpPr txBox="1"/>
          <p:nvPr/>
        </p:nvSpPr>
        <p:spPr>
          <a:xfrm>
            <a:off x="4788024" y="1787663"/>
            <a:ext cx="280831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SMEGREG 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3 nouveaux membres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augmentation du budget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ouverture de 2 postes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contrôle de la Chambre régionale des comptes</a:t>
            </a:r>
          </a:p>
          <a:p>
            <a:endParaRPr lang="fr-FR" dirty="0">
              <a:solidFill>
                <a:srgbClr val="0070C0"/>
              </a:solidFill>
            </a:endParaRPr>
          </a:p>
          <a:p>
            <a:r>
              <a:rPr lang="fr-FR" dirty="0">
                <a:solidFill>
                  <a:srgbClr val="0070C0"/>
                </a:solidFill>
              </a:rPr>
              <a:t>CLE : 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3 réunions plénières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1 réunion du bureau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77 sollicitations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22 avis par délégation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22 avis CLE</a:t>
            </a:r>
          </a:p>
        </p:txBody>
      </p:sp>
    </p:spTree>
    <p:extLst>
      <p:ext uri="{BB962C8B-B14F-4D97-AF65-F5344CB8AC3E}">
        <p14:creationId xmlns:p14="http://schemas.microsoft.com/office/powerpoint/2010/main" val="567407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en 4 pages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de l'activité 2022</a:t>
            </a:r>
            <a:br>
              <a:rPr lang="fr-FR" sz="2400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90A777A3-BBC8-D1E5-6F07-FF853D3991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536" t="5478" r="4005" b="29780"/>
          <a:stretch/>
        </p:blipFill>
        <p:spPr>
          <a:xfrm>
            <a:off x="177968" y="1417637"/>
            <a:ext cx="3745960" cy="4935163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FFF28D2-1354-6C9B-C437-12E23CF805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317" t="5928" r="4299" b="74151"/>
          <a:stretch/>
        </p:blipFill>
        <p:spPr>
          <a:xfrm>
            <a:off x="4025978" y="4725144"/>
            <a:ext cx="3000334" cy="144016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8750D8A6-7D34-7BC6-4321-6F948A9AF1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87" t="5928" r="62954" b="27864"/>
          <a:stretch/>
        </p:blipFill>
        <p:spPr>
          <a:xfrm>
            <a:off x="7083896" y="1484784"/>
            <a:ext cx="1800200" cy="4824004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04D05C-A42C-8C17-3111-DC1CBBABEFAD}"/>
              </a:ext>
            </a:extLst>
          </p:cNvPr>
          <p:cNvSpPr txBox="1"/>
          <p:nvPr/>
        </p:nvSpPr>
        <p:spPr>
          <a:xfrm>
            <a:off x="4133428" y="1494115"/>
            <a:ext cx="2808312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forages d'Aillas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forage de St A. du Bois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étude béton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 prêt à l'emploi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étude activités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 viti-vinicoles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Crétacé du 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sud Gironde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projet DREAUP</a:t>
            </a:r>
          </a:p>
        </p:txBody>
      </p:sp>
    </p:spTree>
    <p:extLst>
      <p:ext uri="{BB962C8B-B14F-4D97-AF65-F5344CB8AC3E}">
        <p14:creationId xmlns:p14="http://schemas.microsoft.com/office/powerpoint/2010/main" val="429390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en 4 pages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de l'activité 2022</a:t>
            </a:r>
            <a:br>
              <a:rPr lang="fr-FR" sz="2400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FD3CA238-0686-3EE0-7DFB-FB29936B9F7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7365" t="26000" r="4251" b="27519"/>
          <a:stretch/>
        </p:blipFill>
        <p:spPr>
          <a:xfrm>
            <a:off x="403120" y="1412775"/>
            <a:ext cx="3952856" cy="4427199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F3D08B7A-F87B-9E8D-8B5F-FC08704FE64B}"/>
              </a:ext>
            </a:extLst>
          </p:cNvPr>
          <p:cNvSpPr txBox="1"/>
          <p:nvPr/>
        </p:nvSpPr>
        <p:spPr>
          <a:xfrm>
            <a:off x="4499992" y="2148044"/>
            <a:ext cx="4320480" cy="2262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Animation territoriale EPTB :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Feuille de route 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pour le Comité de basin</a:t>
            </a:r>
          </a:p>
          <a:p>
            <a:pPr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Révision </a:t>
            </a:r>
          </a:p>
          <a:p>
            <a:pPr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des autorisations de prélèvement</a:t>
            </a:r>
          </a:p>
        </p:txBody>
      </p:sp>
    </p:spTree>
    <p:extLst>
      <p:ext uri="{BB962C8B-B14F-4D97-AF65-F5344CB8AC3E}">
        <p14:creationId xmlns:p14="http://schemas.microsoft.com/office/powerpoint/2010/main" val="4221780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fr-FR" sz="2400" b="1" dirty="0">
                <a:solidFill>
                  <a:srgbClr val="0070C0"/>
                </a:solidFill>
              </a:rPr>
              <a:t>Bilan synthétique en 4 pages</a:t>
            </a:r>
            <a:br>
              <a:rPr lang="fr-FR" sz="2400" b="1" dirty="0">
                <a:solidFill>
                  <a:srgbClr val="0070C0"/>
                </a:solidFill>
              </a:rPr>
            </a:br>
            <a:r>
              <a:rPr lang="fr-FR" sz="2400" b="1" dirty="0">
                <a:solidFill>
                  <a:srgbClr val="0070C0"/>
                </a:solidFill>
              </a:rPr>
              <a:t>de l'activité 2022</a:t>
            </a:r>
            <a:br>
              <a:rPr lang="fr-FR" sz="2400" b="1" dirty="0">
                <a:solidFill>
                  <a:srgbClr val="0070C0"/>
                </a:solidFill>
              </a:rPr>
            </a:br>
            <a:endParaRPr lang="fr-FR" sz="2400" b="1" dirty="0">
              <a:solidFill>
                <a:srgbClr val="0070C0"/>
              </a:solidFill>
            </a:endParaRPr>
          </a:p>
        </p:txBody>
      </p:sp>
      <p:sp>
        <p:nvSpPr>
          <p:cNvPr id="6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5C2727D7-3280-550E-80B1-922F36F31B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8" t="6045" r="3349" b="24234"/>
          <a:stretch/>
        </p:blipFill>
        <p:spPr>
          <a:xfrm>
            <a:off x="4240594" y="1417638"/>
            <a:ext cx="4795903" cy="50356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8FCC84DB-572B-63CB-98BF-BE4FAE461A38}"/>
              </a:ext>
            </a:extLst>
          </p:cNvPr>
          <p:cNvSpPr txBox="1"/>
          <p:nvPr/>
        </p:nvSpPr>
        <p:spPr>
          <a:xfrm>
            <a:off x="354055" y="1844824"/>
            <a:ext cx="370258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l'Eau Un Enjeu Majeur</a:t>
            </a:r>
          </a:p>
          <a:p>
            <a:pPr marL="285750" indent="-28575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Espaces Info </a:t>
            </a:r>
          </a:p>
          <a:p>
            <a:pPr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Economies d'Eau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actualisation </a:t>
            </a:r>
          </a:p>
          <a:p>
            <a:pPr algn="r">
              <a:spcBef>
                <a:spcPts val="600"/>
              </a:spcBef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0070C0"/>
                </a:solidFill>
              </a:rPr>
              <a:t>du plan de communication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espace documentaire</a:t>
            </a: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0070C0"/>
              </a:solidFill>
            </a:endParaRPr>
          </a:p>
          <a:p>
            <a:pPr marL="285750" indent="-28575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0070C0"/>
                </a:solidFill>
              </a:rPr>
              <a:t>rétrospective en 12 actions</a:t>
            </a:r>
          </a:p>
        </p:txBody>
      </p:sp>
    </p:spTree>
    <p:extLst>
      <p:ext uri="{BB962C8B-B14F-4D97-AF65-F5344CB8AC3E}">
        <p14:creationId xmlns:p14="http://schemas.microsoft.com/office/powerpoint/2010/main" val="25707961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4639</TotalTime>
  <Words>165</Words>
  <Application>Microsoft Office PowerPoint</Application>
  <PresentationFormat>Affichage à l'écran (4:3)</PresentationFormat>
  <Paragraphs>52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Rapport d'activité 2022</vt:lpstr>
      <vt:lpstr>Bilan synthétique en 4 pages de l'activité 2022 </vt:lpstr>
      <vt:lpstr>Bilan synthétique en 4 pages de l'activité 2022 </vt:lpstr>
      <vt:lpstr>Bilan synthétique en 4 pages de l'activité 2022 </vt:lpstr>
      <vt:lpstr>Bilan synthétique en 4 pages de l'activité 2022 </vt:lpstr>
      <vt:lpstr>Bilan synthétique en 4 pages de l'activité 2022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251</cp:revision>
  <cp:lastPrinted>2015-12-16T08:43:17Z</cp:lastPrinted>
  <dcterms:created xsi:type="dcterms:W3CDTF">2015-09-15T19:44:09Z</dcterms:created>
  <dcterms:modified xsi:type="dcterms:W3CDTF">2023-04-13T16:08:50Z</dcterms:modified>
</cp:coreProperties>
</file>