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7"/>
  </p:notesMasterIdLst>
  <p:handoutMasterIdLst>
    <p:handoutMasterId r:id="rId8"/>
  </p:handoutMasterIdLst>
  <p:sldIdLst>
    <p:sldId id="448" r:id="rId2"/>
    <p:sldId id="449" r:id="rId3"/>
    <p:sldId id="450" r:id="rId4"/>
    <p:sldId id="451" r:id="rId5"/>
    <p:sldId id="452" r:id="rId6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4AC"/>
    <a:srgbClr val="21BBEF"/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16/11/2022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16/11/2022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16/11/2022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Informations</a:t>
            </a:r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21 novembre 2022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La Lettre des Nappes profondes</a:t>
            </a:r>
            <a:br>
              <a:rPr lang="fr-FR" sz="2800" b="1" dirty="0"/>
            </a:br>
            <a:r>
              <a:rPr lang="fr-FR" sz="2800" b="1" dirty="0"/>
              <a:t>Au sommaire du n°11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35666" y="1700808"/>
            <a:ext cx="8260726" cy="417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Editorial Anne KUBEK</a:t>
            </a:r>
          </a:p>
          <a:p>
            <a:pPr algn="r"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i="1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Inspectrice de l'éducation nationale en charge du Développement durable</a:t>
            </a:r>
          </a:p>
          <a:p>
            <a:pPr marL="342900" indent="-342900">
              <a:spcBef>
                <a:spcPts val="24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Quelque part en Gironde : les forages exploratoires d'Aillas et de Saint Martin du Bois</a:t>
            </a:r>
          </a:p>
          <a:p>
            <a:pPr marL="342900" indent="-342900">
              <a:spcBef>
                <a:spcPts val="24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Etude sur l'origine et les usages de l'eau dans les activités viti-vinicoles</a:t>
            </a:r>
          </a:p>
          <a:p>
            <a:pPr marL="342900" indent="-342900">
              <a:spcBef>
                <a:spcPts val="24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 questions à Aude WITTEN sur l'organisation de la gouvernance de l'eau</a:t>
            </a:r>
          </a:p>
          <a:p>
            <a:pPr algn="r"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i="1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Directrice générale adjointe de l'Agence de l'eau Adour Garonne</a:t>
            </a:r>
          </a:p>
          <a:p>
            <a:pPr marL="342900" indent="-342900">
              <a:spcBef>
                <a:spcPts val="24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Pas de vie dans les eaux souterraines ? Et la </a:t>
            </a:r>
            <a:r>
              <a:rPr lang="fr-FR" sz="2000" dirty="0" err="1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stygofaune</a:t>
            </a: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alors !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fr-FR" sz="2000" dirty="0">
              <a:solidFill>
                <a:srgbClr val="2474AC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fr-FR" sz="2400" b="1" dirty="0"/>
              <a:t>Colloque "Gestion des eaux souterraines"</a:t>
            </a:r>
            <a:br>
              <a:rPr lang="fr-FR" sz="2400" b="1" dirty="0"/>
            </a:br>
            <a:r>
              <a:rPr lang="fr-FR" sz="2400" b="1" dirty="0"/>
              <a:t>Pessac 15,16 et 17 février 2023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35666" y="1700808"/>
            <a:ext cx="8260726" cy="324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 colloque est destiné à tous les acteurs intéressés par la gestion des eaux souterraines.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L'objectif est un partage de connaissances, de savoir-faire et l'examen des questions d'actualité en matière de recherche, d'ingénierie ou de gestion opérationnelle des ressources en eau.</a:t>
            </a:r>
          </a:p>
          <a:p>
            <a:pPr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Les sessions et tables rondes seront organisées autour de trois thématiques :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connaissances scientifiques ;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savoirs faire techniques ;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   outils réglementaires et gouvernance.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F076C68-5D8B-2244-114C-7A07155CA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91" r="10560" b="79560"/>
          <a:stretch/>
        </p:blipFill>
        <p:spPr>
          <a:xfrm>
            <a:off x="1043608" y="5523447"/>
            <a:ext cx="7200801" cy="59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24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Label "</a:t>
            </a:r>
            <a:r>
              <a:rPr lang="fr-FR" sz="2800" b="1" dirty="0" err="1"/>
              <a:t>Ecol'eau</a:t>
            </a:r>
            <a:r>
              <a:rPr lang="fr-FR" sz="2800" b="1" dirty="0"/>
              <a:t>" pour les sites de production de béton prêt à l'emploi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41637" y="1437428"/>
            <a:ext cx="8260726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Un pas de plus vers la </a:t>
            </a:r>
            <a:r>
              <a:rPr lang="fr-FR" sz="2000" dirty="0">
                <a:solidFill>
                  <a:srgbClr val="2474AC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labellisation des sites de production de béton prêt à l'emploi avec la présentation du mécanisme proposé à l'occasion de la réunion statutaire, le 13 octobre dernier, de la section Nouvelle Aquitaine du Syndicat national des producteurs de béton Prêt à l'emploi.</a:t>
            </a:r>
          </a:p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Un label qui repose sur 4 volets d'action :</a:t>
            </a:r>
          </a:p>
          <a:p>
            <a:pPr marL="800100" lvl="1" indent="-3429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le suivi et l'analyse des consommations d'eau</a:t>
            </a:r>
          </a:p>
          <a:p>
            <a:pPr marL="800100" lvl="1" indent="-3429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l'équipement en matériels hydro-économes des points d'eau potable</a:t>
            </a:r>
          </a:p>
          <a:p>
            <a:pPr marL="800100" lvl="1" indent="-3429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l'optimisation du recyclage des eaux</a:t>
            </a:r>
          </a:p>
          <a:p>
            <a:pPr marL="800100" lvl="1" indent="-3429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régularisation des points d'approvisionnement</a:t>
            </a:r>
          </a:p>
          <a:p>
            <a:pPr>
              <a:spcBef>
                <a:spcPts val="1800"/>
              </a:spcBef>
              <a:spcAft>
                <a:spcPts val="0"/>
              </a:spcAft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Deux niveaux de labellisation :</a:t>
            </a:r>
          </a:p>
          <a:p>
            <a:pPr marL="800100" lvl="1" indent="-3429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"Eco l'Eau engagé" à la signature d'un acte d'engagement</a:t>
            </a:r>
          </a:p>
          <a:p>
            <a:pPr marL="800100" lvl="1" indent="-342900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"Eco l'Eau confirmé" à la mise en œuvre effective des 4 axes</a:t>
            </a:r>
          </a:p>
          <a:p>
            <a:pPr algn="ctr">
              <a:spcBef>
                <a:spcPts val="1800"/>
              </a:spcBef>
              <a:spcAft>
                <a:spcPts val="0"/>
              </a:spcAft>
            </a:pPr>
            <a:r>
              <a:rPr lang="fr-FR" sz="2000" dirty="0">
                <a:solidFill>
                  <a:srgbClr val="2474AC"/>
                </a:solidFill>
                <a:latin typeface="Calibri" panose="020F0502020204030204" pitchFamily="34" charset="0"/>
              </a:rPr>
              <a:t>SMEGREG vérifie (sur pièces) / CLE attribue / valorisation internet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024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Procédure de révision</a:t>
            </a:r>
            <a:br>
              <a:rPr lang="fr-FR" sz="2800" b="1" dirty="0"/>
            </a:br>
            <a:r>
              <a:rPr lang="fr-FR" sz="2800" b="1" dirty="0"/>
              <a:t>des autorisations de prélèvement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451085" y="1916832"/>
            <a:ext cx="8260726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2474A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Rappel des étapes :</a:t>
            </a:r>
          </a:p>
          <a:p>
            <a:pPr marL="342900" indent="-342900"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2474A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rédaction du projet d’arrêté (sous la forme de 71 arrêtés par collectivité et d’un arrêté cadre reprenant tous les volumes autorisés à l'échelle départementale) </a:t>
            </a:r>
          </a:p>
          <a:p>
            <a:pPr marL="342900" indent="-342900"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2474A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phase contradictoire avec les collectivités</a:t>
            </a:r>
          </a:p>
          <a:p>
            <a:pPr marL="342900" indent="-342900"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2474AC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signature des arrêtés (cadre et par collectivité)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888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5063</TotalTime>
  <Words>376</Words>
  <Application>Microsoft Office PowerPoint</Application>
  <PresentationFormat>Affichage à l'écran (4:3)</PresentationFormat>
  <Paragraphs>38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Trebuchet MS</vt:lpstr>
      <vt:lpstr>Office Theme</vt:lpstr>
      <vt:lpstr>Informations</vt:lpstr>
      <vt:lpstr>La Lettre des Nappes profondes Au sommaire du n°11</vt:lpstr>
      <vt:lpstr>Colloque "Gestion des eaux souterraines" Pessac 15,16 et 17 février 2023</vt:lpstr>
      <vt:lpstr>Label "Ecol'eau" pour les sites de production de béton prêt à l'emploi</vt:lpstr>
      <vt:lpstr>Procédure de révision des autorisations de prélèvement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294</cp:revision>
  <cp:lastPrinted>2017-10-06T08:09:19Z</cp:lastPrinted>
  <dcterms:created xsi:type="dcterms:W3CDTF">2015-09-15T19:44:09Z</dcterms:created>
  <dcterms:modified xsi:type="dcterms:W3CDTF">2022-11-16T09:33:08Z</dcterms:modified>
</cp:coreProperties>
</file>