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82" r:id="rId3"/>
    <p:sldId id="284" r:id="rId4"/>
    <p:sldId id="285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E94F18"/>
    <a:srgbClr val="FF0000"/>
    <a:srgbClr val="333399"/>
    <a:srgbClr val="D9D9D9"/>
    <a:srgbClr val="FFCC00"/>
    <a:srgbClr val="006600"/>
    <a:srgbClr val="006C31"/>
    <a:srgbClr val="00642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02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145" y="1364192"/>
            <a:ext cx="3054555" cy="3594131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425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société SAPA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remise en service d’un forage pour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l’embouteillage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par le pétitionnaire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le 4 novembre 2022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de présentation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Unités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Eocène centre déficitaire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Oligocène centre à l’équilibre (en rive droite de la Garonne)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Reprise d’une activité d’embouteillage sur une ancienne installation Perrier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572000" y="1756372"/>
            <a:ext cx="3376943" cy="2100404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Projet de remise en service de deux forages à Verdelais  (Oligocène centre et Eocène centre)</a:t>
            </a:r>
          </a:p>
          <a:p>
            <a:pPr algn="ctr"/>
            <a:r>
              <a:rPr lang="fr-FR" sz="2000" b="1" dirty="0">
                <a:solidFill>
                  <a:srgbClr val="0077D4"/>
                </a:solidFill>
              </a:rPr>
              <a:t>pour de l’embouteillage (Source St-Roch)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96" y="1476624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Présentation des ouvrages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C1EFE0-F8EF-6B3F-D49A-05A04F0819A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Projet de remise en service de deux forages à Verdelais  (Oligocène centre et Eocène centre)</a:t>
            </a:r>
          </a:p>
          <a:p>
            <a:pPr algn="ctr"/>
            <a:r>
              <a:rPr lang="fr-FR" sz="2000" b="1" dirty="0">
                <a:solidFill>
                  <a:srgbClr val="0077D4"/>
                </a:solidFill>
              </a:rPr>
              <a:t>pour de l’embouteillage (Source St-Roch)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CDA0DC90-6857-C370-75FF-015A18C41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661823"/>
              </p:ext>
            </p:extLst>
          </p:nvPr>
        </p:nvGraphicFramePr>
        <p:xfrm>
          <a:off x="1010971" y="1916065"/>
          <a:ext cx="7122057" cy="32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4019">
                  <a:extLst>
                    <a:ext uri="{9D8B030D-6E8A-4147-A177-3AD203B41FA5}">
                      <a16:colId xmlns:a16="http://schemas.microsoft.com/office/drawing/2014/main" val="193612034"/>
                    </a:ext>
                  </a:extLst>
                </a:gridCol>
                <a:gridCol w="2374019">
                  <a:extLst>
                    <a:ext uri="{9D8B030D-6E8A-4147-A177-3AD203B41FA5}">
                      <a16:colId xmlns:a16="http://schemas.microsoft.com/office/drawing/2014/main" val="36084486"/>
                    </a:ext>
                  </a:extLst>
                </a:gridCol>
                <a:gridCol w="2374019">
                  <a:extLst>
                    <a:ext uri="{9D8B030D-6E8A-4147-A177-3AD203B41FA5}">
                      <a16:colId xmlns:a16="http://schemas.microsoft.com/office/drawing/2014/main" val="2603606727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r>
                        <a:rPr lang="fr-FR" sz="2000" dirty="0"/>
                        <a:t>Nom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F1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F2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88765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fr-FR" sz="2000" dirty="0"/>
                        <a:t>Code BSS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BSS002AESZ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BSS002AETH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275275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fr-FR" sz="2000" dirty="0"/>
                        <a:t>Nappe captée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Oligocène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Eocène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61496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fr-FR" sz="2000" dirty="0"/>
                        <a:t>Profondeur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41 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158 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465951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fr-FR" sz="2000" dirty="0"/>
                        <a:t>Année de création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1962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1962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276437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fr-FR" sz="2000" dirty="0"/>
                        <a:t>Etat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inconnu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inconnu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167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323" y="1476624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Demande :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20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90 m</a:t>
            </a:r>
            <a:r>
              <a:rPr lang="fr-FR" baseline="30000" dirty="0"/>
              <a:t>3</a:t>
            </a:r>
            <a:r>
              <a:rPr lang="fr-FR" dirty="0"/>
              <a:t>/j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22 000 m</a:t>
            </a:r>
            <a:r>
              <a:rPr lang="fr-FR" baseline="30000" dirty="0"/>
              <a:t>3</a:t>
            </a:r>
            <a:r>
              <a:rPr lang="fr-FR" dirty="0"/>
              <a:t>/an (14 000 m</a:t>
            </a:r>
            <a:r>
              <a:rPr lang="fr-FR" baseline="30000" dirty="0"/>
              <a:t>3</a:t>
            </a:r>
            <a:r>
              <a:rPr lang="fr-FR" dirty="0"/>
              <a:t>/an à l’Eocène + 8 000 m</a:t>
            </a:r>
            <a:r>
              <a:rPr lang="fr-FR" baseline="30000" dirty="0"/>
              <a:t>3</a:t>
            </a:r>
            <a:r>
              <a:rPr lang="fr-FR" dirty="0"/>
              <a:t>/an à l’Oligocène)</a:t>
            </a:r>
            <a:endParaRPr lang="fr-FR" baseline="30000" dirty="0"/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Usages :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Embouteillage (12 000 m</a:t>
            </a:r>
            <a:r>
              <a:rPr lang="fr-FR" baseline="30000" dirty="0"/>
              <a:t>3</a:t>
            </a:r>
            <a:r>
              <a:rPr lang="fr-FR" dirty="0"/>
              <a:t>/an d’Eocène + 6 000 m</a:t>
            </a:r>
            <a:r>
              <a:rPr lang="fr-FR" baseline="30000" dirty="0"/>
              <a:t>3</a:t>
            </a:r>
            <a:r>
              <a:rPr lang="fr-FR" dirty="0"/>
              <a:t>/an d’Oligocène)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Nettoyage chaîne de production (2 000 m</a:t>
            </a:r>
            <a:r>
              <a:rPr lang="fr-FR" baseline="30000" dirty="0"/>
              <a:t>3</a:t>
            </a:r>
            <a:r>
              <a:rPr lang="fr-FR" dirty="0"/>
              <a:t>/an d’Eocène)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Lavage de bouteilles en verre consignées (2 000 m</a:t>
            </a:r>
            <a:r>
              <a:rPr lang="fr-FR" baseline="30000" dirty="0"/>
              <a:t>3</a:t>
            </a:r>
            <a:r>
              <a:rPr lang="fr-FR" dirty="0"/>
              <a:t>/an d’Oligocène )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Optimisation des usages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adaptation de la chaîne pour retraitement des eaux de rinçage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7F879B3-0741-C7DE-C955-D051259789A7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Projet de remise en service de deux forages à Verdelais  (Oligocène centre et Eocène centre)</a:t>
            </a:r>
          </a:p>
          <a:p>
            <a:pPr algn="ctr"/>
            <a:r>
              <a:rPr lang="fr-FR" sz="2000" b="1" dirty="0">
                <a:solidFill>
                  <a:srgbClr val="0077D4"/>
                </a:solidFill>
              </a:rPr>
              <a:t>pour de l’embouteillage (Source St-Roch)</a:t>
            </a:r>
          </a:p>
        </p:txBody>
      </p:sp>
    </p:spTree>
    <p:extLst>
      <p:ext uri="{BB962C8B-B14F-4D97-AF65-F5344CB8AC3E}">
        <p14:creationId xmlns:p14="http://schemas.microsoft.com/office/powerpoint/2010/main" val="2926116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61423" y="1672833"/>
            <a:ext cx="8799450" cy="4316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UG concernées (Eocène centre déficitaire et Oligocène centre à l'équilibre)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non prise en compte des prélèvements à l’Oligocène centre en rive droite de la Garonne pour le contrôle du respect du VMPO  de cette unité de gestion)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destination de l’eau (embouteillage : 20 000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/an, lavage : 2 000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/an)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l’article 1 du règlement du SAGE et la disposition 12 du PAGD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l'absence de diagnostic permettant de juger de l'état des ouvrages ;</a:t>
            </a:r>
          </a:p>
          <a:p>
            <a:pPr algn="just"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d’exploitation du forage à l'Eocène (F2) est jugé non conforme avec le règlement du SAGE et non compatible avec son PAGD ;</a:t>
            </a:r>
          </a:p>
          <a:p>
            <a:pPr algn="just"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et, sous réserve :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la conception et l’état du forage à l'Oligocène (F1) soient vérifiés (réalisation d’un diagnostic) ;</a:t>
            </a:r>
          </a:p>
          <a:p>
            <a:pPr algn="just"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d’exploitation du forage oligocène (F2) est jugé compatible avec le SAGE Nappes profondes de Gironde.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98334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26FA8A-3166-BF52-0FD1-A5AAC0095DE7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Projet de remise en service de deux forages à Verdelais  (Oligocène centre et Eocène centre)</a:t>
            </a:r>
          </a:p>
          <a:p>
            <a:pPr algn="ctr"/>
            <a:r>
              <a:rPr lang="fr-FR" sz="2000" b="1">
                <a:solidFill>
                  <a:srgbClr val="0077D4"/>
                </a:solidFill>
              </a:rPr>
              <a:t>pour de l’embouteillage (Source St-Roch)</a:t>
            </a:r>
            <a:endParaRPr lang="fr-FR" sz="20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2202</TotalTime>
  <Words>448</Words>
  <Application>Microsoft Office PowerPoint</Application>
  <PresentationFormat>Affichage à l'écran (4:3)</PresentationFormat>
  <Paragraphs>66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138</cp:revision>
  <dcterms:created xsi:type="dcterms:W3CDTF">2018-06-11T08:02:18Z</dcterms:created>
  <dcterms:modified xsi:type="dcterms:W3CDTF">2022-11-09T14:04:20Z</dcterms:modified>
</cp:coreProperties>
</file>