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448" r:id="rId2"/>
    <p:sldId id="449" r:id="rId3"/>
    <p:sldId id="464" r:id="rId4"/>
    <p:sldId id="465" r:id="rId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C03FB1-630F-4AA7-9EEC-2931CCFA7F05}" v="4" dt="2022-06-28T08:01:28.6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17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D1C03FB1-630F-4AA7-9EEC-2931CCFA7F05}"/>
    <pc:docChg chg="custSel modSld">
      <pc:chgData name="Bruno de Grissac" userId="d3f85db1-402d-49d1-8f7f-5bc735f26e17" providerId="ADAL" clId="{D1C03FB1-630F-4AA7-9EEC-2931CCFA7F05}" dt="2022-06-28T08:02:36.951" v="372" actId="20577"/>
      <pc:docMkLst>
        <pc:docMk/>
      </pc:docMkLst>
      <pc:sldChg chg="modSp mod">
        <pc:chgData name="Bruno de Grissac" userId="d3f85db1-402d-49d1-8f7f-5bc735f26e17" providerId="ADAL" clId="{D1C03FB1-630F-4AA7-9EEC-2931CCFA7F05}" dt="2022-06-28T08:01:28.616" v="329"/>
        <pc:sldMkLst>
          <pc:docMk/>
          <pc:sldMk cId="1810523147" sldId="464"/>
        </pc:sldMkLst>
        <pc:graphicFrameChg chg="mod modGraphic">
          <ac:chgData name="Bruno de Grissac" userId="d3f85db1-402d-49d1-8f7f-5bc735f26e17" providerId="ADAL" clId="{D1C03FB1-630F-4AA7-9EEC-2931CCFA7F05}" dt="2022-06-28T08:01:28.616" v="329"/>
          <ac:graphicFrameMkLst>
            <pc:docMk/>
            <pc:sldMk cId="1810523147" sldId="464"/>
            <ac:graphicFrameMk id="6" creationId="{3E1A638D-F6E7-4598-BA47-5F973488F03C}"/>
          </ac:graphicFrameMkLst>
        </pc:graphicFrameChg>
      </pc:sldChg>
      <pc:sldChg chg="delSp modSp mod">
        <pc:chgData name="Bruno de Grissac" userId="d3f85db1-402d-49d1-8f7f-5bc735f26e17" providerId="ADAL" clId="{D1C03FB1-630F-4AA7-9EEC-2931CCFA7F05}" dt="2022-06-28T08:02:36.951" v="372" actId="20577"/>
        <pc:sldMkLst>
          <pc:docMk/>
          <pc:sldMk cId="3099545163" sldId="465"/>
        </pc:sldMkLst>
        <pc:spChg chg="mod">
          <ac:chgData name="Bruno de Grissac" userId="d3f85db1-402d-49d1-8f7f-5bc735f26e17" providerId="ADAL" clId="{D1C03FB1-630F-4AA7-9EEC-2931CCFA7F05}" dt="2022-06-28T08:02:36.951" v="372" actId="20577"/>
          <ac:spMkLst>
            <pc:docMk/>
            <pc:sldMk cId="3099545163" sldId="465"/>
            <ac:spMk id="5" creationId="{613A6D4A-B2A3-4D92-83AF-4EAA5FB70DC9}"/>
          </ac:spMkLst>
        </pc:spChg>
        <pc:spChg chg="del mod">
          <ac:chgData name="Bruno de Grissac" userId="d3f85db1-402d-49d1-8f7f-5bc735f26e17" providerId="ADAL" clId="{D1C03FB1-630F-4AA7-9EEC-2931CCFA7F05}" dt="2022-06-28T07:47:40.454" v="219" actId="478"/>
          <ac:spMkLst>
            <pc:docMk/>
            <pc:sldMk cId="3099545163" sldId="465"/>
            <ac:spMk id="7" creationId="{BF59C880-1D2A-4B28-B574-22975926A4A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28/06/2022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28/06/2022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28/06/2022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</a:t>
            </a:r>
            <a:r>
              <a:rPr lang="fr-FR"/>
              <a:t>au SMEGREG</a:t>
            </a: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</a:t>
            </a:r>
            <a:r>
              <a:rPr lang="fr-FR" baseline="30000" dirty="0"/>
              <a:t>er</a:t>
            </a:r>
            <a:r>
              <a:rPr lang="fr-FR" dirty="0"/>
              <a:t> juillet 2022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2022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6559146"/>
              </p:ext>
            </p:extLst>
          </p:nvPr>
        </p:nvGraphicFramePr>
        <p:xfrm>
          <a:off x="294146" y="1449000"/>
          <a:ext cx="8548411" cy="4294741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12-janv.-22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dossier d'autorisation pour le forage AEP Pradal 3 à Lesparre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à l'instruction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12-janv.-22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DDPP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dossier de régularisation du forage du château Lanessan à Cussac-Fort-Médoc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à l'instruction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4-févr-22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d'avis sur le projet de forage agricole à Saint-Savin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9-févr-22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d'avis sur le projet de forage agricole à Saint-Michel-de-Castelnau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Réponse d'attente avant avis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14-févr-22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immobilier SCCV quai neuf à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déclaration de forage agricole à St Maixant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prélèvement forage F3 SAFRAN CERAMICS au Haillan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919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11-mars-22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prélèvement forage F3 bis ARIANE GROUP au Haillan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56531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02-mai-22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sur le projet d'aménagements et de renaturation du </a:t>
                      </a:r>
                      <a:r>
                        <a:rPr lang="fr-FR" sz="1000" b="0" i="0" u="none" strike="noStrike" dirty="0" err="1">
                          <a:effectLst/>
                          <a:latin typeface="Trebuchet MS" panose="020B0603020202020204" pitchFamily="34" charset="0"/>
                        </a:rPr>
                        <a:t>Breyra</a:t>
                      </a:r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 et du Cordon d'Or à Martillac et à St-Médard-d'Eyrans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377419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07-juin-22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projet de méthanisation SAS MEDOC BIOGAZ à St-Laurent-Médoc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244344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2022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2022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613A6D4A-B2A3-4D92-83AF-4EAA5FB70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60" y="1700808"/>
            <a:ext cx="8426480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Au 1</a:t>
            </a:r>
            <a:r>
              <a:rPr lang="fr-FR" altLang="fr-FR" sz="24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er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 juillet 2022, 63 dossiers reçus :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41 pour information ;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1 ne concernait pas le SAGE ;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2 pour contribution à l'instruction du dossier ;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6 ayant donné lieu à un avis par délégation ;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11 présentés à la CLE pour avis</a:t>
            </a:r>
          </a:p>
          <a:p>
            <a:pPr lvl="1" algn="r"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(dont un avec réponse d'attente) ;</a:t>
            </a:r>
          </a:p>
          <a:p>
            <a:pPr marL="800100" lvl="1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>
                <a:solidFill>
                  <a:srgbClr val="333399"/>
                </a:solidFill>
                <a:latin typeface="Trebuchet MS" panose="020B0603020202020204" pitchFamily="34" charset="0"/>
              </a:rPr>
              <a:t>2 dossiers </a:t>
            </a:r>
            <a:r>
              <a:rPr lang="fr-FR" alt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à examiner ce jour pour avis.</a:t>
            </a:r>
          </a:p>
          <a:p>
            <a:pPr algn="just">
              <a:buClr>
                <a:schemeClr val="accent2"/>
              </a:buClr>
              <a:buSzPct val="100000"/>
            </a:pPr>
            <a:endParaRPr lang="fr-FR" alt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545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5362</TotalTime>
  <Words>298</Words>
  <Application>Microsoft Office PowerPoint</Application>
  <PresentationFormat>Affichage à l'écran (4:3)</PresentationFormat>
  <Paragraphs>62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Gill Sans MT</vt:lpstr>
      <vt:lpstr>Trebuchet MS</vt:lpstr>
      <vt:lpstr>Office Theme</vt:lpstr>
      <vt:lpstr>Compte rendu de l'exercice de la délégation donnée au SMEGREG</vt:lpstr>
      <vt:lpstr>Compte rendu de l'exercice 2022 de la délégation donnée au SMEGREG</vt:lpstr>
      <vt:lpstr>Compte rendu de l'exercice 2022 de la délégation donnée au SMEGREG</vt:lpstr>
      <vt:lpstr>Compte rendu de l'exercice 2022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297</cp:revision>
  <cp:lastPrinted>2017-10-06T08:09:19Z</cp:lastPrinted>
  <dcterms:created xsi:type="dcterms:W3CDTF">2015-09-15T19:44:09Z</dcterms:created>
  <dcterms:modified xsi:type="dcterms:W3CDTF">2022-06-28T08:02:42Z</dcterms:modified>
</cp:coreProperties>
</file>