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732" r:id="rId3"/>
    <p:sldId id="731" r:id="rId4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78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23/06/2022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23/06/2022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23/06/2022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La Lettre des Nappes profondes</a:t>
            </a:r>
            <a:br>
              <a:rPr lang="fr-FR" sz="3200" dirty="0"/>
            </a:br>
            <a:br>
              <a:rPr lang="fr-FR" sz="3200" dirty="0"/>
            </a:br>
            <a:r>
              <a:rPr lang="fr-FR" sz="3200" dirty="0"/>
              <a:t>n°9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</a:t>
            </a:r>
            <a:r>
              <a:rPr lang="fr-FR" baseline="30000" dirty="0"/>
              <a:t>er</a:t>
            </a:r>
            <a:r>
              <a:rPr lang="fr-FR" dirty="0"/>
              <a:t> juillet 2022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96954" y="1487833"/>
            <a:ext cx="8669077" cy="490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Depuis 2015 : 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fréquence : 1 numéro par an (ambition 2/an)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contenu : 1 éditorial + 12  articles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3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5"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Nouvelle stratégie :</a:t>
            </a:r>
          </a:p>
          <a:p>
            <a:pPr marL="2628900" lvl="5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fréquence bimestrielle (à défaut trimestrielle)</a:t>
            </a:r>
          </a:p>
          <a:p>
            <a:pPr marL="2628900" lvl="5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contenu : 1 éditorial + 5 à 6 articles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Evolutions</a:t>
            </a:r>
            <a:br>
              <a:rPr lang="fr-FR" sz="2400" b="1" dirty="0"/>
            </a:br>
            <a:r>
              <a:rPr lang="fr-FR" sz="2400" b="1" dirty="0"/>
              <a:t>fréquence publication et contenu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01559F-FD31-20EF-476B-1E3119B4C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97156">
            <a:off x="1836542" y="2999230"/>
            <a:ext cx="1440000" cy="14716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A3D375-3A0C-990C-5246-135BD3C1C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4374">
            <a:off x="5922302" y="3293962"/>
            <a:ext cx="1440000" cy="13650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FACFD6-FCB1-0F23-238C-83435647B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8170">
            <a:off x="4501133" y="2929959"/>
            <a:ext cx="1440000" cy="14101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D32B6A8-8F1F-5942-9D1A-8CBA37F3A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46957">
            <a:off x="7352275" y="3009112"/>
            <a:ext cx="1440000" cy="14518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C9A01A5-D717-AD02-A5AA-64BF65B8DB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89818">
            <a:off x="3218232" y="3498917"/>
            <a:ext cx="1440000" cy="15553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2ECA50-DB46-BD25-3791-33FF23748F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451" y="2941612"/>
            <a:ext cx="1440000" cy="140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6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84340" y="1556792"/>
            <a:ext cx="777532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Editorial (Célia MONSEIGNE Présidente du SMEGREG)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Feuille de route EPTB (cf. point 3 de l'ordre du jour)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de ressources nouvelles : le forage d'Aillas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d'étude sur les consommation d'eau potable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(suite de l'étude "prospective de la demande")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label économie d'eau pour le béton prêt à l'emploi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(cf. réunion CLE du 10 janvier 2022)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6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Transférer de l'eau ou des autorisations de prélèvement ?</a:t>
            </a:r>
          </a:p>
          <a:p>
            <a:pPr marL="457200" indent="-457200" algn="just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6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à Alain DUPUY, </a:t>
            </a:r>
            <a:r>
              <a:rPr lang="fr-FR" altLang="fr-FR" sz="2000">
                <a:solidFill>
                  <a:srgbClr val="333399"/>
                </a:solidFill>
                <a:latin typeface="Trebuchet MS" panose="020B0603020202020204" pitchFamily="34" charset="0"/>
              </a:rPr>
              <a:t>Professeur d'hydrogéologie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: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sécheresse et nappes profondes</a:t>
            </a:r>
            <a:endParaRPr lang="fr-FR" altLang="fr-FR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Projet de sommaire du n°9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8132</TotalTime>
  <Words>166</Words>
  <Application>Microsoft Office PowerPoint</Application>
  <PresentationFormat>Affichage à l'écran (4:3)</PresentationFormat>
  <Paragraphs>32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La Lettre des Nappes profondes  n°9</vt:lpstr>
      <vt:lpstr>Evolutions fréquence publication et contenu</vt:lpstr>
      <vt:lpstr>Projet de sommaire du n°9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450</cp:revision>
  <cp:lastPrinted>2020-09-30T14:57:36Z</cp:lastPrinted>
  <dcterms:created xsi:type="dcterms:W3CDTF">2015-09-15T19:44:09Z</dcterms:created>
  <dcterms:modified xsi:type="dcterms:W3CDTF">2022-06-23T12:05:00Z</dcterms:modified>
</cp:coreProperties>
</file>