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564" r:id="rId2"/>
    <p:sldId id="567" r:id="rId3"/>
    <p:sldId id="565" r:id="rId4"/>
    <p:sldId id="571" r:id="rId5"/>
    <p:sldId id="584" r:id="rId6"/>
    <p:sldId id="585" r:id="rId7"/>
    <p:sldId id="586" r:id="rId8"/>
    <p:sldId id="587" r:id="rId9"/>
    <p:sldId id="588" r:id="rId10"/>
    <p:sldId id="589" r:id="rId11"/>
    <p:sldId id="590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F04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E6D1E-2511-4FEB-9D0C-B8241C2F7494}" v="2292" dt="2022-06-27T12:48:24.771"/>
    <p1510:client id="{99E325A8-34EE-4303-B00E-32D57E915B75}" v="497" dt="2022-06-27T13:39:46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4" d="100"/>
          <a:sy n="104" d="100"/>
        </p:scale>
        <p:origin x="11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Lafficher" userId="c9b39a26-3996-48dd-9c7f-393c4ba8122e" providerId="ADAL" clId="{99E325A8-34EE-4303-B00E-32D57E915B75}"/>
    <pc:docChg chg="custSel addSld delSld modSld">
      <pc:chgData name="Alexis Lafficher" userId="c9b39a26-3996-48dd-9c7f-393c4ba8122e" providerId="ADAL" clId="{99E325A8-34EE-4303-B00E-32D57E915B75}" dt="2022-06-27T13:40:01.694" v="678" actId="1076"/>
      <pc:docMkLst>
        <pc:docMk/>
      </pc:docMkLst>
      <pc:sldChg chg="modSp">
        <pc:chgData name="Alexis Lafficher" userId="c9b39a26-3996-48dd-9c7f-393c4ba8122e" providerId="ADAL" clId="{99E325A8-34EE-4303-B00E-32D57E915B75}" dt="2022-06-27T13:01:12.581" v="5" actId="20577"/>
        <pc:sldMkLst>
          <pc:docMk/>
          <pc:sldMk cId="2991505516" sldId="571"/>
        </pc:sldMkLst>
        <pc:spChg chg="mod">
          <ac:chgData name="Alexis Lafficher" userId="c9b39a26-3996-48dd-9c7f-393c4ba8122e" providerId="ADAL" clId="{99E325A8-34EE-4303-B00E-32D57E915B75}" dt="2022-06-27T13:01:12.581" v="5" actId="20577"/>
          <ac:spMkLst>
            <pc:docMk/>
            <pc:sldMk cId="2991505516" sldId="571"/>
            <ac:spMk id="4" creationId="{083AEC7C-09ED-41F2-881E-87D1DC009B5E}"/>
          </ac:spMkLst>
        </pc:spChg>
      </pc:sldChg>
      <pc:sldChg chg="modSp">
        <pc:chgData name="Alexis Lafficher" userId="c9b39a26-3996-48dd-9c7f-393c4ba8122e" providerId="ADAL" clId="{99E325A8-34EE-4303-B00E-32D57E915B75}" dt="2022-06-27T13:01:36.297" v="7" actId="20577"/>
        <pc:sldMkLst>
          <pc:docMk/>
          <pc:sldMk cId="3129273237" sldId="585"/>
        </pc:sldMkLst>
        <pc:spChg chg="mod">
          <ac:chgData name="Alexis Lafficher" userId="c9b39a26-3996-48dd-9c7f-393c4ba8122e" providerId="ADAL" clId="{99E325A8-34EE-4303-B00E-32D57E915B75}" dt="2022-06-27T13:01:36.297" v="7" actId="20577"/>
          <ac:spMkLst>
            <pc:docMk/>
            <pc:sldMk cId="3129273237" sldId="585"/>
            <ac:spMk id="4" creationId="{083AEC7C-09ED-41F2-881E-87D1DC009B5E}"/>
          </ac:spMkLst>
        </pc:spChg>
      </pc:sldChg>
      <pc:sldChg chg="addSp delSp modSp mod modAnim">
        <pc:chgData name="Alexis Lafficher" userId="c9b39a26-3996-48dd-9c7f-393c4ba8122e" providerId="ADAL" clId="{99E325A8-34EE-4303-B00E-32D57E915B75}" dt="2022-06-27T13:23:23.911" v="347" actId="1035"/>
        <pc:sldMkLst>
          <pc:docMk/>
          <pc:sldMk cId="2605336365" sldId="587"/>
        </pc:sldMkLst>
        <pc:spChg chg="mod">
          <ac:chgData name="Alexis Lafficher" userId="c9b39a26-3996-48dd-9c7f-393c4ba8122e" providerId="ADAL" clId="{99E325A8-34EE-4303-B00E-32D57E915B75}" dt="2022-06-27T13:23:23.911" v="347" actId="1035"/>
          <ac:spMkLst>
            <pc:docMk/>
            <pc:sldMk cId="2605336365" sldId="587"/>
            <ac:spMk id="4" creationId="{083AEC7C-09ED-41F2-881E-87D1DC009B5E}"/>
          </ac:spMkLst>
        </pc:spChg>
        <pc:graphicFrameChg chg="add mod">
          <ac:chgData name="Alexis Lafficher" userId="c9b39a26-3996-48dd-9c7f-393c4ba8122e" providerId="ADAL" clId="{99E325A8-34EE-4303-B00E-32D57E915B75}" dt="2022-06-27T13:20:50.587" v="311" actId="403"/>
          <ac:graphicFrameMkLst>
            <pc:docMk/>
            <pc:sldMk cId="2605336365" sldId="587"/>
            <ac:graphicFrameMk id="6" creationId="{68394422-E78D-F44D-CF45-EDE890B36B22}"/>
          </ac:graphicFrameMkLst>
        </pc:graphicFrameChg>
        <pc:graphicFrameChg chg="add del mod">
          <ac:chgData name="Alexis Lafficher" userId="c9b39a26-3996-48dd-9c7f-393c4ba8122e" providerId="ADAL" clId="{99E325A8-34EE-4303-B00E-32D57E915B75}" dt="2022-06-27T13:21:01.250" v="314" actId="478"/>
          <ac:graphicFrameMkLst>
            <pc:docMk/>
            <pc:sldMk cId="2605336365" sldId="587"/>
            <ac:graphicFrameMk id="7" creationId="{D92478B7-2395-5016-8DCD-0768E72C781D}"/>
          </ac:graphicFrameMkLst>
        </pc:graphicFrameChg>
        <pc:graphicFrameChg chg="add mod">
          <ac:chgData name="Alexis Lafficher" userId="c9b39a26-3996-48dd-9c7f-393c4ba8122e" providerId="ADAL" clId="{99E325A8-34EE-4303-B00E-32D57E915B75}" dt="2022-06-27T13:22:52.096" v="338" actId="57"/>
          <ac:graphicFrameMkLst>
            <pc:docMk/>
            <pc:sldMk cId="2605336365" sldId="587"/>
            <ac:graphicFrameMk id="8" creationId="{72815CB6-B234-9027-452C-A2505619C875}"/>
          </ac:graphicFrameMkLst>
        </pc:graphicFrameChg>
        <pc:graphicFrameChg chg="add mod">
          <ac:chgData name="Alexis Lafficher" userId="c9b39a26-3996-48dd-9c7f-393c4ba8122e" providerId="ADAL" clId="{99E325A8-34EE-4303-B00E-32D57E915B75}" dt="2022-06-27T13:22:44.254" v="336" actId="57"/>
          <ac:graphicFrameMkLst>
            <pc:docMk/>
            <pc:sldMk cId="2605336365" sldId="587"/>
            <ac:graphicFrameMk id="9" creationId="{CC88E0EF-0E27-DC58-F30C-7B8D3E4B75AD}"/>
          </ac:graphicFrameMkLst>
        </pc:graphicFrameChg>
        <pc:cxnChg chg="add mod">
          <ac:chgData name="Alexis Lafficher" userId="c9b39a26-3996-48dd-9c7f-393c4ba8122e" providerId="ADAL" clId="{99E325A8-34EE-4303-B00E-32D57E915B75}" dt="2022-06-27T13:23:13.630" v="344" actId="1076"/>
          <ac:cxnSpMkLst>
            <pc:docMk/>
            <pc:sldMk cId="2605336365" sldId="587"/>
            <ac:cxnSpMk id="3" creationId="{53A76735-2ACD-37F4-29AD-5591ACB55A8B}"/>
          </ac:cxnSpMkLst>
        </pc:cxnChg>
        <pc:cxnChg chg="add mod">
          <ac:chgData name="Alexis Lafficher" userId="c9b39a26-3996-48dd-9c7f-393c4ba8122e" providerId="ADAL" clId="{99E325A8-34EE-4303-B00E-32D57E915B75}" dt="2022-06-27T13:23:13.630" v="344" actId="1076"/>
          <ac:cxnSpMkLst>
            <pc:docMk/>
            <pc:sldMk cId="2605336365" sldId="587"/>
            <ac:cxnSpMk id="11" creationId="{4AC4972C-E7BE-3AB9-52D4-F78D165364B7}"/>
          </ac:cxnSpMkLst>
        </pc:cxnChg>
      </pc:sldChg>
      <pc:sldChg chg="addSp delSp modSp add mod modAnim">
        <pc:chgData name="Alexis Lafficher" userId="c9b39a26-3996-48dd-9c7f-393c4ba8122e" providerId="ADAL" clId="{99E325A8-34EE-4303-B00E-32D57E915B75}" dt="2022-06-27T13:30:43.501" v="554" actId="14100"/>
        <pc:sldMkLst>
          <pc:docMk/>
          <pc:sldMk cId="225951967" sldId="588"/>
        </pc:sldMkLst>
        <pc:spChg chg="mod">
          <ac:chgData name="Alexis Lafficher" userId="c9b39a26-3996-48dd-9c7f-393c4ba8122e" providerId="ADAL" clId="{99E325A8-34EE-4303-B00E-32D57E915B75}" dt="2022-06-27T13:27:32.232" v="424" actId="404"/>
          <ac:spMkLst>
            <pc:docMk/>
            <pc:sldMk cId="225951967" sldId="588"/>
            <ac:spMk id="4" creationId="{083AEC7C-09ED-41F2-881E-87D1DC009B5E}"/>
          </ac:spMkLst>
        </pc:spChg>
        <pc:graphicFrameChg chg="add mod modGraphic">
          <ac:chgData name="Alexis Lafficher" userId="c9b39a26-3996-48dd-9c7f-393c4ba8122e" providerId="ADAL" clId="{99E325A8-34EE-4303-B00E-32D57E915B75}" dt="2022-06-27T13:30:00.221" v="537" actId="14100"/>
          <ac:graphicFrameMkLst>
            <pc:docMk/>
            <pc:sldMk cId="225951967" sldId="588"/>
            <ac:graphicFrameMk id="2" creationId="{C56DF524-B5E2-A243-B9A0-5BB89F6FBBB7}"/>
          </ac:graphicFrameMkLst>
        </pc:graphicFrameChg>
        <pc:graphicFrameChg chg="add mod modGraphic">
          <ac:chgData name="Alexis Lafficher" userId="c9b39a26-3996-48dd-9c7f-393c4ba8122e" providerId="ADAL" clId="{99E325A8-34EE-4303-B00E-32D57E915B75}" dt="2022-06-27T13:30:02.357" v="538" actId="14100"/>
          <ac:graphicFrameMkLst>
            <pc:docMk/>
            <pc:sldMk cId="225951967" sldId="588"/>
            <ac:graphicFrameMk id="3" creationId="{639755E1-328E-FB8F-97EC-E5EADB2D1DBD}"/>
          </ac:graphicFrameMkLst>
        </pc:graphicFrameChg>
        <pc:graphicFrameChg chg="add del mod">
          <ac:chgData name="Alexis Lafficher" userId="c9b39a26-3996-48dd-9c7f-393c4ba8122e" providerId="ADAL" clId="{99E325A8-34EE-4303-B00E-32D57E915B75}" dt="2022-06-27T13:27:47.610" v="428" actId="478"/>
          <ac:graphicFrameMkLst>
            <pc:docMk/>
            <pc:sldMk cId="225951967" sldId="588"/>
            <ac:graphicFrameMk id="7" creationId="{A67991C8-F71A-FCCC-A166-C5C49F789D91}"/>
          </ac:graphicFrameMkLst>
        </pc:graphicFrameChg>
        <pc:graphicFrameChg chg="add mod modGraphic">
          <ac:chgData name="Alexis Lafficher" userId="c9b39a26-3996-48dd-9c7f-393c4ba8122e" providerId="ADAL" clId="{99E325A8-34EE-4303-B00E-32D57E915B75}" dt="2022-06-27T13:30:05.450" v="539" actId="14100"/>
          <ac:graphicFrameMkLst>
            <pc:docMk/>
            <pc:sldMk cId="225951967" sldId="588"/>
            <ac:graphicFrameMk id="8" creationId="{53082AF2-64C9-5A9F-6CE4-8B83FAC6169F}"/>
          </ac:graphicFrameMkLst>
        </pc:graphicFrameChg>
        <pc:picChg chg="add del mod">
          <ac:chgData name="Alexis Lafficher" userId="c9b39a26-3996-48dd-9c7f-393c4ba8122e" providerId="ADAL" clId="{99E325A8-34EE-4303-B00E-32D57E915B75}" dt="2022-06-27T13:27:49.421" v="429" actId="478"/>
          <ac:picMkLst>
            <pc:docMk/>
            <pc:sldMk cId="225951967" sldId="588"/>
            <ac:picMk id="6" creationId="{8572E340-F7D9-AC86-2DD6-7E59B2902CAA}"/>
          </ac:picMkLst>
        </pc:picChg>
        <pc:picChg chg="add mod">
          <ac:chgData name="Alexis Lafficher" userId="c9b39a26-3996-48dd-9c7f-393c4ba8122e" providerId="ADAL" clId="{99E325A8-34EE-4303-B00E-32D57E915B75}" dt="2022-06-27T13:30:14.549" v="542" actId="1076"/>
          <ac:picMkLst>
            <pc:docMk/>
            <pc:sldMk cId="225951967" sldId="588"/>
            <ac:picMk id="10" creationId="{60E51F5A-DF03-3009-BA04-710735224A10}"/>
          </ac:picMkLst>
        </pc:picChg>
        <pc:picChg chg="add mod">
          <ac:chgData name="Alexis Lafficher" userId="c9b39a26-3996-48dd-9c7f-393c4ba8122e" providerId="ADAL" clId="{99E325A8-34EE-4303-B00E-32D57E915B75}" dt="2022-06-27T13:29:02.906" v="442" actId="1076"/>
          <ac:picMkLst>
            <pc:docMk/>
            <pc:sldMk cId="225951967" sldId="588"/>
            <ac:picMk id="11" creationId="{4F1B5229-E431-CE9B-8FFA-08E2296ED1DD}"/>
          </ac:picMkLst>
        </pc:picChg>
        <pc:cxnChg chg="add mod">
          <ac:chgData name="Alexis Lafficher" userId="c9b39a26-3996-48dd-9c7f-393c4ba8122e" providerId="ADAL" clId="{99E325A8-34EE-4303-B00E-32D57E915B75}" dt="2022-06-27T13:30:28.151" v="547" actId="14100"/>
          <ac:cxnSpMkLst>
            <pc:docMk/>
            <pc:sldMk cId="225951967" sldId="588"/>
            <ac:cxnSpMk id="12" creationId="{D088DBBB-1C3C-E28D-CA89-BD6FB7505E6B}"/>
          </ac:cxnSpMkLst>
        </pc:cxnChg>
        <pc:cxnChg chg="add mod">
          <ac:chgData name="Alexis Lafficher" userId="c9b39a26-3996-48dd-9c7f-393c4ba8122e" providerId="ADAL" clId="{99E325A8-34EE-4303-B00E-32D57E915B75}" dt="2022-06-27T13:30:30.506" v="548" actId="14100"/>
          <ac:cxnSpMkLst>
            <pc:docMk/>
            <pc:sldMk cId="225951967" sldId="588"/>
            <ac:cxnSpMk id="14" creationId="{21CE23FB-30C6-05C3-CE6A-0077736E92BA}"/>
          </ac:cxnSpMkLst>
        </pc:cxnChg>
        <pc:cxnChg chg="add mod">
          <ac:chgData name="Alexis Lafficher" userId="c9b39a26-3996-48dd-9c7f-393c4ba8122e" providerId="ADAL" clId="{99E325A8-34EE-4303-B00E-32D57E915B75}" dt="2022-06-27T13:30:37.476" v="551" actId="14100"/>
          <ac:cxnSpMkLst>
            <pc:docMk/>
            <pc:sldMk cId="225951967" sldId="588"/>
            <ac:cxnSpMk id="18" creationId="{F1937761-9F09-D936-B011-F3DA6421FBC8}"/>
          </ac:cxnSpMkLst>
        </pc:cxnChg>
        <pc:cxnChg chg="add mod">
          <ac:chgData name="Alexis Lafficher" userId="c9b39a26-3996-48dd-9c7f-393c4ba8122e" providerId="ADAL" clId="{99E325A8-34EE-4303-B00E-32D57E915B75}" dt="2022-06-27T13:30:43.501" v="554" actId="14100"/>
          <ac:cxnSpMkLst>
            <pc:docMk/>
            <pc:sldMk cId="225951967" sldId="588"/>
            <ac:cxnSpMk id="21" creationId="{44D73FA5-DD67-73E1-2F6E-FD5F5AED51E3}"/>
          </ac:cxnSpMkLst>
        </pc:cxnChg>
      </pc:sldChg>
      <pc:sldChg chg="new del">
        <pc:chgData name="Alexis Lafficher" userId="c9b39a26-3996-48dd-9c7f-393c4ba8122e" providerId="ADAL" clId="{99E325A8-34EE-4303-B00E-32D57E915B75}" dt="2022-06-27T13:18:55.688" v="279" actId="47"/>
        <pc:sldMkLst>
          <pc:docMk/>
          <pc:sldMk cId="4021046136" sldId="588"/>
        </pc:sldMkLst>
      </pc:sldChg>
      <pc:sldChg chg="addSp delSp modSp add mod modAnim">
        <pc:chgData name="Alexis Lafficher" userId="c9b39a26-3996-48dd-9c7f-393c4ba8122e" providerId="ADAL" clId="{99E325A8-34EE-4303-B00E-32D57E915B75}" dt="2022-06-27T13:39:09.854" v="668" actId="1038"/>
        <pc:sldMkLst>
          <pc:docMk/>
          <pc:sldMk cId="4263845472" sldId="589"/>
        </pc:sldMkLst>
        <pc:spChg chg="add del mod">
          <ac:chgData name="Alexis Lafficher" userId="c9b39a26-3996-48dd-9c7f-393c4ba8122e" providerId="ADAL" clId="{99E325A8-34EE-4303-B00E-32D57E915B75}" dt="2022-06-27T13:37:45.616" v="594" actId="478"/>
          <ac:spMkLst>
            <pc:docMk/>
            <pc:sldMk cId="4263845472" sldId="589"/>
            <ac:spMk id="2" creationId="{A2CD9775-320C-9B9A-EC6D-FF29BE876B8C}"/>
          </ac:spMkLst>
        </pc:spChg>
        <pc:spChg chg="mod">
          <ac:chgData name="Alexis Lafficher" userId="c9b39a26-3996-48dd-9c7f-393c4ba8122e" providerId="ADAL" clId="{99E325A8-34EE-4303-B00E-32D57E915B75}" dt="2022-06-27T13:31:29.781" v="562" actId="1035"/>
          <ac:spMkLst>
            <pc:docMk/>
            <pc:sldMk cId="4263845472" sldId="589"/>
            <ac:spMk id="4" creationId="{083AEC7C-09ED-41F2-881E-87D1DC009B5E}"/>
          </ac:spMkLst>
        </pc:spChg>
        <pc:spChg chg="add mod">
          <ac:chgData name="Alexis Lafficher" userId="c9b39a26-3996-48dd-9c7f-393c4ba8122e" providerId="ADAL" clId="{99E325A8-34EE-4303-B00E-32D57E915B75}" dt="2022-06-27T13:38:24.270" v="631" actId="115"/>
          <ac:spMkLst>
            <pc:docMk/>
            <pc:sldMk cId="4263845472" sldId="589"/>
            <ac:spMk id="11" creationId="{086AD10F-DA41-5818-48E4-8FE6F4F14AA5}"/>
          </ac:spMkLst>
        </pc:spChg>
        <pc:spChg chg="add mod">
          <ac:chgData name="Alexis Lafficher" userId="c9b39a26-3996-48dd-9c7f-393c4ba8122e" providerId="ADAL" clId="{99E325A8-34EE-4303-B00E-32D57E915B75}" dt="2022-06-27T13:38:48.916" v="654" actId="1076"/>
          <ac:spMkLst>
            <pc:docMk/>
            <pc:sldMk cId="4263845472" sldId="589"/>
            <ac:spMk id="12" creationId="{1493D9C4-7D5E-2A16-A545-7B9B1E515FF2}"/>
          </ac:spMkLst>
        </pc:spChg>
        <pc:graphicFrameChg chg="add mod">
          <ac:chgData name="Alexis Lafficher" userId="c9b39a26-3996-48dd-9c7f-393c4ba8122e" providerId="ADAL" clId="{99E325A8-34EE-4303-B00E-32D57E915B75}" dt="2022-06-27T13:37:31.140" v="591" actId="14100"/>
          <ac:graphicFrameMkLst>
            <pc:docMk/>
            <pc:sldMk cId="4263845472" sldId="589"/>
            <ac:graphicFrameMk id="9" creationId="{1DF35049-084B-1D38-D2E6-E41BCE915C1D}"/>
          </ac:graphicFrameMkLst>
        </pc:graphicFrameChg>
        <pc:graphicFrameChg chg="add mod">
          <ac:chgData name="Alexis Lafficher" userId="c9b39a26-3996-48dd-9c7f-393c4ba8122e" providerId="ADAL" clId="{99E325A8-34EE-4303-B00E-32D57E915B75}" dt="2022-06-27T13:37:50.536" v="597"/>
          <ac:graphicFrameMkLst>
            <pc:docMk/>
            <pc:sldMk cId="4263845472" sldId="589"/>
            <ac:graphicFrameMk id="10" creationId="{1DF35049-084B-1D38-D2E6-E41BCE915C1D}"/>
          </ac:graphicFrameMkLst>
        </pc:graphicFrameChg>
        <pc:picChg chg="add mod">
          <ac:chgData name="Alexis Lafficher" userId="c9b39a26-3996-48dd-9c7f-393c4ba8122e" providerId="ADAL" clId="{99E325A8-34EE-4303-B00E-32D57E915B75}" dt="2022-06-27T13:39:09.854" v="668" actId="1038"/>
          <ac:picMkLst>
            <pc:docMk/>
            <pc:sldMk cId="4263845472" sldId="589"/>
            <ac:picMk id="6" creationId="{FF5EDDB9-16D3-B709-EFF5-F19079FD50E8}"/>
          </ac:picMkLst>
        </pc:picChg>
        <pc:picChg chg="add mod">
          <ac:chgData name="Alexis Lafficher" userId="c9b39a26-3996-48dd-9c7f-393c4ba8122e" providerId="ADAL" clId="{99E325A8-34EE-4303-B00E-32D57E915B75}" dt="2022-06-27T13:39:09.854" v="668" actId="1038"/>
          <ac:picMkLst>
            <pc:docMk/>
            <pc:sldMk cId="4263845472" sldId="589"/>
            <ac:picMk id="7" creationId="{A9C6B8E8-143C-B93B-96F6-3898897E6CB3}"/>
          </ac:picMkLst>
        </pc:picChg>
        <pc:picChg chg="add mod">
          <ac:chgData name="Alexis Lafficher" userId="c9b39a26-3996-48dd-9c7f-393c4ba8122e" providerId="ADAL" clId="{99E325A8-34EE-4303-B00E-32D57E915B75}" dt="2022-06-27T13:39:09.854" v="668" actId="1038"/>
          <ac:picMkLst>
            <pc:docMk/>
            <pc:sldMk cId="4263845472" sldId="589"/>
            <ac:picMk id="8" creationId="{D3C009ED-84ED-B1C8-3DC4-C8D1C474BF24}"/>
          </ac:picMkLst>
        </pc:picChg>
      </pc:sldChg>
      <pc:sldChg chg="addSp modSp add mod modAnim">
        <pc:chgData name="Alexis Lafficher" userId="c9b39a26-3996-48dd-9c7f-393c4ba8122e" providerId="ADAL" clId="{99E325A8-34EE-4303-B00E-32D57E915B75}" dt="2022-06-27T13:40:01.694" v="678" actId="1076"/>
        <pc:sldMkLst>
          <pc:docMk/>
          <pc:sldMk cId="3954959955" sldId="590"/>
        </pc:sldMkLst>
        <pc:spChg chg="mod">
          <ac:chgData name="Alexis Lafficher" userId="c9b39a26-3996-48dd-9c7f-393c4ba8122e" providerId="ADAL" clId="{99E325A8-34EE-4303-B00E-32D57E915B75}" dt="2022-06-27T13:39:27.348" v="673" actId="20577"/>
          <ac:spMkLst>
            <pc:docMk/>
            <pc:sldMk cId="3954959955" sldId="590"/>
            <ac:spMk id="4" creationId="{083AEC7C-09ED-41F2-881E-87D1DC009B5E}"/>
          </ac:spMkLst>
        </pc:spChg>
        <pc:picChg chg="add mod">
          <ac:chgData name="Alexis Lafficher" userId="c9b39a26-3996-48dd-9c7f-393c4ba8122e" providerId="ADAL" clId="{99E325A8-34EE-4303-B00E-32D57E915B75}" dt="2022-06-27T13:40:01.694" v="678" actId="1076"/>
          <ac:picMkLst>
            <pc:docMk/>
            <pc:sldMk cId="3954959955" sldId="590"/>
            <ac:picMk id="6" creationId="{0BE4ECBB-7BAB-CAE5-DDF3-E988977D622B}"/>
          </ac:picMkLst>
        </pc:picChg>
      </pc:sldChg>
    </pc:docChg>
  </pc:docChgLst>
  <pc:docChgLst>
    <pc:chgData name="Bruno de Grissac" userId="d3f85db1-402d-49d1-8f7f-5bc735f26e17" providerId="ADAL" clId="{27DE6D1E-2511-4FEB-9D0C-B8241C2F7494}"/>
    <pc:docChg chg="custSel addSld delSld modSld">
      <pc:chgData name="Bruno de Grissac" userId="d3f85db1-402d-49d1-8f7f-5bc735f26e17" providerId="ADAL" clId="{27DE6D1E-2511-4FEB-9D0C-B8241C2F7494}" dt="2022-06-27T12:49:07.931" v="2811" actId="27636"/>
      <pc:docMkLst>
        <pc:docMk/>
      </pc:docMkLst>
      <pc:sldChg chg="modSp mod">
        <pc:chgData name="Bruno de Grissac" userId="d3f85db1-402d-49d1-8f7f-5bc735f26e17" providerId="ADAL" clId="{27DE6D1E-2511-4FEB-9D0C-B8241C2F7494}" dt="2022-06-27T11:50:36.942" v="50" actId="20577"/>
        <pc:sldMkLst>
          <pc:docMk/>
          <pc:sldMk cId="1128280621" sldId="564"/>
        </pc:sldMkLst>
        <pc:spChg chg="mod">
          <ac:chgData name="Bruno de Grissac" userId="d3f85db1-402d-49d1-8f7f-5bc735f26e17" providerId="ADAL" clId="{27DE6D1E-2511-4FEB-9D0C-B8241C2F7494}" dt="2022-06-27T11:50:36.942" v="50" actId="20577"/>
          <ac:spMkLst>
            <pc:docMk/>
            <pc:sldMk cId="1128280621" sldId="564"/>
            <ac:spMk id="2" creationId="{00000000-0000-0000-0000-000000000000}"/>
          </ac:spMkLst>
        </pc:spChg>
      </pc:sldChg>
      <pc:sldChg chg="delSp modSp mod modAnim">
        <pc:chgData name="Bruno de Grissac" userId="d3f85db1-402d-49d1-8f7f-5bc735f26e17" providerId="ADAL" clId="{27DE6D1E-2511-4FEB-9D0C-B8241C2F7494}" dt="2022-06-27T12:03:12.417" v="655" actId="478"/>
        <pc:sldMkLst>
          <pc:docMk/>
          <pc:sldMk cId="3516819404" sldId="565"/>
        </pc:sldMkLst>
        <pc:spChg chg="mod">
          <ac:chgData name="Bruno de Grissac" userId="d3f85db1-402d-49d1-8f7f-5bc735f26e17" providerId="ADAL" clId="{27DE6D1E-2511-4FEB-9D0C-B8241C2F7494}" dt="2022-06-27T12:02:56.562" v="653" actId="313"/>
          <ac:spMkLst>
            <pc:docMk/>
            <pc:sldMk cId="3516819404" sldId="565"/>
            <ac:spMk id="6" creationId="{2E0556CD-8A58-47E1-BF45-E21833FAF0D0}"/>
          </ac:spMkLst>
        </pc:spChg>
        <pc:spChg chg="del mod">
          <ac:chgData name="Bruno de Grissac" userId="d3f85db1-402d-49d1-8f7f-5bc735f26e17" providerId="ADAL" clId="{27DE6D1E-2511-4FEB-9D0C-B8241C2F7494}" dt="2022-06-27T12:03:12.417" v="655" actId="478"/>
          <ac:spMkLst>
            <pc:docMk/>
            <pc:sldMk cId="3516819404" sldId="565"/>
            <ac:spMk id="7" creationId="{4DD26909-8F0E-4879-99ED-912A561AE745}"/>
          </ac:spMkLst>
        </pc:spChg>
        <pc:spChg chg="mod">
          <ac:chgData name="Bruno de Grissac" userId="d3f85db1-402d-49d1-8f7f-5bc735f26e17" providerId="ADAL" clId="{27DE6D1E-2511-4FEB-9D0C-B8241C2F7494}" dt="2022-06-27T11:56:34.869" v="365" actId="6549"/>
          <ac:spMkLst>
            <pc:docMk/>
            <pc:sldMk cId="3516819404" sldId="565"/>
            <ac:spMk id="6148" creationId="{00000000-0000-0000-0000-000000000000}"/>
          </ac:spMkLst>
        </pc:spChg>
      </pc:sldChg>
      <pc:sldChg chg="modSp mod">
        <pc:chgData name="Bruno de Grissac" userId="d3f85db1-402d-49d1-8f7f-5bc735f26e17" providerId="ADAL" clId="{27DE6D1E-2511-4FEB-9D0C-B8241C2F7494}" dt="2022-06-27T12:06:37.981" v="728" actId="6549"/>
        <pc:sldMkLst>
          <pc:docMk/>
          <pc:sldMk cId="2669729892" sldId="567"/>
        </pc:sldMkLst>
        <pc:spChg chg="mod">
          <ac:chgData name="Bruno de Grissac" userId="d3f85db1-402d-49d1-8f7f-5bc735f26e17" providerId="ADAL" clId="{27DE6D1E-2511-4FEB-9D0C-B8241C2F7494}" dt="2022-06-27T12:06:37.981" v="728" actId="6549"/>
          <ac:spMkLst>
            <pc:docMk/>
            <pc:sldMk cId="2669729892" sldId="567"/>
            <ac:spMk id="6" creationId="{2E0556CD-8A58-47E1-BF45-E21833FAF0D0}"/>
          </ac:spMkLst>
        </pc:spChg>
        <pc:spChg chg="mod">
          <ac:chgData name="Bruno de Grissac" userId="d3f85db1-402d-49d1-8f7f-5bc735f26e17" providerId="ADAL" clId="{27DE6D1E-2511-4FEB-9D0C-B8241C2F7494}" dt="2022-06-27T11:50:53.615" v="73" actId="20577"/>
          <ac:spMkLst>
            <pc:docMk/>
            <pc:sldMk cId="2669729892" sldId="567"/>
            <ac:spMk id="6148" creationId="{00000000-0000-0000-0000-000000000000}"/>
          </ac:spMkLst>
        </pc:spChg>
      </pc:sldChg>
      <pc:sldChg chg="modSp mod modAnim">
        <pc:chgData name="Bruno de Grissac" userId="d3f85db1-402d-49d1-8f7f-5bc735f26e17" providerId="ADAL" clId="{27DE6D1E-2511-4FEB-9D0C-B8241C2F7494}" dt="2022-06-27T12:14:48.637" v="1125" actId="404"/>
        <pc:sldMkLst>
          <pc:docMk/>
          <pc:sldMk cId="2991505516" sldId="571"/>
        </pc:sldMkLst>
        <pc:spChg chg="mod">
          <ac:chgData name="Bruno de Grissac" userId="d3f85db1-402d-49d1-8f7f-5bc735f26e17" providerId="ADAL" clId="{27DE6D1E-2511-4FEB-9D0C-B8241C2F7494}" dt="2022-06-27T12:14:48.637" v="1125" actId="404"/>
          <ac:spMkLst>
            <pc:docMk/>
            <pc:sldMk cId="2991505516" sldId="571"/>
            <ac:spMk id="4" creationId="{083AEC7C-09ED-41F2-881E-87D1DC009B5E}"/>
          </ac:spMkLst>
        </pc:spChg>
        <pc:spChg chg="mod">
          <ac:chgData name="Bruno de Grissac" userId="d3f85db1-402d-49d1-8f7f-5bc735f26e17" providerId="ADAL" clId="{27DE6D1E-2511-4FEB-9D0C-B8241C2F7494}" dt="2022-06-27T12:07:39.406" v="780" actId="20577"/>
          <ac:spMkLst>
            <pc:docMk/>
            <pc:sldMk cId="2991505516" sldId="571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3485128083" sldId="572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2412924643" sldId="573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3363417462" sldId="575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3477693933" sldId="576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1644189689" sldId="577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1852027734" sldId="578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3817744590" sldId="579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3939914331" sldId="580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3570534865" sldId="581"/>
        </pc:sldMkLst>
      </pc:sldChg>
      <pc:sldChg chg="del">
        <pc:chgData name="Bruno de Grissac" userId="d3f85db1-402d-49d1-8f7f-5bc735f26e17" providerId="ADAL" clId="{27DE6D1E-2511-4FEB-9D0C-B8241C2F7494}" dt="2022-06-27T12:47:58.319" v="2782" actId="47"/>
        <pc:sldMkLst>
          <pc:docMk/>
          <pc:sldMk cId="4282214153" sldId="582"/>
        </pc:sldMkLst>
      </pc:sldChg>
      <pc:sldChg chg="modSp add del">
        <pc:chgData name="Bruno de Grissac" userId="d3f85db1-402d-49d1-8f7f-5bc735f26e17" providerId="ADAL" clId="{27DE6D1E-2511-4FEB-9D0C-B8241C2F7494}" dt="2022-06-27T12:48:31.843" v="2786" actId="47"/>
        <pc:sldMkLst>
          <pc:docMk/>
          <pc:sldMk cId="1204149304" sldId="583"/>
        </pc:sldMkLst>
        <pc:spChg chg="mod">
          <ac:chgData name="Bruno de Grissac" userId="d3f85db1-402d-49d1-8f7f-5bc735f26e17" providerId="ADAL" clId="{27DE6D1E-2511-4FEB-9D0C-B8241C2F7494}" dt="2022-06-27T12:48:24.771" v="2785" actId="20577"/>
          <ac:spMkLst>
            <pc:docMk/>
            <pc:sldMk cId="1204149304" sldId="583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27DE6D1E-2511-4FEB-9D0C-B8241C2F7494}" dt="2022-06-27T12:33:05.072" v="2354" actId="6549"/>
        <pc:sldMkLst>
          <pc:docMk/>
          <pc:sldMk cId="3368100838" sldId="584"/>
        </pc:sldMkLst>
        <pc:spChg chg="mod">
          <ac:chgData name="Bruno de Grissac" userId="d3f85db1-402d-49d1-8f7f-5bc735f26e17" providerId="ADAL" clId="{27DE6D1E-2511-4FEB-9D0C-B8241C2F7494}" dt="2022-06-27T12:33:05.072" v="2354" actId="6549"/>
          <ac:spMkLst>
            <pc:docMk/>
            <pc:sldMk cId="3368100838" sldId="584"/>
            <ac:spMk id="4" creationId="{083AEC7C-09ED-41F2-881E-87D1DC009B5E}"/>
          </ac:spMkLst>
        </pc:spChg>
        <pc:spChg chg="mod">
          <ac:chgData name="Bruno de Grissac" userId="d3f85db1-402d-49d1-8f7f-5bc735f26e17" providerId="ADAL" clId="{27DE6D1E-2511-4FEB-9D0C-B8241C2F7494}" dt="2022-06-27T12:32:59.991" v="2353"/>
          <ac:spMkLst>
            <pc:docMk/>
            <pc:sldMk cId="3368100838" sldId="584"/>
            <ac:spMk id="6148" creationId="{00000000-0000-0000-0000-000000000000}"/>
          </ac:spMkLst>
        </pc:spChg>
      </pc:sldChg>
      <pc:sldChg chg="modSp add mod modAnim">
        <pc:chgData name="Bruno de Grissac" userId="d3f85db1-402d-49d1-8f7f-5bc735f26e17" providerId="ADAL" clId="{27DE6D1E-2511-4FEB-9D0C-B8241C2F7494}" dt="2022-06-27T12:33:13.511" v="2356" actId="6549"/>
        <pc:sldMkLst>
          <pc:docMk/>
          <pc:sldMk cId="3129273237" sldId="585"/>
        </pc:sldMkLst>
        <pc:spChg chg="mod">
          <ac:chgData name="Bruno de Grissac" userId="d3f85db1-402d-49d1-8f7f-5bc735f26e17" providerId="ADAL" clId="{27DE6D1E-2511-4FEB-9D0C-B8241C2F7494}" dt="2022-06-27T12:33:13.511" v="2356" actId="6549"/>
          <ac:spMkLst>
            <pc:docMk/>
            <pc:sldMk cId="3129273237" sldId="585"/>
            <ac:spMk id="4" creationId="{083AEC7C-09ED-41F2-881E-87D1DC009B5E}"/>
          </ac:spMkLst>
        </pc:spChg>
        <pc:spChg chg="mod">
          <ac:chgData name="Bruno de Grissac" userId="d3f85db1-402d-49d1-8f7f-5bc735f26e17" providerId="ADAL" clId="{27DE6D1E-2511-4FEB-9D0C-B8241C2F7494}" dt="2022-06-27T12:32:47.482" v="2352" actId="27636"/>
          <ac:spMkLst>
            <pc:docMk/>
            <pc:sldMk cId="3129273237" sldId="585"/>
            <ac:spMk id="6148" creationId="{00000000-0000-0000-0000-000000000000}"/>
          </ac:spMkLst>
        </pc:spChg>
      </pc:sldChg>
      <pc:sldChg chg="modSp add mod modAnim">
        <pc:chgData name="Bruno de Grissac" userId="d3f85db1-402d-49d1-8f7f-5bc735f26e17" providerId="ADAL" clId="{27DE6D1E-2511-4FEB-9D0C-B8241C2F7494}" dt="2022-06-27T12:47:36.141" v="2780" actId="5793"/>
        <pc:sldMkLst>
          <pc:docMk/>
          <pc:sldMk cId="4210481594" sldId="586"/>
        </pc:sldMkLst>
        <pc:spChg chg="mod">
          <ac:chgData name="Bruno de Grissac" userId="d3f85db1-402d-49d1-8f7f-5bc735f26e17" providerId="ADAL" clId="{27DE6D1E-2511-4FEB-9D0C-B8241C2F7494}" dt="2022-06-27T12:47:36.141" v="2780" actId="5793"/>
          <ac:spMkLst>
            <pc:docMk/>
            <pc:sldMk cId="4210481594" sldId="586"/>
            <ac:spMk id="4" creationId="{083AEC7C-09ED-41F2-881E-87D1DC009B5E}"/>
          </ac:spMkLst>
        </pc:spChg>
        <pc:spChg chg="mod">
          <ac:chgData name="Bruno de Grissac" userId="d3f85db1-402d-49d1-8f7f-5bc735f26e17" providerId="ADAL" clId="{27DE6D1E-2511-4FEB-9D0C-B8241C2F7494}" dt="2022-06-27T12:33:26.597" v="2358"/>
          <ac:spMkLst>
            <pc:docMk/>
            <pc:sldMk cId="4210481594" sldId="586"/>
            <ac:spMk id="6148" creationId="{00000000-0000-0000-0000-000000000000}"/>
          </ac:spMkLst>
        </pc:spChg>
      </pc:sldChg>
      <pc:sldChg chg="modSp add mod modAnim">
        <pc:chgData name="Bruno de Grissac" userId="d3f85db1-402d-49d1-8f7f-5bc735f26e17" providerId="ADAL" clId="{27DE6D1E-2511-4FEB-9D0C-B8241C2F7494}" dt="2022-06-27T12:49:07.931" v="2811" actId="27636"/>
        <pc:sldMkLst>
          <pc:docMk/>
          <pc:sldMk cId="2605336365" sldId="587"/>
        </pc:sldMkLst>
        <pc:spChg chg="mod">
          <ac:chgData name="Bruno de Grissac" userId="d3f85db1-402d-49d1-8f7f-5bc735f26e17" providerId="ADAL" clId="{27DE6D1E-2511-4FEB-9D0C-B8241C2F7494}" dt="2022-06-27T12:47:49.820" v="2781" actId="6549"/>
          <ac:spMkLst>
            <pc:docMk/>
            <pc:sldMk cId="2605336365" sldId="587"/>
            <ac:spMk id="4" creationId="{083AEC7C-09ED-41F2-881E-87D1DC009B5E}"/>
          </ac:spMkLst>
        </pc:spChg>
        <pc:spChg chg="mod">
          <ac:chgData name="Bruno de Grissac" userId="d3f85db1-402d-49d1-8f7f-5bc735f26e17" providerId="ADAL" clId="{27DE6D1E-2511-4FEB-9D0C-B8241C2F7494}" dt="2022-06-27T12:49:07.931" v="2811" actId="27636"/>
          <ac:spMkLst>
            <pc:docMk/>
            <pc:sldMk cId="2605336365" sldId="587"/>
            <ac:spMk id="614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ETUDES\Recurrentes\Dispo98_Tableau_de_bord\R&#233;vision%20du%20tableau%20de%20bord\fichiers_indicateurs_pour_envoi\CG33\CG33-Indicateurs%204-5-6-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ETUDES\Recurrentes\Dispo98_Tableau_de_bord\R&#233;vision%20du%20tableau%20de%20bord\revisions\CG33-Indicateurs%204-5-6-7_modifi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ETUDES\Recurrentes\Dispo98_Tableau_de_bord\R&#233;vision%20du%20tableau%20de%20bord\revisions\CG33-Indicateurs%204-5-6-7_modifie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UDES\Recurrentes\Dispo98_Tableau_de_bord\Recueil%20de%20donn&#233;es%20tableau%20de%20bord%202018\traitement_donnees\AEAG-REGION-CG33-Indicateur%2030-3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14340277777777"/>
          <c:y val="4.6880390095819409E-2"/>
          <c:w val="0.7777501736111111"/>
          <c:h val="0.83133261431568861"/>
        </c:manualLayout>
      </c:layout>
      <c:areaChart>
        <c:grouping val="standard"/>
        <c:varyColors val="0"/>
        <c:ser>
          <c:idx val="4"/>
          <c:order val="6"/>
          <c:tx>
            <c:strRef>
              <c:f>Calculs!$E$27</c:f>
              <c:strCache>
                <c:ptCount val="1"/>
                <c:pt idx="0">
                  <c:v> Total général nappes profondes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Calculs!$F$27:$BJ$27</c:f>
              <c:numCache>
                <c:formatCode>#\ ##0_ ;\-#\ ##0\ </c:formatCode>
                <c:ptCount val="57"/>
                <c:pt idx="0">
                  <c:v>9410459</c:v>
                </c:pt>
                <c:pt idx="1">
                  <c:v>30177789</c:v>
                </c:pt>
                <c:pt idx="2">
                  <c:v>37589423</c:v>
                </c:pt>
                <c:pt idx="3">
                  <c:v>42265221</c:v>
                </c:pt>
                <c:pt idx="4">
                  <c:v>47844911</c:v>
                </c:pt>
                <c:pt idx="5">
                  <c:v>39430393.990000002</c:v>
                </c:pt>
                <c:pt idx="6">
                  <c:v>40399450</c:v>
                </c:pt>
                <c:pt idx="7">
                  <c:v>47700411.989999995</c:v>
                </c:pt>
                <c:pt idx="8">
                  <c:v>74132060.989999995</c:v>
                </c:pt>
                <c:pt idx="9">
                  <c:v>77198891.010000005</c:v>
                </c:pt>
                <c:pt idx="10">
                  <c:v>86399542.010000005</c:v>
                </c:pt>
                <c:pt idx="11">
                  <c:v>89253535.989999995</c:v>
                </c:pt>
                <c:pt idx="12">
                  <c:v>90723522.989999995</c:v>
                </c:pt>
                <c:pt idx="13">
                  <c:v>93856620.989999995</c:v>
                </c:pt>
                <c:pt idx="14">
                  <c:v>95060112.020000011</c:v>
                </c:pt>
                <c:pt idx="15">
                  <c:v>95428938.989999995</c:v>
                </c:pt>
                <c:pt idx="16">
                  <c:v>104107851.03</c:v>
                </c:pt>
                <c:pt idx="17">
                  <c:v>98078635.989999995</c:v>
                </c:pt>
                <c:pt idx="18">
                  <c:v>105700520.00999999</c:v>
                </c:pt>
                <c:pt idx="19">
                  <c:v>106215604.99999999</c:v>
                </c:pt>
                <c:pt idx="20">
                  <c:v>107895069.02000001</c:v>
                </c:pt>
                <c:pt idx="21">
                  <c:v>111637457.98999999</c:v>
                </c:pt>
                <c:pt idx="22">
                  <c:v>113616526.98</c:v>
                </c:pt>
                <c:pt idx="23">
                  <c:v>114137923.02</c:v>
                </c:pt>
                <c:pt idx="24">
                  <c:v>119240713.99999999</c:v>
                </c:pt>
                <c:pt idx="25">
                  <c:v>128457346.97999999</c:v>
                </c:pt>
                <c:pt idx="26">
                  <c:v>128137233.94</c:v>
                </c:pt>
                <c:pt idx="27">
                  <c:v>125818514.03999998</c:v>
                </c:pt>
                <c:pt idx="28">
                  <c:v>128494342.94000001</c:v>
                </c:pt>
                <c:pt idx="29">
                  <c:v>136125034.06999999</c:v>
                </c:pt>
                <c:pt idx="30">
                  <c:v>134904046.63999999</c:v>
                </c:pt>
                <c:pt idx="31">
                  <c:v>136342178.63</c:v>
                </c:pt>
                <c:pt idx="32">
                  <c:v>132316920.62999997</c:v>
                </c:pt>
                <c:pt idx="33">
                  <c:v>137105596.65000001</c:v>
                </c:pt>
                <c:pt idx="34">
                  <c:v>138069463.66</c:v>
                </c:pt>
                <c:pt idx="35">
                  <c:v>146278455.61000001</c:v>
                </c:pt>
                <c:pt idx="36">
                  <c:v>142143964.63999999</c:v>
                </c:pt>
                <c:pt idx="37">
                  <c:v>145287355.90000001</c:v>
                </c:pt>
                <c:pt idx="38">
                  <c:v>143886239.61000001</c:v>
                </c:pt>
                <c:pt idx="39">
                  <c:v>146150663.66</c:v>
                </c:pt>
                <c:pt idx="40">
                  <c:v>149586543.69999999</c:v>
                </c:pt>
                <c:pt idx="41">
                  <c:v>152779875.94999999</c:v>
                </c:pt>
                <c:pt idx="42">
                  <c:v>153457834.61000001</c:v>
                </c:pt>
                <c:pt idx="43">
                  <c:v>158407285.30000001</c:v>
                </c:pt>
                <c:pt idx="44">
                  <c:v>151705073.90999997</c:v>
                </c:pt>
                <c:pt idx="45">
                  <c:v>154536767.76999998</c:v>
                </c:pt>
                <c:pt idx="46">
                  <c:v>150774952.38999999</c:v>
                </c:pt>
                <c:pt idx="47">
                  <c:v>143904223.89000002</c:v>
                </c:pt>
                <c:pt idx="48">
                  <c:v>142728618.04999998</c:v>
                </c:pt>
                <c:pt idx="49">
                  <c:v>142098403.07999995</c:v>
                </c:pt>
                <c:pt idx="50">
                  <c:v>144019295.24000004</c:v>
                </c:pt>
                <c:pt idx="51">
                  <c:v>140458457.20000002</c:v>
                </c:pt>
                <c:pt idx="52">
                  <c:v>142024150.72999999</c:v>
                </c:pt>
                <c:pt idx="53">
                  <c:v>138295110.49000001</c:v>
                </c:pt>
                <c:pt idx="54">
                  <c:v>135850351.74000001</c:v>
                </c:pt>
                <c:pt idx="55">
                  <c:v>147220451.18000004</c:v>
                </c:pt>
                <c:pt idx="56">
                  <c:v>147596945.96000001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C-4F5F-9C0D-ACC71A9E1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813968"/>
        <c:axId val="209813576"/>
      </c:areaChart>
      <c:lineChart>
        <c:grouping val="standard"/>
        <c:varyColors val="0"/>
        <c:ser>
          <c:idx val="0"/>
          <c:order val="0"/>
          <c:tx>
            <c:strRef>
              <c:f>Calculs!$E$21</c:f>
              <c:strCache>
                <c:ptCount val="1"/>
                <c:pt idx="0">
                  <c:v> Miocène </c:v>
                </c:pt>
              </c:strCache>
            </c:strRef>
          </c:tx>
          <c:spPr>
            <a:ln w="5080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Calculs!$F$21:$BJ$21</c:f>
              <c:numCache>
                <c:formatCode>#\ ##0_ ;\-#\ ##0\ </c:formatCode>
                <c:ptCount val="57"/>
                <c:pt idx="0">
                  <c:v>30000</c:v>
                </c:pt>
                <c:pt idx="1">
                  <c:v>939950</c:v>
                </c:pt>
                <c:pt idx="2">
                  <c:v>754620</c:v>
                </c:pt>
                <c:pt idx="3">
                  <c:v>2273000</c:v>
                </c:pt>
                <c:pt idx="4">
                  <c:v>2189260</c:v>
                </c:pt>
                <c:pt idx="5">
                  <c:v>1721292</c:v>
                </c:pt>
                <c:pt idx="6">
                  <c:v>2655240.5</c:v>
                </c:pt>
                <c:pt idx="7">
                  <c:v>2644220.5</c:v>
                </c:pt>
                <c:pt idx="8">
                  <c:v>2194044</c:v>
                </c:pt>
                <c:pt idx="9">
                  <c:v>2284417.5</c:v>
                </c:pt>
                <c:pt idx="10">
                  <c:v>2885012</c:v>
                </c:pt>
                <c:pt idx="11">
                  <c:v>3241728.5</c:v>
                </c:pt>
                <c:pt idx="12">
                  <c:v>3616064.5</c:v>
                </c:pt>
                <c:pt idx="13">
                  <c:v>3126676.5</c:v>
                </c:pt>
                <c:pt idx="14">
                  <c:v>3012804.5</c:v>
                </c:pt>
                <c:pt idx="15">
                  <c:v>3320022</c:v>
                </c:pt>
                <c:pt idx="16">
                  <c:v>3686558.5</c:v>
                </c:pt>
                <c:pt idx="17">
                  <c:v>4671248.5</c:v>
                </c:pt>
                <c:pt idx="18">
                  <c:v>5299673</c:v>
                </c:pt>
                <c:pt idx="19">
                  <c:v>5498425.5</c:v>
                </c:pt>
                <c:pt idx="20">
                  <c:v>5825108.5</c:v>
                </c:pt>
                <c:pt idx="21">
                  <c:v>6592362.5</c:v>
                </c:pt>
                <c:pt idx="22">
                  <c:v>6873754.5</c:v>
                </c:pt>
                <c:pt idx="23">
                  <c:v>7121202.5</c:v>
                </c:pt>
                <c:pt idx="24">
                  <c:v>7358267.5</c:v>
                </c:pt>
                <c:pt idx="25">
                  <c:v>7870380</c:v>
                </c:pt>
                <c:pt idx="26">
                  <c:v>8671234.25</c:v>
                </c:pt>
                <c:pt idx="27">
                  <c:v>8997429.25</c:v>
                </c:pt>
                <c:pt idx="28">
                  <c:v>10404259.75</c:v>
                </c:pt>
                <c:pt idx="29">
                  <c:v>10806109.25</c:v>
                </c:pt>
                <c:pt idx="30">
                  <c:v>11556281.33</c:v>
                </c:pt>
                <c:pt idx="31">
                  <c:v>12086201.33</c:v>
                </c:pt>
                <c:pt idx="32">
                  <c:v>12441631.33</c:v>
                </c:pt>
                <c:pt idx="33">
                  <c:v>14108197.33</c:v>
                </c:pt>
                <c:pt idx="34">
                  <c:v>13655904.08</c:v>
                </c:pt>
                <c:pt idx="35">
                  <c:v>14391634.58</c:v>
                </c:pt>
                <c:pt idx="36">
                  <c:v>14966858.83</c:v>
                </c:pt>
                <c:pt idx="37">
                  <c:v>14860171.25</c:v>
                </c:pt>
                <c:pt idx="38">
                  <c:v>15004623.08</c:v>
                </c:pt>
                <c:pt idx="39">
                  <c:v>15452058.33</c:v>
                </c:pt>
                <c:pt idx="40">
                  <c:v>16340739.08</c:v>
                </c:pt>
                <c:pt idx="41">
                  <c:v>16716444</c:v>
                </c:pt>
                <c:pt idx="42">
                  <c:v>17069718.579999998</c:v>
                </c:pt>
                <c:pt idx="43">
                  <c:v>17223848.920000002</c:v>
                </c:pt>
                <c:pt idx="44">
                  <c:v>16449142.75</c:v>
                </c:pt>
                <c:pt idx="45">
                  <c:v>17912694.41</c:v>
                </c:pt>
                <c:pt idx="46">
                  <c:v>16682999.41</c:v>
                </c:pt>
                <c:pt idx="47">
                  <c:v>16266310.51</c:v>
                </c:pt>
                <c:pt idx="48">
                  <c:v>16623339.340000002</c:v>
                </c:pt>
                <c:pt idx="49">
                  <c:v>14519319.759999994</c:v>
                </c:pt>
                <c:pt idx="50">
                  <c:v>16875983.280000001</c:v>
                </c:pt>
                <c:pt idx="51">
                  <c:v>15394194.159999996</c:v>
                </c:pt>
                <c:pt idx="52">
                  <c:v>14392315.709999999</c:v>
                </c:pt>
                <c:pt idx="53">
                  <c:v>14693577.75</c:v>
                </c:pt>
                <c:pt idx="54">
                  <c:v>13606939.600000003</c:v>
                </c:pt>
                <c:pt idx="55">
                  <c:v>16611727.84</c:v>
                </c:pt>
                <c:pt idx="56">
                  <c:v>18598182.329999998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A48C-4F5F-9C0D-ACC71A9E1FF3}"/>
            </c:ext>
          </c:extLst>
        </c:ser>
        <c:ser>
          <c:idx val="6"/>
          <c:order val="1"/>
          <c:tx>
            <c:strRef>
              <c:f>Calculs!$E$22</c:f>
              <c:strCache>
                <c:ptCount val="1"/>
                <c:pt idx="0">
                  <c:v> Oligocène Rive Gauche </c:v>
                </c:pt>
              </c:strCache>
            </c:strRef>
          </c:tx>
          <c:spPr>
            <a:ln w="50800">
              <a:solidFill>
                <a:srgbClr val="EAB2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Calculs!$F$22:$BJ$22</c:f>
              <c:numCache>
                <c:formatCode>#\ ##0_ ;\-#\ ##0\ </c:formatCode>
                <c:ptCount val="57"/>
                <c:pt idx="0">
                  <c:v>1214215</c:v>
                </c:pt>
                <c:pt idx="1">
                  <c:v>17860234</c:v>
                </c:pt>
                <c:pt idx="2">
                  <c:v>18266256</c:v>
                </c:pt>
                <c:pt idx="3">
                  <c:v>17430114</c:v>
                </c:pt>
                <c:pt idx="4">
                  <c:v>19548874</c:v>
                </c:pt>
                <c:pt idx="5">
                  <c:v>8908982.4000000004</c:v>
                </c:pt>
                <c:pt idx="6">
                  <c:v>8461861.5</c:v>
                </c:pt>
                <c:pt idx="7">
                  <c:v>11236286.5</c:v>
                </c:pt>
                <c:pt idx="8">
                  <c:v>35454669.399999999</c:v>
                </c:pt>
                <c:pt idx="9">
                  <c:v>37542674.399999999</c:v>
                </c:pt>
                <c:pt idx="10">
                  <c:v>39217503.5</c:v>
                </c:pt>
                <c:pt idx="11">
                  <c:v>37651534</c:v>
                </c:pt>
                <c:pt idx="12">
                  <c:v>37511086.5</c:v>
                </c:pt>
                <c:pt idx="13">
                  <c:v>38182825</c:v>
                </c:pt>
                <c:pt idx="14">
                  <c:v>40592295.170000002</c:v>
                </c:pt>
                <c:pt idx="15">
                  <c:v>40623373</c:v>
                </c:pt>
                <c:pt idx="16">
                  <c:v>42757010.75</c:v>
                </c:pt>
                <c:pt idx="17">
                  <c:v>45515253.629999995</c:v>
                </c:pt>
                <c:pt idx="18">
                  <c:v>46397319.469999999</c:v>
                </c:pt>
                <c:pt idx="19">
                  <c:v>46136129.909999996</c:v>
                </c:pt>
                <c:pt idx="20">
                  <c:v>44630178.780000001</c:v>
                </c:pt>
                <c:pt idx="21">
                  <c:v>44212374</c:v>
                </c:pt>
                <c:pt idx="22">
                  <c:v>46785990.590000004</c:v>
                </c:pt>
                <c:pt idx="23">
                  <c:v>48114671.939999998</c:v>
                </c:pt>
                <c:pt idx="24">
                  <c:v>51549793.599999994</c:v>
                </c:pt>
                <c:pt idx="25">
                  <c:v>53185869.729999997</c:v>
                </c:pt>
                <c:pt idx="26">
                  <c:v>52761362.040000007</c:v>
                </c:pt>
                <c:pt idx="27">
                  <c:v>50892551.449999988</c:v>
                </c:pt>
                <c:pt idx="28">
                  <c:v>53165410.010000005</c:v>
                </c:pt>
                <c:pt idx="29">
                  <c:v>50982439.729999997</c:v>
                </c:pt>
                <c:pt idx="30">
                  <c:v>51066460.75999999</c:v>
                </c:pt>
                <c:pt idx="31">
                  <c:v>51210350.289999992</c:v>
                </c:pt>
                <c:pt idx="32">
                  <c:v>51687873.129999988</c:v>
                </c:pt>
                <c:pt idx="33">
                  <c:v>54942098.590000004</c:v>
                </c:pt>
                <c:pt idx="34">
                  <c:v>57982224.669999994</c:v>
                </c:pt>
                <c:pt idx="35">
                  <c:v>59705446.140000001</c:v>
                </c:pt>
                <c:pt idx="36">
                  <c:v>59614822.389999993</c:v>
                </c:pt>
                <c:pt idx="37">
                  <c:v>61778862.530000001</c:v>
                </c:pt>
                <c:pt idx="38">
                  <c:v>62550055.309999995</c:v>
                </c:pt>
                <c:pt idx="39">
                  <c:v>61010251.059999995</c:v>
                </c:pt>
                <c:pt idx="40">
                  <c:v>64011614.069999993</c:v>
                </c:pt>
                <c:pt idx="41">
                  <c:v>66896299.189999998</c:v>
                </c:pt>
                <c:pt idx="42">
                  <c:v>64130751.449999996</c:v>
                </c:pt>
                <c:pt idx="43">
                  <c:v>65952693.850000001</c:v>
                </c:pt>
                <c:pt idx="44">
                  <c:v>65932583.07</c:v>
                </c:pt>
                <c:pt idx="45">
                  <c:v>64547223.539999992</c:v>
                </c:pt>
                <c:pt idx="46">
                  <c:v>65064704.120000005</c:v>
                </c:pt>
                <c:pt idx="47">
                  <c:v>63665071.670000017</c:v>
                </c:pt>
                <c:pt idx="48">
                  <c:v>61563646.709999993</c:v>
                </c:pt>
                <c:pt idx="49">
                  <c:v>60431434.839999989</c:v>
                </c:pt>
                <c:pt idx="50">
                  <c:v>61068739.340000026</c:v>
                </c:pt>
                <c:pt idx="51">
                  <c:v>59727080.700000025</c:v>
                </c:pt>
                <c:pt idx="52">
                  <c:v>57351141.050000004</c:v>
                </c:pt>
                <c:pt idx="53">
                  <c:v>59596445.780000001</c:v>
                </c:pt>
                <c:pt idx="54">
                  <c:v>58723453.320000008</c:v>
                </c:pt>
                <c:pt idx="55">
                  <c:v>59101131.340000004</c:v>
                </c:pt>
                <c:pt idx="56">
                  <c:v>62053401.280000001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A48C-4F5F-9C0D-ACC71A9E1FF3}"/>
            </c:ext>
          </c:extLst>
        </c:ser>
        <c:ser>
          <c:idx val="1"/>
          <c:order val="2"/>
          <c:tx>
            <c:strRef>
              <c:f>Calculs!$E$23</c:f>
              <c:strCache>
                <c:ptCount val="1"/>
                <c:pt idx="0">
                  <c:v> Eocène supérieur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Calculs!$F$23:$BJ$23</c:f>
              <c:numCache>
                <c:formatCode>#\ ##0_ ;\-#\ ##0\ </c:formatCode>
                <c:ptCount val="57"/>
                <c:pt idx="0">
                  <c:v>153661</c:v>
                </c:pt>
                <c:pt idx="1">
                  <c:v>151836</c:v>
                </c:pt>
                <c:pt idx="2">
                  <c:v>160011</c:v>
                </c:pt>
                <c:pt idx="3">
                  <c:v>150011</c:v>
                </c:pt>
                <c:pt idx="4">
                  <c:v>148186</c:v>
                </c:pt>
                <c:pt idx="5">
                  <c:v>357987.73000000004</c:v>
                </c:pt>
                <c:pt idx="6">
                  <c:v>418231</c:v>
                </c:pt>
                <c:pt idx="7">
                  <c:v>816907.33</c:v>
                </c:pt>
                <c:pt idx="8">
                  <c:v>1200012.23</c:v>
                </c:pt>
                <c:pt idx="9">
                  <c:v>970675.57000000007</c:v>
                </c:pt>
                <c:pt idx="10">
                  <c:v>939366.17</c:v>
                </c:pt>
                <c:pt idx="11">
                  <c:v>930650.33</c:v>
                </c:pt>
                <c:pt idx="12">
                  <c:v>856788.83</c:v>
                </c:pt>
                <c:pt idx="13">
                  <c:v>900175.33</c:v>
                </c:pt>
                <c:pt idx="14">
                  <c:v>714187.17</c:v>
                </c:pt>
                <c:pt idx="15">
                  <c:v>851914.83</c:v>
                </c:pt>
                <c:pt idx="16">
                  <c:v>1124521.75</c:v>
                </c:pt>
                <c:pt idx="17">
                  <c:v>1035910.3000000002</c:v>
                </c:pt>
                <c:pt idx="18">
                  <c:v>854739.97</c:v>
                </c:pt>
                <c:pt idx="19">
                  <c:v>1171351.74</c:v>
                </c:pt>
                <c:pt idx="20">
                  <c:v>1347032.7799999998</c:v>
                </c:pt>
                <c:pt idx="21">
                  <c:v>1529057</c:v>
                </c:pt>
                <c:pt idx="22">
                  <c:v>1596368.59</c:v>
                </c:pt>
                <c:pt idx="23">
                  <c:v>1748587.4400000002</c:v>
                </c:pt>
                <c:pt idx="24">
                  <c:v>1607626.6</c:v>
                </c:pt>
                <c:pt idx="25">
                  <c:v>2235141.23</c:v>
                </c:pt>
                <c:pt idx="26">
                  <c:v>2110535.04</c:v>
                </c:pt>
                <c:pt idx="27">
                  <c:v>1754535.45</c:v>
                </c:pt>
                <c:pt idx="28">
                  <c:v>1853821.01</c:v>
                </c:pt>
                <c:pt idx="29">
                  <c:v>2514310.73</c:v>
                </c:pt>
                <c:pt idx="30">
                  <c:v>2674536.9299999997</c:v>
                </c:pt>
                <c:pt idx="31">
                  <c:v>2594933.13</c:v>
                </c:pt>
                <c:pt idx="32">
                  <c:v>2622110.14</c:v>
                </c:pt>
                <c:pt idx="33">
                  <c:v>2723241.5999999996</c:v>
                </c:pt>
                <c:pt idx="34">
                  <c:v>2433322.84</c:v>
                </c:pt>
                <c:pt idx="35">
                  <c:v>2384042.3099999996</c:v>
                </c:pt>
                <c:pt idx="36">
                  <c:v>2500818.39</c:v>
                </c:pt>
                <c:pt idx="37">
                  <c:v>2592149.0300000003</c:v>
                </c:pt>
                <c:pt idx="38">
                  <c:v>2654566.8199999998</c:v>
                </c:pt>
                <c:pt idx="39">
                  <c:v>2682381.23</c:v>
                </c:pt>
                <c:pt idx="40">
                  <c:v>2814758.42</c:v>
                </c:pt>
                <c:pt idx="41">
                  <c:v>2901728.8600000003</c:v>
                </c:pt>
                <c:pt idx="42">
                  <c:v>2860680.78</c:v>
                </c:pt>
                <c:pt idx="43">
                  <c:v>3002640.18</c:v>
                </c:pt>
                <c:pt idx="44">
                  <c:v>3180854.07</c:v>
                </c:pt>
                <c:pt idx="45">
                  <c:v>2870760.38</c:v>
                </c:pt>
                <c:pt idx="46">
                  <c:v>2567097.9500000002</c:v>
                </c:pt>
                <c:pt idx="47">
                  <c:v>2578007.83</c:v>
                </c:pt>
                <c:pt idx="48">
                  <c:v>2620184.31</c:v>
                </c:pt>
                <c:pt idx="49">
                  <c:v>2790921.2699999996</c:v>
                </c:pt>
                <c:pt idx="50">
                  <c:v>2909117.85</c:v>
                </c:pt>
                <c:pt idx="51">
                  <c:v>3051027.66</c:v>
                </c:pt>
                <c:pt idx="52">
                  <c:v>2577101.75</c:v>
                </c:pt>
                <c:pt idx="53">
                  <c:v>2487748.9400000004</c:v>
                </c:pt>
                <c:pt idx="54">
                  <c:v>2372342.4499999997</c:v>
                </c:pt>
                <c:pt idx="55">
                  <c:v>2872065.17</c:v>
                </c:pt>
                <c:pt idx="56">
                  <c:v>3026640.51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8C-4F5F-9C0D-ACC71A9E1FF3}"/>
            </c:ext>
          </c:extLst>
        </c:ser>
        <c:ser>
          <c:idx val="5"/>
          <c:order val="3"/>
          <c:tx>
            <c:strRef>
              <c:f>Calculs!$E$24</c:f>
              <c:strCache>
                <c:ptCount val="1"/>
                <c:pt idx="0">
                  <c:v> Eocène inférieur à moyen 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Calculs!$F$24:$BJ$24</c:f>
              <c:numCache>
                <c:formatCode>#\ ##0_ ;\-#\ ##0\ </c:formatCode>
                <c:ptCount val="57"/>
                <c:pt idx="0">
                  <c:v>7924985</c:v>
                </c:pt>
                <c:pt idx="1">
                  <c:v>11131250</c:v>
                </c:pt>
                <c:pt idx="2">
                  <c:v>18279285</c:v>
                </c:pt>
                <c:pt idx="3">
                  <c:v>22286915</c:v>
                </c:pt>
                <c:pt idx="4">
                  <c:v>25819072</c:v>
                </c:pt>
                <c:pt idx="5">
                  <c:v>25891903.329999998</c:v>
                </c:pt>
                <c:pt idx="6">
                  <c:v>25609540</c:v>
                </c:pt>
                <c:pt idx="7">
                  <c:v>30157620.329999998</c:v>
                </c:pt>
                <c:pt idx="8">
                  <c:v>31849812.829999998</c:v>
                </c:pt>
                <c:pt idx="9">
                  <c:v>32616273.670000002</c:v>
                </c:pt>
                <c:pt idx="10">
                  <c:v>38783898.670000002</c:v>
                </c:pt>
                <c:pt idx="11">
                  <c:v>43121356.829999998</c:v>
                </c:pt>
                <c:pt idx="12">
                  <c:v>44404144.829999998</c:v>
                </c:pt>
                <c:pt idx="13">
                  <c:v>47873713.829999998</c:v>
                </c:pt>
                <c:pt idx="14">
                  <c:v>47070259.510000005</c:v>
                </c:pt>
                <c:pt idx="15">
                  <c:v>46975757.829999998</c:v>
                </c:pt>
                <c:pt idx="16">
                  <c:v>52552926.840000004</c:v>
                </c:pt>
                <c:pt idx="17">
                  <c:v>42461151.840000004</c:v>
                </c:pt>
                <c:pt idx="18">
                  <c:v>48845267.829999998</c:v>
                </c:pt>
                <c:pt idx="19">
                  <c:v>48894922.829999998</c:v>
                </c:pt>
                <c:pt idx="20">
                  <c:v>51368728.510000005</c:v>
                </c:pt>
                <c:pt idx="21">
                  <c:v>55292344.659999996</c:v>
                </c:pt>
                <c:pt idx="22">
                  <c:v>53812509.659999996</c:v>
                </c:pt>
                <c:pt idx="23">
                  <c:v>51895593.680000007</c:v>
                </c:pt>
                <c:pt idx="24">
                  <c:v>52999232.340000004</c:v>
                </c:pt>
                <c:pt idx="25">
                  <c:v>59646618.670000002</c:v>
                </c:pt>
                <c:pt idx="26">
                  <c:v>59048999.039999999</c:v>
                </c:pt>
                <c:pt idx="27">
                  <c:v>58585648.289999992</c:v>
                </c:pt>
                <c:pt idx="28">
                  <c:v>56524481.530000001</c:v>
                </c:pt>
                <c:pt idx="29">
                  <c:v>65509585.969999999</c:v>
                </c:pt>
                <c:pt idx="30">
                  <c:v>64355057.829999998</c:v>
                </c:pt>
                <c:pt idx="31">
                  <c:v>64194982.5</c:v>
                </c:pt>
                <c:pt idx="32">
                  <c:v>59870451.649999991</c:v>
                </c:pt>
                <c:pt idx="33">
                  <c:v>59046962.829999998</c:v>
                </c:pt>
                <c:pt idx="34">
                  <c:v>58093272.949999996</c:v>
                </c:pt>
                <c:pt idx="35">
                  <c:v>62716881.030000001</c:v>
                </c:pt>
                <c:pt idx="36">
                  <c:v>57591349.659999996</c:v>
                </c:pt>
                <c:pt idx="37">
                  <c:v>58679512.689999998</c:v>
                </c:pt>
                <c:pt idx="38">
                  <c:v>56684968.530000001</c:v>
                </c:pt>
                <c:pt idx="39">
                  <c:v>59753666.329999998</c:v>
                </c:pt>
                <c:pt idx="40">
                  <c:v>59264232.969999999</c:v>
                </c:pt>
                <c:pt idx="41">
                  <c:v>58935577.649999991</c:v>
                </c:pt>
                <c:pt idx="42">
                  <c:v>62156258.689999998</c:v>
                </c:pt>
                <c:pt idx="43">
                  <c:v>65319315.710000008</c:v>
                </c:pt>
                <c:pt idx="44">
                  <c:v>60019537.849999994</c:v>
                </c:pt>
                <c:pt idx="45">
                  <c:v>62913331.030000001</c:v>
                </c:pt>
                <c:pt idx="46">
                  <c:v>60837138.969999999</c:v>
                </c:pt>
                <c:pt idx="47">
                  <c:v>55769332.220000006</c:v>
                </c:pt>
                <c:pt idx="48">
                  <c:v>55812157.469999999</c:v>
                </c:pt>
                <c:pt idx="49">
                  <c:v>58124585.670000002</c:v>
                </c:pt>
                <c:pt idx="50">
                  <c:v>56604775.920000024</c:v>
                </c:pt>
                <c:pt idx="51">
                  <c:v>56621753.219999999</c:v>
                </c:pt>
                <c:pt idx="52">
                  <c:v>62239993.620000005</c:v>
                </c:pt>
                <c:pt idx="53">
                  <c:v>56179191.579999998</c:v>
                </c:pt>
                <c:pt idx="54">
                  <c:v>55666285.370000005</c:v>
                </c:pt>
                <c:pt idx="55">
                  <c:v>62801739.5</c:v>
                </c:pt>
                <c:pt idx="56">
                  <c:v>58994935.510000005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A48C-4F5F-9C0D-ACC71A9E1FF3}"/>
            </c:ext>
          </c:extLst>
        </c:ser>
        <c:ser>
          <c:idx val="2"/>
          <c:order val="4"/>
          <c:tx>
            <c:strRef>
              <c:f>Calculs!$E$25</c:f>
              <c:strCache>
                <c:ptCount val="1"/>
                <c:pt idx="0">
                  <c:v> Campano-Maastrichtien 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Calculs!$F$25:$BJ$25</c:f>
              <c:numCache>
                <c:formatCode>#\ ##0_ ;\-#\ ##0\ </c:formatCode>
                <c:ptCount val="57"/>
                <c:pt idx="0">
                  <c:v>87598</c:v>
                </c:pt>
                <c:pt idx="1">
                  <c:v>94519</c:v>
                </c:pt>
                <c:pt idx="2">
                  <c:v>129251</c:v>
                </c:pt>
                <c:pt idx="3">
                  <c:v>125181</c:v>
                </c:pt>
                <c:pt idx="4">
                  <c:v>139519</c:v>
                </c:pt>
                <c:pt idx="5">
                  <c:v>2406744.5300000003</c:v>
                </c:pt>
                <c:pt idx="6">
                  <c:v>3104577</c:v>
                </c:pt>
                <c:pt idx="7">
                  <c:v>2665377.33</c:v>
                </c:pt>
                <c:pt idx="8">
                  <c:v>3094392.5300000003</c:v>
                </c:pt>
                <c:pt idx="9">
                  <c:v>3397449.87</c:v>
                </c:pt>
                <c:pt idx="10">
                  <c:v>3713925.67</c:v>
                </c:pt>
                <c:pt idx="11">
                  <c:v>3700765.33</c:v>
                </c:pt>
                <c:pt idx="12">
                  <c:v>3312099.33</c:v>
                </c:pt>
                <c:pt idx="13">
                  <c:v>3235455.33</c:v>
                </c:pt>
                <c:pt idx="14">
                  <c:v>3136840.67</c:v>
                </c:pt>
                <c:pt idx="15">
                  <c:v>3028170.33</c:v>
                </c:pt>
                <c:pt idx="16">
                  <c:v>2977629.19</c:v>
                </c:pt>
                <c:pt idx="17">
                  <c:v>3511593.7199999997</c:v>
                </c:pt>
                <c:pt idx="18">
                  <c:v>3398322.74</c:v>
                </c:pt>
                <c:pt idx="19">
                  <c:v>3615198.02</c:v>
                </c:pt>
                <c:pt idx="20">
                  <c:v>3894611.4499999997</c:v>
                </c:pt>
                <c:pt idx="21">
                  <c:v>3024744.83</c:v>
                </c:pt>
                <c:pt idx="22">
                  <c:v>3458404.64</c:v>
                </c:pt>
                <c:pt idx="23">
                  <c:v>3824842.46</c:v>
                </c:pt>
                <c:pt idx="24">
                  <c:v>3805410.96</c:v>
                </c:pt>
                <c:pt idx="25">
                  <c:v>3444474.3499999996</c:v>
                </c:pt>
                <c:pt idx="26">
                  <c:v>3418658.57</c:v>
                </c:pt>
                <c:pt idx="27">
                  <c:v>3643125.6</c:v>
                </c:pt>
                <c:pt idx="28">
                  <c:v>4167276.64</c:v>
                </c:pt>
                <c:pt idx="29">
                  <c:v>3863345.39</c:v>
                </c:pt>
                <c:pt idx="30">
                  <c:v>3259110.79</c:v>
                </c:pt>
                <c:pt idx="31">
                  <c:v>3954317.38</c:v>
                </c:pt>
                <c:pt idx="32">
                  <c:v>3282216.3800000004</c:v>
                </c:pt>
                <c:pt idx="33">
                  <c:v>3739585.3000000003</c:v>
                </c:pt>
                <c:pt idx="34">
                  <c:v>4008102.12</c:v>
                </c:pt>
                <c:pt idx="35">
                  <c:v>4099793.5500000003</c:v>
                </c:pt>
                <c:pt idx="36">
                  <c:v>4643972.37</c:v>
                </c:pt>
                <c:pt idx="37">
                  <c:v>4730758.4000000004</c:v>
                </c:pt>
                <c:pt idx="38">
                  <c:v>4431827.87</c:v>
                </c:pt>
                <c:pt idx="39">
                  <c:v>4672435.71</c:v>
                </c:pt>
                <c:pt idx="40">
                  <c:v>4751095.16</c:v>
                </c:pt>
                <c:pt idx="41">
                  <c:v>4804178.25</c:v>
                </c:pt>
                <c:pt idx="42">
                  <c:v>4684706.1100000003</c:v>
                </c:pt>
                <c:pt idx="43">
                  <c:v>4600622.6399999997</c:v>
                </c:pt>
                <c:pt idx="44">
                  <c:v>4366731.17</c:v>
                </c:pt>
                <c:pt idx="45">
                  <c:v>4392430.41</c:v>
                </c:pt>
                <c:pt idx="46">
                  <c:v>4478652.9399999995</c:v>
                </c:pt>
                <c:pt idx="47">
                  <c:v>3882865.66</c:v>
                </c:pt>
                <c:pt idx="48">
                  <c:v>3856734.2199999997</c:v>
                </c:pt>
                <c:pt idx="49">
                  <c:v>4233890.54</c:v>
                </c:pt>
                <c:pt idx="50">
                  <c:v>4307112.8499999996</c:v>
                </c:pt>
                <c:pt idx="51">
                  <c:v>3737186.46</c:v>
                </c:pt>
                <c:pt idx="52">
                  <c:v>3607445.6</c:v>
                </c:pt>
                <c:pt idx="53">
                  <c:v>3532942.44</c:v>
                </c:pt>
                <c:pt idx="54">
                  <c:v>3556740</c:v>
                </c:pt>
                <c:pt idx="55">
                  <c:v>3897288.33</c:v>
                </c:pt>
                <c:pt idx="56">
                  <c:v>3360177.33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A48C-4F5F-9C0D-ACC71A9E1FF3}"/>
            </c:ext>
          </c:extLst>
        </c:ser>
        <c:ser>
          <c:idx val="3"/>
          <c:order val="5"/>
          <c:tx>
            <c:strRef>
              <c:f>Calculs!$E$26</c:f>
              <c:strCache>
                <c:ptCount val="1"/>
                <c:pt idx="0">
                  <c:v> Cénomano-Turonien 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dPt>
            <c:idx val="52"/>
            <c:bubble3D val="0"/>
            <c:spPr>
              <a:ln w="25400"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48C-4F5F-9C0D-ACC71A9E1FF3}"/>
              </c:ext>
            </c:extLst>
          </c:dPt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Calculs!$F$26:$BJ$26</c:f>
              <c:numCache>
                <c:formatCode>#\ ##0_ ;\-#\ ##0\ 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143484</c:v>
                </c:pt>
                <c:pt idx="6">
                  <c:v>150000</c:v>
                </c:pt>
                <c:pt idx="7">
                  <c:v>180000</c:v>
                </c:pt>
                <c:pt idx="8">
                  <c:v>339130</c:v>
                </c:pt>
                <c:pt idx="9">
                  <c:v>387400</c:v>
                </c:pt>
                <c:pt idx="10">
                  <c:v>859836</c:v>
                </c:pt>
                <c:pt idx="11">
                  <c:v>607501</c:v>
                </c:pt>
                <c:pt idx="12">
                  <c:v>1023339</c:v>
                </c:pt>
                <c:pt idx="13">
                  <c:v>537775</c:v>
                </c:pt>
                <c:pt idx="14">
                  <c:v>533725</c:v>
                </c:pt>
                <c:pt idx="15">
                  <c:v>629701</c:v>
                </c:pt>
                <c:pt idx="16">
                  <c:v>1009204</c:v>
                </c:pt>
                <c:pt idx="17">
                  <c:v>883478</c:v>
                </c:pt>
                <c:pt idx="18">
                  <c:v>905197</c:v>
                </c:pt>
                <c:pt idx="19">
                  <c:v>899577</c:v>
                </c:pt>
                <c:pt idx="20">
                  <c:v>829409</c:v>
                </c:pt>
                <c:pt idx="21">
                  <c:v>986575</c:v>
                </c:pt>
                <c:pt idx="22">
                  <c:v>1089499</c:v>
                </c:pt>
                <c:pt idx="23">
                  <c:v>1433025</c:v>
                </c:pt>
                <c:pt idx="24">
                  <c:v>1920383</c:v>
                </c:pt>
                <c:pt idx="25">
                  <c:v>2074863</c:v>
                </c:pt>
                <c:pt idx="26">
                  <c:v>2126445</c:v>
                </c:pt>
                <c:pt idx="27">
                  <c:v>1945224</c:v>
                </c:pt>
                <c:pt idx="28">
                  <c:v>2379094</c:v>
                </c:pt>
                <c:pt idx="29">
                  <c:v>2449243</c:v>
                </c:pt>
                <c:pt idx="30">
                  <c:v>1992599</c:v>
                </c:pt>
                <c:pt idx="31">
                  <c:v>2301394</c:v>
                </c:pt>
                <c:pt idx="32">
                  <c:v>2412638</c:v>
                </c:pt>
                <c:pt idx="33">
                  <c:v>2545511</c:v>
                </c:pt>
                <c:pt idx="34">
                  <c:v>1896637</c:v>
                </c:pt>
                <c:pt idx="35">
                  <c:v>2980658</c:v>
                </c:pt>
                <c:pt idx="36">
                  <c:v>2826143</c:v>
                </c:pt>
                <c:pt idx="37">
                  <c:v>2645902</c:v>
                </c:pt>
                <c:pt idx="38">
                  <c:v>2560198</c:v>
                </c:pt>
                <c:pt idx="39">
                  <c:v>2579871</c:v>
                </c:pt>
                <c:pt idx="40">
                  <c:v>2404104</c:v>
                </c:pt>
                <c:pt idx="41">
                  <c:v>2525648</c:v>
                </c:pt>
                <c:pt idx="42">
                  <c:v>2555719</c:v>
                </c:pt>
                <c:pt idx="43">
                  <c:v>2308164</c:v>
                </c:pt>
                <c:pt idx="44">
                  <c:v>1756225</c:v>
                </c:pt>
                <c:pt idx="45">
                  <c:v>1900328</c:v>
                </c:pt>
                <c:pt idx="46">
                  <c:v>1144359</c:v>
                </c:pt>
                <c:pt idx="47">
                  <c:v>1742636</c:v>
                </c:pt>
                <c:pt idx="48">
                  <c:v>2252556</c:v>
                </c:pt>
                <c:pt idx="49">
                  <c:v>1998251</c:v>
                </c:pt>
                <c:pt idx="50">
                  <c:v>2253566</c:v>
                </c:pt>
                <c:pt idx="51">
                  <c:v>1927215</c:v>
                </c:pt>
                <c:pt idx="52">
                  <c:v>1856153</c:v>
                </c:pt>
                <c:pt idx="53">
                  <c:v>1805204</c:v>
                </c:pt>
                <c:pt idx="54">
                  <c:v>1924591</c:v>
                </c:pt>
                <c:pt idx="55">
                  <c:v>1936499</c:v>
                </c:pt>
                <c:pt idx="56">
                  <c:v>1563609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A48C-4F5F-9C0D-ACC71A9E1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811616"/>
        <c:axId val="209811224"/>
      </c:lineChart>
      <c:catAx>
        <c:axId val="2098116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 w="28575"/>
        </c:spPr>
        <c:txPr>
          <a:bodyPr rot="-54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22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09811224"/>
        <c:scaling>
          <c:orientation val="minMax"/>
          <c:max val="1000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616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29815800889848215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b="1"/>
                    <a:t>Millions m</a:t>
                  </a:r>
                  <a:r>
                    <a:rPr lang="fr-FR" b="1" baseline="30000"/>
                    <a:t>3</a:t>
                  </a:r>
                  <a:r>
                    <a:rPr lang="fr-FR" b="1"/>
                    <a:t> par nappe</a:t>
                  </a:r>
                </a:p>
              </c:rich>
            </c:tx>
          </c:dispUnitsLbl>
        </c:dispUnits>
      </c:valAx>
      <c:valAx>
        <c:axId val="209813576"/>
        <c:scaling>
          <c:orientation val="minMax"/>
          <c:max val="180000000"/>
          <c:min val="0"/>
        </c:scaling>
        <c:delete val="0"/>
        <c:axPos val="r"/>
        <c:numFmt formatCode="#\ ##0_ ;\-#\ ##0\ 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09813968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5391567832918245"/>
                <c:y val="0.27784280582580773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sz="800" b="1" dirty="0"/>
                    <a:t>Millions m</a:t>
                  </a:r>
                  <a:r>
                    <a:rPr lang="fr-FR" sz="800" b="1" baseline="30000" dirty="0"/>
                    <a:t>3</a:t>
                  </a:r>
                  <a:r>
                    <a:rPr lang="fr-FR" sz="800" b="1" dirty="0"/>
                    <a:t> au total</a:t>
                  </a:r>
                </a:p>
              </c:rich>
            </c:tx>
          </c:dispUnitsLbl>
        </c:dispUnits>
      </c:valAx>
      <c:catAx>
        <c:axId val="209813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9813576"/>
        <c:crosses val="autoZero"/>
        <c:auto val="1"/>
        <c:lblAlgn val="ctr"/>
        <c:lblOffset val="100"/>
        <c:noMultiLvlLbl val="1"/>
      </c:catAx>
      <c:spPr>
        <a:pattFill prst="pct5">
          <a:fgClr>
            <a:srgbClr val="FFFFFF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11661180555555556"/>
          <c:y val="4.6808099398947242E-2"/>
          <c:w val="0.31198940972222222"/>
          <c:h val="0.2527665776518764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500"/>
          </a:pPr>
          <a:endParaRPr lang="fr-F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2980289868589"/>
          <c:y val="0.1451852756941939"/>
          <c:w val="0.72107264037143914"/>
          <c:h val="0.7790120675747122"/>
        </c:manualLayout>
      </c:layout>
      <c:lineChart>
        <c:grouping val="standard"/>
        <c:varyColors val="0"/>
        <c:ser>
          <c:idx val="0"/>
          <c:order val="0"/>
          <c:tx>
            <c:strRef>
              <c:f>Calculs!$E$24</c:f>
              <c:strCache>
                <c:ptCount val="1"/>
                <c:pt idx="0">
                  <c:v> Miocene </c:v>
                </c:pt>
              </c:strCache>
            </c:strRef>
          </c:tx>
          <c:spPr>
            <a:ln w="5080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Calculs!$F$24:$BJ$24</c:f>
              <c:numCache>
                <c:formatCode>#\ ##0_ ;\-#\ ##0\ </c:formatCode>
                <c:ptCount val="57"/>
                <c:pt idx="0">
                  <c:v>30000</c:v>
                </c:pt>
                <c:pt idx="1">
                  <c:v>939950</c:v>
                </c:pt>
                <c:pt idx="2">
                  <c:v>754620</c:v>
                </c:pt>
                <c:pt idx="3">
                  <c:v>2273000</c:v>
                </c:pt>
                <c:pt idx="4">
                  <c:v>2189260</c:v>
                </c:pt>
                <c:pt idx="5">
                  <c:v>1721292</c:v>
                </c:pt>
                <c:pt idx="6">
                  <c:v>2655240.5</c:v>
                </c:pt>
                <c:pt idx="7">
                  <c:v>2644220.5</c:v>
                </c:pt>
                <c:pt idx="8">
                  <c:v>2194044</c:v>
                </c:pt>
                <c:pt idx="9">
                  <c:v>2284417.5</c:v>
                </c:pt>
                <c:pt idx="10">
                  <c:v>2885012</c:v>
                </c:pt>
                <c:pt idx="11">
                  <c:v>3241728.5</c:v>
                </c:pt>
                <c:pt idx="12">
                  <c:v>3616064.5</c:v>
                </c:pt>
                <c:pt idx="13">
                  <c:v>3126676.5</c:v>
                </c:pt>
                <c:pt idx="14">
                  <c:v>3012804.5</c:v>
                </c:pt>
                <c:pt idx="15">
                  <c:v>3320022</c:v>
                </c:pt>
                <c:pt idx="16">
                  <c:v>3686558.5</c:v>
                </c:pt>
                <c:pt idx="17">
                  <c:v>4671248.5</c:v>
                </c:pt>
                <c:pt idx="18">
                  <c:v>5299673</c:v>
                </c:pt>
                <c:pt idx="19">
                  <c:v>5498425.5</c:v>
                </c:pt>
                <c:pt idx="20">
                  <c:v>5825108.5</c:v>
                </c:pt>
                <c:pt idx="21">
                  <c:v>6592362.5</c:v>
                </c:pt>
                <c:pt idx="22">
                  <c:v>6873754.5</c:v>
                </c:pt>
                <c:pt idx="23">
                  <c:v>7121202.5</c:v>
                </c:pt>
                <c:pt idx="24">
                  <c:v>7358267.5</c:v>
                </c:pt>
                <c:pt idx="25">
                  <c:v>7870380</c:v>
                </c:pt>
                <c:pt idx="26">
                  <c:v>8671234.25</c:v>
                </c:pt>
                <c:pt idx="27">
                  <c:v>8997429.25</c:v>
                </c:pt>
                <c:pt idx="28">
                  <c:v>10404259.75</c:v>
                </c:pt>
                <c:pt idx="29">
                  <c:v>10806109.25</c:v>
                </c:pt>
                <c:pt idx="30">
                  <c:v>11556281.33</c:v>
                </c:pt>
                <c:pt idx="31">
                  <c:v>12086201.33</c:v>
                </c:pt>
                <c:pt idx="32">
                  <c:v>12441631.33</c:v>
                </c:pt>
                <c:pt idx="33">
                  <c:v>14108197.33</c:v>
                </c:pt>
                <c:pt idx="34">
                  <c:v>13655904.08</c:v>
                </c:pt>
                <c:pt idx="35">
                  <c:v>14391634.58</c:v>
                </c:pt>
                <c:pt idx="36">
                  <c:v>14966858.83</c:v>
                </c:pt>
                <c:pt idx="37">
                  <c:v>14860171.25</c:v>
                </c:pt>
                <c:pt idx="38">
                  <c:v>15004623.08</c:v>
                </c:pt>
                <c:pt idx="39">
                  <c:v>15452058.33</c:v>
                </c:pt>
                <c:pt idx="40">
                  <c:v>16340739.08</c:v>
                </c:pt>
                <c:pt idx="41">
                  <c:v>16716444</c:v>
                </c:pt>
                <c:pt idx="42">
                  <c:v>17069718.579999998</c:v>
                </c:pt>
                <c:pt idx="43">
                  <c:v>17223848.920000002</c:v>
                </c:pt>
                <c:pt idx="44">
                  <c:v>16449142.75</c:v>
                </c:pt>
                <c:pt idx="45">
                  <c:v>17912694.409999996</c:v>
                </c:pt>
                <c:pt idx="46">
                  <c:v>16682999.41</c:v>
                </c:pt>
                <c:pt idx="47">
                  <c:v>16266310.51</c:v>
                </c:pt>
                <c:pt idx="48">
                  <c:v>16623339.339999991</c:v>
                </c:pt>
                <c:pt idx="49">
                  <c:v>14519319.760000004</c:v>
                </c:pt>
                <c:pt idx="50">
                  <c:v>16875983.280000001</c:v>
                </c:pt>
                <c:pt idx="51">
                  <c:v>15394194.159999998</c:v>
                </c:pt>
                <c:pt idx="52">
                  <c:v>14392315.710000001</c:v>
                </c:pt>
                <c:pt idx="53">
                  <c:v>14693577.75</c:v>
                </c:pt>
                <c:pt idx="54">
                  <c:v>13606939.600000001</c:v>
                </c:pt>
                <c:pt idx="55">
                  <c:v>16611727.84</c:v>
                </c:pt>
                <c:pt idx="56">
                  <c:v>18598182.329999998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01A-4CC1-80F0-C25E8D31F476}"/>
            </c:ext>
          </c:extLst>
        </c:ser>
        <c:ser>
          <c:idx val="6"/>
          <c:order val="1"/>
          <c:tx>
            <c:strRef>
              <c:f>Calculs!$E$25</c:f>
              <c:strCache>
                <c:ptCount val="1"/>
                <c:pt idx="0">
                  <c:v> Oligocene Rive Gauche </c:v>
                </c:pt>
              </c:strCache>
            </c:strRef>
          </c:tx>
          <c:spPr>
            <a:ln w="50800">
              <a:solidFill>
                <a:srgbClr val="EAB2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Calculs!$F$25:$BJ$25</c:f>
              <c:numCache>
                <c:formatCode>#\ ##0_ ;\-#\ ##0\ </c:formatCode>
                <c:ptCount val="57"/>
                <c:pt idx="0">
                  <c:v>1214215</c:v>
                </c:pt>
                <c:pt idx="1">
                  <c:v>17860234</c:v>
                </c:pt>
                <c:pt idx="2">
                  <c:v>18266256</c:v>
                </c:pt>
                <c:pt idx="3">
                  <c:v>17430114</c:v>
                </c:pt>
                <c:pt idx="4">
                  <c:v>19548874</c:v>
                </c:pt>
                <c:pt idx="5">
                  <c:v>8908982.4000000004</c:v>
                </c:pt>
                <c:pt idx="6">
                  <c:v>8461861.5</c:v>
                </c:pt>
                <c:pt idx="7">
                  <c:v>11236286.5</c:v>
                </c:pt>
                <c:pt idx="8">
                  <c:v>35454669.399999999</c:v>
                </c:pt>
                <c:pt idx="9">
                  <c:v>37542674.399999999</c:v>
                </c:pt>
                <c:pt idx="10">
                  <c:v>39217503.5</c:v>
                </c:pt>
                <c:pt idx="11">
                  <c:v>37651534</c:v>
                </c:pt>
                <c:pt idx="12">
                  <c:v>37511086.5</c:v>
                </c:pt>
                <c:pt idx="13">
                  <c:v>38182825</c:v>
                </c:pt>
                <c:pt idx="14">
                  <c:v>40592295.170000002</c:v>
                </c:pt>
                <c:pt idx="15">
                  <c:v>40623373</c:v>
                </c:pt>
                <c:pt idx="16">
                  <c:v>42757010.75</c:v>
                </c:pt>
                <c:pt idx="17">
                  <c:v>45515253.629999995</c:v>
                </c:pt>
                <c:pt idx="18">
                  <c:v>46397319.469999999</c:v>
                </c:pt>
                <c:pt idx="19">
                  <c:v>46136129.909999996</c:v>
                </c:pt>
                <c:pt idx="20">
                  <c:v>44630178.780000001</c:v>
                </c:pt>
                <c:pt idx="21">
                  <c:v>44212374</c:v>
                </c:pt>
                <c:pt idx="22">
                  <c:v>46785990.590000004</c:v>
                </c:pt>
                <c:pt idx="23">
                  <c:v>48114671.940000005</c:v>
                </c:pt>
                <c:pt idx="24">
                  <c:v>51549793.600000001</c:v>
                </c:pt>
                <c:pt idx="25">
                  <c:v>53185869.729999997</c:v>
                </c:pt>
                <c:pt idx="26">
                  <c:v>52761362.039999999</c:v>
                </c:pt>
                <c:pt idx="27">
                  <c:v>50892551.449999996</c:v>
                </c:pt>
                <c:pt idx="28">
                  <c:v>53165410.010000005</c:v>
                </c:pt>
                <c:pt idx="29">
                  <c:v>50982439.730000004</c:v>
                </c:pt>
                <c:pt idx="30">
                  <c:v>51066460.760000005</c:v>
                </c:pt>
                <c:pt idx="31">
                  <c:v>51210350.289999999</c:v>
                </c:pt>
                <c:pt idx="32">
                  <c:v>51687873.129999995</c:v>
                </c:pt>
                <c:pt idx="33">
                  <c:v>54942098.590000004</c:v>
                </c:pt>
                <c:pt idx="34">
                  <c:v>57982224.669999987</c:v>
                </c:pt>
                <c:pt idx="35">
                  <c:v>59705446.140000001</c:v>
                </c:pt>
                <c:pt idx="36">
                  <c:v>59614822.390000001</c:v>
                </c:pt>
                <c:pt idx="37">
                  <c:v>61778862.529999994</c:v>
                </c:pt>
                <c:pt idx="38">
                  <c:v>62550055.310000002</c:v>
                </c:pt>
                <c:pt idx="39">
                  <c:v>61010251.060000002</c:v>
                </c:pt>
                <c:pt idx="40">
                  <c:v>64011614.069999993</c:v>
                </c:pt>
                <c:pt idx="41">
                  <c:v>66896299.189999998</c:v>
                </c:pt>
                <c:pt idx="42">
                  <c:v>64130751.450000003</c:v>
                </c:pt>
                <c:pt idx="43">
                  <c:v>65952693.849999994</c:v>
                </c:pt>
                <c:pt idx="44">
                  <c:v>65932583.07</c:v>
                </c:pt>
                <c:pt idx="45">
                  <c:v>64547223.539999992</c:v>
                </c:pt>
                <c:pt idx="46">
                  <c:v>65064704.119999997</c:v>
                </c:pt>
                <c:pt idx="47">
                  <c:v>63665071.670000002</c:v>
                </c:pt>
                <c:pt idx="48">
                  <c:v>61563646.709999993</c:v>
                </c:pt>
                <c:pt idx="49">
                  <c:v>60431434.840000004</c:v>
                </c:pt>
                <c:pt idx="50">
                  <c:v>61068739.340000011</c:v>
                </c:pt>
                <c:pt idx="51">
                  <c:v>59727080.700000003</c:v>
                </c:pt>
                <c:pt idx="52">
                  <c:v>57351141.049999997</c:v>
                </c:pt>
                <c:pt idx="53">
                  <c:v>59596445.779999994</c:v>
                </c:pt>
                <c:pt idx="54">
                  <c:v>58723453.320000008</c:v>
                </c:pt>
                <c:pt idx="55">
                  <c:v>59101131.340000004</c:v>
                </c:pt>
                <c:pt idx="56">
                  <c:v>62053401.280000001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701A-4CC1-80F0-C25E8D31F476}"/>
            </c:ext>
          </c:extLst>
        </c:ser>
        <c:ser>
          <c:idx val="5"/>
          <c:order val="2"/>
          <c:tx>
            <c:strRef>
              <c:f>Calculs!$E$23</c:f>
              <c:strCache>
                <c:ptCount val="1"/>
                <c:pt idx="0">
                  <c:v> Eocene 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Calculs!$F$23:$BJ$23</c:f>
              <c:numCache>
                <c:formatCode>#\ ##0_ ;\-#\ ##0\ </c:formatCode>
                <c:ptCount val="57"/>
                <c:pt idx="0">
                  <c:v>8078646</c:v>
                </c:pt>
                <c:pt idx="1">
                  <c:v>11283086</c:v>
                </c:pt>
                <c:pt idx="2">
                  <c:v>18439296</c:v>
                </c:pt>
                <c:pt idx="3">
                  <c:v>22436926</c:v>
                </c:pt>
                <c:pt idx="4">
                  <c:v>25967258</c:v>
                </c:pt>
                <c:pt idx="5">
                  <c:v>26249891.060000002</c:v>
                </c:pt>
                <c:pt idx="6">
                  <c:v>26027771</c:v>
                </c:pt>
                <c:pt idx="7">
                  <c:v>30974527.66</c:v>
                </c:pt>
                <c:pt idx="8">
                  <c:v>33049825.060000002</c:v>
                </c:pt>
                <c:pt idx="9">
                  <c:v>33586949.240000002</c:v>
                </c:pt>
                <c:pt idx="10">
                  <c:v>39723264.840000004</c:v>
                </c:pt>
                <c:pt idx="11">
                  <c:v>44052007.159999996</c:v>
                </c:pt>
                <c:pt idx="12">
                  <c:v>45260933.659999996</c:v>
                </c:pt>
                <c:pt idx="13">
                  <c:v>48773889.159999996</c:v>
                </c:pt>
                <c:pt idx="14">
                  <c:v>47784446.680000007</c:v>
                </c:pt>
                <c:pt idx="15">
                  <c:v>47827672.659999996</c:v>
                </c:pt>
                <c:pt idx="16">
                  <c:v>53677448.590000004</c:v>
                </c:pt>
                <c:pt idx="17">
                  <c:v>43497062.140000001</c:v>
                </c:pt>
                <c:pt idx="18">
                  <c:v>49700007.800000004</c:v>
                </c:pt>
                <c:pt idx="19">
                  <c:v>50066274.57</c:v>
                </c:pt>
                <c:pt idx="20">
                  <c:v>52715761.290000007</c:v>
                </c:pt>
                <c:pt idx="21">
                  <c:v>56821401.659999996</c:v>
                </c:pt>
                <c:pt idx="22">
                  <c:v>55408878.25</c:v>
                </c:pt>
                <c:pt idx="23">
                  <c:v>53644181.120000005</c:v>
                </c:pt>
                <c:pt idx="24">
                  <c:v>54606858.939999998</c:v>
                </c:pt>
                <c:pt idx="25">
                  <c:v>61881759.899999999</c:v>
                </c:pt>
                <c:pt idx="26">
                  <c:v>61159534.079999998</c:v>
                </c:pt>
                <c:pt idx="27">
                  <c:v>60340183.739999995</c:v>
                </c:pt>
                <c:pt idx="28">
                  <c:v>58378302.540000007</c:v>
                </c:pt>
                <c:pt idx="29">
                  <c:v>68023896.700000018</c:v>
                </c:pt>
                <c:pt idx="30">
                  <c:v>67029594.760000005</c:v>
                </c:pt>
                <c:pt idx="31">
                  <c:v>66789915.629999995</c:v>
                </c:pt>
                <c:pt idx="32">
                  <c:v>62492561.789999992</c:v>
                </c:pt>
                <c:pt idx="33">
                  <c:v>61770204.430000007</c:v>
                </c:pt>
                <c:pt idx="34">
                  <c:v>60526595.789999992</c:v>
                </c:pt>
                <c:pt idx="35">
                  <c:v>65100923.340000004</c:v>
                </c:pt>
                <c:pt idx="36">
                  <c:v>60092168.049999997</c:v>
                </c:pt>
                <c:pt idx="37">
                  <c:v>61271661.719999991</c:v>
                </c:pt>
                <c:pt idx="38">
                  <c:v>59339535.349999994</c:v>
                </c:pt>
                <c:pt idx="39">
                  <c:v>62436047.560000002</c:v>
                </c:pt>
                <c:pt idx="40">
                  <c:v>62078991.389999993</c:v>
                </c:pt>
                <c:pt idx="41">
                  <c:v>61837306.509999998</c:v>
                </c:pt>
                <c:pt idx="42">
                  <c:v>65016939.469999999</c:v>
                </c:pt>
                <c:pt idx="43">
                  <c:v>68321955.889999986</c:v>
                </c:pt>
                <c:pt idx="44">
                  <c:v>63200391.920000002</c:v>
                </c:pt>
                <c:pt idx="45">
                  <c:v>65784091.409999996</c:v>
                </c:pt>
                <c:pt idx="46">
                  <c:v>63404236.920000002</c:v>
                </c:pt>
                <c:pt idx="47">
                  <c:v>58347340.049999982</c:v>
                </c:pt>
                <c:pt idx="48">
                  <c:v>58432341.779999994</c:v>
                </c:pt>
                <c:pt idx="49">
                  <c:v>60915506.939999998</c:v>
                </c:pt>
                <c:pt idx="50">
                  <c:v>59513893.770000011</c:v>
                </c:pt>
                <c:pt idx="51">
                  <c:v>59672780.880000018</c:v>
                </c:pt>
                <c:pt idx="52">
                  <c:v>64817095.369999997</c:v>
                </c:pt>
                <c:pt idx="53">
                  <c:v>58666940.519999996</c:v>
                </c:pt>
                <c:pt idx="54">
                  <c:v>58038627.819999985</c:v>
                </c:pt>
                <c:pt idx="55">
                  <c:v>65673804.670000002</c:v>
                </c:pt>
                <c:pt idx="56">
                  <c:v>62021576.020000003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701A-4CC1-80F0-C25E8D31F476}"/>
            </c:ext>
          </c:extLst>
        </c:ser>
        <c:ser>
          <c:idx val="2"/>
          <c:order val="3"/>
          <c:tx>
            <c:strRef>
              <c:f>Calculs!$E$21</c:f>
              <c:strCache>
                <c:ptCount val="1"/>
                <c:pt idx="0">
                  <c:v> Campano-Maastrichtien 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Calculs!$F$21:$BJ$21</c:f>
              <c:numCache>
                <c:formatCode>#\ ##0_ ;\-#\ ##0\ </c:formatCode>
                <c:ptCount val="57"/>
                <c:pt idx="0">
                  <c:v>87598</c:v>
                </c:pt>
                <c:pt idx="1">
                  <c:v>94519</c:v>
                </c:pt>
                <c:pt idx="2">
                  <c:v>129251</c:v>
                </c:pt>
                <c:pt idx="3">
                  <c:v>125181</c:v>
                </c:pt>
                <c:pt idx="4">
                  <c:v>139519</c:v>
                </c:pt>
                <c:pt idx="5">
                  <c:v>2406744.5300000003</c:v>
                </c:pt>
                <c:pt idx="6">
                  <c:v>3104577</c:v>
                </c:pt>
                <c:pt idx="7">
                  <c:v>2665377.33</c:v>
                </c:pt>
                <c:pt idx="8">
                  <c:v>3094392.5300000003</c:v>
                </c:pt>
                <c:pt idx="9">
                  <c:v>3397449.87</c:v>
                </c:pt>
                <c:pt idx="10">
                  <c:v>3713925.67</c:v>
                </c:pt>
                <c:pt idx="11">
                  <c:v>3700765.33</c:v>
                </c:pt>
                <c:pt idx="12">
                  <c:v>3312099.33</c:v>
                </c:pt>
                <c:pt idx="13">
                  <c:v>3235455.33</c:v>
                </c:pt>
                <c:pt idx="14">
                  <c:v>3136840.67</c:v>
                </c:pt>
                <c:pt idx="15">
                  <c:v>3028170.33</c:v>
                </c:pt>
                <c:pt idx="16">
                  <c:v>2977629.19</c:v>
                </c:pt>
                <c:pt idx="17">
                  <c:v>3511593.7199999997</c:v>
                </c:pt>
                <c:pt idx="18">
                  <c:v>3398322.74</c:v>
                </c:pt>
                <c:pt idx="19">
                  <c:v>3615198.02</c:v>
                </c:pt>
                <c:pt idx="20">
                  <c:v>3894611.45</c:v>
                </c:pt>
                <c:pt idx="21">
                  <c:v>3024744.83</c:v>
                </c:pt>
                <c:pt idx="22">
                  <c:v>3458404.64</c:v>
                </c:pt>
                <c:pt idx="23">
                  <c:v>3824842.46</c:v>
                </c:pt>
                <c:pt idx="24">
                  <c:v>3805410.96</c:v>
                </c:pt>
                <c:pt idx="25">
                  <c:v>3444474.35</c:v>
                </c:pt>
                <c:pt idx="26">
                  <c:v>3418658.57</c:v>
                </c:pt>
                <c:pt idx="27">
                  <c:v>3643125.6</c:v>
                </c:pt>
                <c:pt idx="28">
                  <c:v>4167276.64</c:v>
                </c:pt>
                <c:pt idx="29">
                  <c:v>3863345.3899999997</c:v>
                </c:pt>
                <c:pt idx="30">
                  <c:v>3259110.79</c:v>
                </c:pt>
                <c:pt idx="31">
                  <c:v>3954317.38</c:v>
                </c:pt>
                <c:pt idx="32">
                  <c:v>3282216.38</c:v>
                </c:pt>
                <c:pt idx="33">
                  <c:v>3739585.3</c:v>
                </c:pt>
                <c:pt idx="34">
                  <c:v>4008102.12</c:v>
                </c:pt>
                <c:pt idx="35">
                  <c:v>4099793.55</c:v>
                </c:pt>
                <c:pt idx="36">
                  <c:v>4643972.37</c:v>
                </c:pt>
                <c:pt idx="37">
                  <c:v>4730758.4000000004</c:v>
                </c:pt>
                <c:pt idx="38">
                  <c:v>4431827.87</c:v>
                </c:pt>
                <c:pt idx="39">
                  <c:v>4672435.71</c:v>
                </c:pt>
                <c:pt idx="40">
                  <c:v>4751095.16</c:v>
                </c:pt>
                <c:pt idx="41">
                  <c:v>4804178.25</c:v>
                </c:pt>
                <c:pt idx="42">
                  <c:v>4684706.1099999994</c:v>
                </c:pt>
                <c:pt idx="43">
                  <c:v>4600622.6400000006</c:v>
                </c:pt>
                <c:pt idx="44">
                  <c:v>4366731.17</c:v>
                </c:pt>
                <c:pt idx="45">
                  <c:v>4392430.41</c:v>
                </c:pt>
                <c:pt idx="46">
                  <c:v>4478652.9399999995</c:v>
                </c:pt>
                <c:pt idx="47">
                  <c:v>3882865.66</c:v>
                </c:pt>
                <c:pt idx="48">
                  <c:v>3856734.2199999997</c:v>
                </c:pt>
                <c:pt idx="49">
                  <c:v>4233890.54</c:v>
                </c:pt>
                <c:pt idx="50">
                  <c:v>4307112.8499999996</c:v>
                </c:pt>
                <c:pt idx="51">
                  <c:v>3737186.46</c:v>
                </c:pt>
                <c:pt idx="52">
                  <c:v>3607445.6</c:v>
                </c:pt>
                <c:pt idx="53">
                  <c:v>3532942.44</c:v>
                </c:pt>
                <c:pt idx="54">
                  <c:v>3556740</c:v>
                </c:pt>
                <c:pt idx="55">
                  <c:v>3897288.33</c:v>
                </c:pt>
                <c:pt idx="56">
                  <c:v>3360177.33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01A-4CC1-80F0-C25E8D31F476}"/>
            </c:ext>
          </c:extLst>
        </c:ser>
        <c:ser>
          <c:idx val="1"/>
          <c:order val="4"/>
          <c:tx>
            <c:strRef>
              <c:f>Calculs!$E$22</c:f>
              <c:strCache>
                <c:ptCount val="1"/>
                <c:pt idx="0">
                  <c:v> Cenomano-Turonien 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Calculs!$F$22:$BJ$22</c:f>
              <c:numCache>
                <c:formatCode>#\ ##0_ ;\-#\ ##0\ 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143484</c:v>
                </c:pt>
                <c:pt idx="6">
                  <c:v>150000</c:v>
                </c:pt>
                <c:pt idx="7">
                  <c:v>180000</c:v>
                </c:pt>
                <c:pt idx="8">
                  <c:v>339130</c:v>
                </c:pt>
                <c:pt idx="9">
                  <c:v>387400</c:v>
                </c:pt>
                <c:pt idx="10">
                  <c:v>859836</c:v>
                </c:pt>
                <c:pt idx="11">
                  <c:v>607501</c:v>
                </c:pt>
                <c:pt idx="12">
                  <c:v>1023339</c:v>
                </c:pt>
                <c:pt idx="13">
                  <c:v>537775</c:v>
                </c:pt>
                <c:pt idx="14">
                  <c:v>533725</c:v>
                </c:pt>
                <c:pt idx="15">
                  <c:v>629701</c:v>
                </c:pt>
                <c:pt idx="16">
                  <c:v>1009204</c:v>
                </c:pt>
                <c:pt idx="17">
                  <c:v>883478</c:v>
                </c:pt>
                <c:pt idx="18">
                  <c:v>905197</c:v>
                </c:pt>
                <c:pt idx="19">
                  <c:v>899577</c:v>
                </c:pt>
                <c:pt idx="20">
                  <c:v>829409</c:v>
                </c:pt>
                <c:pt idx="21">
                  <c:v>986575</c:v>
                </c:pt>
                <c:pt idx="22">
                  <c:v>1089499</c:v>
                </c:pt>
                <c:pt idx="23">
                  <c:v>1433025</c:v>
                </c:pt>
                <c:pt idx="24">
                  <c:v>1920383</c:v>
                </c:pt>
                <c:pt idx="25">
                  <c:v>2074863</c:v>
                </c:pt>
                <c:pt idx="26">
                  <c:v>2126445</c:v>
                </c:pt>
                <c:pt idx="27">
                  <c:v>1945224</c:v>
                </c:pt>
                <c:pt idx="28">
                  <c:v>2379094</c:v>
                </c:pt>
                <c:pt idx="29">
                  <c:v>2449243</c:v>
                </c:pt>
                <c:pt idx="30">
                  <c:v>1992599</c:v>
                </c:pt>
                <c:pt idx="31">
                  <c:v>2301394</c:v>
                </c:pt>
                <c:pt idx="32">
                  <c:v>2412638</c:v>
                </c:pt>
                <c:pt idx="33">
                  <c:v>2545511</c:v>
                </c:pt>
                <c:pt idx="34">
                  <c:v>1896637</c:v>
                </c:pt>
                <c:pt idx="35">
                  <c:v>2980658</c:v>
                </c:pt>
                <c:pt idx="36">
                  <c:v>2826143</c:v>
                </c:pt>
                <c:pt idx="37">
                  <c:v>2645902</c:v>
                </c:pt>
                <c:pt idx="38">
                  <c:v>2560198</c:v>
                </c:pt>
                <c:pt idx="39">
                  <c:v>2579871</c:v>
                </c:pt>
                <c:pt idx="40">
                  <c:v>2404104</c:v>
                </c:pt>
                <c:pt idx="41">
                  <c:v>2525648</c:v>
                </c:pt>
                <c:pt idx="42">
                  <c:v>2555719</c:v>
                </c:pt>
                <c:pt idx="43">
                  <c:v>2308164</c:v>
                </c:pt>
                <c:pt idx="44">
                  <c:v>1756225</c:v>
                </c:pt>
                <c:pt idx="45">
                  <c:v>1900328</c:v>
                </c:pt>
                <c:pt idx="46">
                  <c:v>1144359</c:v>
                </c:pt>
                <c:pt idx="47">
                  <c:v>1742636</c:v>
                </c:pt>
                <c:pt idx="48">
                  <c:v>2252556</c:v>
                </c:pt>
                <c:pt idx="49">
                  <c:v>1998251</c:v>
                </c:pt>
                <c:pt idx="50">
                  <c:v>2253566</c:v>
                </c:pt>
                <c:pt idx="51">
                  <c:v>1927215</c:v>
                </c:pt>
                <c:pt idx="52">
                  <c:v>1856153</c:v>
                </c:pt>
                <c:pt idx="53">
                  <c:v>1805204</c:v>
                </c:pt>
                <c:pt idx="54">
                  <c:v>1924591</c:v>
                </c:pt>
                <c:pt idx="55">
                  <c:v>1936499</c:v>
                </c:pt>
                <c:pt idx="56">
                  <c:v>1563609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01A-4CC1-80F0-C25E8D31F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811616"/>
        <c:axId val="209811224"/>
      </c:lineChart>
      <c:catAx>
        <c:axId val="2098116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high"/>
        <c:spPr>
          <a:ln w="28575"/>
        </c:spPr>
        <c:txPr>
          <a:bodyPr rot="-5400000" vert="horz"/>
          <a:lstStyle/>
          <a:p>
            <a:pPr>
              <a:defRPr sz="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224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209811224"/>
        <c:scaling>
          <c:orientation val="minMax"/>
          <c:max val="1000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616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3.5070749920097628E-2"/>
                <c:y val="8.0253035521195046E-2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b="1" dirty="0"/>
                    <a:t>Millions m</a:t>
                  </a:r>
                  <a:r>
                    <a:rPr lang="fr-FR" b="1" baseline="30000" dirty="0"/>
                    <a:t>3</a:t>
                  </a:r>
                </a:p>
              </c:rich>
            </c:tx>
          </c:dispUnitsLbl>
        </c:dispUnits>
      </c:valAx>
      <c:spPr>
        <a:pattFill prst="pct5">
          <a:fgClr>
            <a:srgbClr val="FFFFFF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13805605122983358"/>
          <c:y val="0.11610907433670033"/>
          <c:w val="0.27535850482676322"/>
          <c:h val="0.3249631266941887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700"/>
          </a:pPr>
          <a:endParaRPr lang="fr-F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2980289868589"/>
          <c:y val="0.1451852756941939"/>
          <c:w val="0.72107264037143914"/>
          <c:h val="0.7790120675747122"/>
        </c:manualLayout>
      </c:layout>
      <c:areaChart>
        <c:grouping val="standard"/>
        <c:varyColors val="0"/>
        <c:ser>
          <c:idx val="4"/>
          <c:order val="0"/>
          <c:tx>
            <c:strRef>
              <c:f>Calculs!$E$26</c:f>
              <c:strCache>
                <c:ptCount val="1"/>
                <c:pt idx="0">
                  <c:v> Total général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Calculs!$F$26:$BJ$26</c:f>
              <c:numCache>
                <c:formatCode>#\ ##0_ ;\-#\ ##0\ </c:formatCode>
                <c:ptCount val="57"/>
                <c:pt idx="0">
                  <c:v>9410459</c:v>
                </c:pt>
                <c:pt idx="1">
                  <c:v>30177789</c:v>
                </c:pt>
                <c:pt idx="2">
                  <c:v>37589423</c:v>
                </c:pt>
                <c:pt idx="3">
                  <c:v>42265221</c:v>
                </c:pt>
                <c:pt idx="4">
                  <c:v>47844911</c:v>
                </c:pt>
                <c:pt idx="5">
                  <c:v>39430393.990000002</c:v>
                </c:pt>
                <c:pt idx="6">
                  <c:v>40399450</c:v>
                </c:pt>
                <c:pt idx="7">
                  <c:v>47700411.990000002</c:v>
                </c:pt>
                <c:pt idx="8">
                  <c:v>74132060.99000001</c:v>
                </c:pt>
                <c:pt idx="9">
                  <c:v>77198891.00999999</c:v>
                </c:pt>
                <c:pt idx="10">
                  <c:v>86399542.010000005</c:v>
                </c:pt>
                <c:pt idx="11">
                  <c:v>89253535.989999995</c:v>
                </c:pt>
                <c:pt idx="12">
                  <c:v>90723522.989999995</c:v>
                </c:pt>
                <c:pt idx="13">
                  <c:v>93856620.989999995</c:v>
                </c:pt>
                <c:pt idx="14">
                  <c:v>95060112.020000011</c:v>
                </c:pt>
                <c:pt idx="15">
                  <c:v>95428938.989999995</c:v>
                </c:pt>
                <c:pt idx="16">
                  <c:v>104107851.03</c:v>
                </c:pt>
                <c:pt idx="17">
                  <c:v>98078635.989999995</c:v>
                </c:pt>
                <c:pt idx="18">
                  <c:v>105700520.01000001</c:v>
                </c:pt>
                <c:pt idx="19">
                  <c:v>106215605</c:v>
                </c:pt>
                <c:pt idx="20">
                  <c:v>107895069.02000001</c:v>
                </c:pt>
                <c:pt idx="21">
                  <c:v>111637457.98999999</c:v>
                </c:pt>
                <c:pt idx="22">
                  <c:v>113616526.98</c:v>
                </c:pt>
                <c:pt idx="23">
                  <c:v>114137923.02000001</c:v>
                </c:pt>
                <c:pt idx="24">
                  <c:v>119240714</c:v>
                </c:pt>
                <c:pt idx="25">
                  <c:v>128457346.97999999</c:v>
                </c:pt>
                <c:pt idx="26">
                  <c:v>128137233.94</c:v>
                </c:pt>
                <c:pt idx="27">
                  <c:v>125818514.03999999</c:v>
                </c:pt>
                <c:pt idx="28">
                  <c:v>128494342.94000001</c:v>
                </c:pt>
                <c:pt idx="29">
                  <c:v>136125034.07000002</c:v>
                </c:pt>
                <c:pt idx="30">
                  <c:v>134904046.64000002</c:v>
                </c:pt>
                <c:pt idx="31">
                  <c:v>136342178.63</c:v>
                </c:pt>
                <c:pt idx="32">
                  <c:v>132316920.62999998</c:v>
                </c:pt>
                <c:pt idx="33">
                  <c:v>137105596.65000001</c:v>
                </c:pt>
                <c:pt idx="34">
                  <c:v>138069463.65999997</c:v>
                </c:pt>
                <c:pt idx="35">
                  <c:v>146278455.61000001</c:v>
                </c:pt>
                <c:pt idx="36">
                  <c:v>142143964.63999999</c:v>
                </c:pt>
                <c:pt idx="37">
                  <c:v>145287355.89999998</c:v>
                </c:pt>
                <c:pt idx="38">
                  <c:v>143886239.61000001</c:v>
                </c:pt>
                <c:pt idx="39">
                  <c:v>146150663.66</c:v>
                </c:pt>
                <c:pt idx="40">
                  <c:v>149586543.69999999</c:v>
                </c:pt>
                <c:pt idx="41">
                  <c:v>152779875.94999999</c:v>
                </c:pt>
                <c:pt idx="42">
                  <c:v>153457834.61000001</c:v>
                </c:pt>
                <c:pt idx="43">
                  <c:v>158407285.29999998</c:v>
                </c:pt>
                <c:pt idx="44">
                  <c:v>151705073.91</c:v>
                </c:pt>
                <c:pt idx="45">
                  <c:v>154536767.76999998</c:v>
                </c:pt>
                <c:pt idx="46">
                  <c:v>150774952.38999999</c:v>
                </c:pt>
                <c:pt idx="47">
                  <c:v>143904223.88999999</c:v>
                </c:pt>
                <c:pt idx="48">
                  <c:v>142728618.04999998</c:v>
                </c:pt>
                <c:pt idx="49">
                  <c:v>142098403.08000001</c:v>
                </c:pt>
                <c:pt idx="50">
                  <c:v>144019295.24000001</c:v>
                </c:pt>
                <c:pt idx="51">
                  <c:v>140458457.20000002</c:v>
                </c:pt>
                <c:pt idx="52">
                  <c:v>142024150.73000002</c:v>
                </c:pt>
                <c:pt idx="53">
                  <c:v>138295110.48999998</c:v>
                </c:pt>
                <c:pt idx="54">
                  <c:v>135850351.74000001</c:v>
                </c:pt>
                <c:pt idx="55">
                  <c:v>147220451.18000001</c:v>
                </c:pt>
                <c:pt idx="56">
                  <c:v>147596945.96000001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4-40BF-8FE6-82E865D6E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811616"/>
        <c:axId val="209811224"/>
      </c:areaChart>
      <c:catAx>
        <c:axId val="2098116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high"/>
        <c:spPr>
          <a:ln w="28575"/>
        </c:spPr>
        <c:txPr>
          <a:bodyPr rot="-5400000" vert="horz"/>
          <a:lstStyle/>
          <a:p>
            <a:pPr>
              <a:defRPr sz="7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224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20981122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616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3.5070749920097628E-2"/>
                <c:y val="8.0253035521195046E-2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b="1" dirty="0"/>
                    <a:t>Millions m</a:t>
                  </a:r>
                  <a:r>
                    <a:rPr lang="fr-FR" b="1" baseline="30000" dirty="0"/>
                    <a:t>3</a:t>
                  </a:r>
                </a:p>
              </c:rich>
            </c:tx>
          </c:dispUnitsLbl>
        </c:dispUnits>
      </c:valAx>
      <c:spPr>
        <a:pattFill prst="pct5">
          <a:fgClr>
            <a:srgbClr val="FFFFFF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13805605122983358"/>
          <c:y val="0.11610907433670033"/>
          <c:w val="0.20484752787774549"/>
          <c:h val="0.1071722221346753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700"/>
          </a:pPr>
          <a:endParaRPr lang="fr-F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0" i="0" u="sng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 panose="020F0502020204030204"/>
              </a:rPr>
              <a:t>Montant des dépenses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'I31'!$A$32:$A$46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'I31'!$B$32:$B$46</c:f>
              <c:numCache>
                <c:formatCode>_("€"* #,##0_);_("€"* \(#,##0\);_("€"* "-"_);_(@_)</c:formatCode>
                <c:ptCount val="15"/>
                <c:pt idx="0">
                  <c:v>962157</c:v>
                </c:pt>
                <c:pt idx="1">
                  <c:v>121576</c:v>
                </c:pt>
                <c:pt idx="2">
                  <c:v>2298909.81</c:v>
                </c:pt>
                <c:pt idx="3">
                  <c:v>2128117.29</c:v>
                </c:pt>
                <c:pt idx="4">
                  <c:v>4163810</c:v>
                </c:pt>
                <c:pt idx="5">
                  <c:v>1870881.61</c:v>
                </c:pt>
                <c:pt idx="6">
                  <c:v>593966</c:v>
                </c:pt>
                <c:pt idx="7">
                  <c:v>1618201</c:v>
                </c:pt>
                <c:pt idx="8">
                  <c:v>381642</c:v>
                </c:pt>
                <c:pt idx="9">
                  <c:v>494266.58</c:v>
                </c:pt>
                <c:pt idx="10">
                  <c:v>378760</c:v>
                </c:pt>
                <c:pt idx="11">
                  <c:v>2422421</c:v>
                </c:pt>
                <c:pt idx="12">
                  <c:v>1539194</c:v>
                </c:pt>
                <c:pt idx="13">
                  <c:v>533351</c:v>
                </c:pt>
                <c:pt idx="14">
                  <c:v>2147492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1-4FE3-AEF5-6F3DE9F6E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712119048"/>
        <c:axId val="712121344"/>
      </c:barChart>
      <c:catAx>
        <c:axId val="71211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2121344"/>
        <c:crosses val="autoZero"/>
        <c:auto val="1"/>
        <c:lblAlgn val="ctr"/>
        <c:lblOffset val="100"/>
        <c:noMultiLvlLbl val="0"/>
      </c:catAx>
      <c:valAx>
        <c:axId val="71212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€&quot;* #,##0_);_(&quot;€&quot;* \(#,##0\);_(&quot;€&quot;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2119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27/06/2022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70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2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050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44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83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42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76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35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683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27/06/2022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600" dirty="0"/>
              <a:t>Tableau de bord du SAGE</a:t>
            </a:r>
            <a:br>
              <a:rPr lang="fr-FR" sz="3600" dirty="0"/>
            </a:br>
            <a:r>
              <a:rPr lang="fr-FR" sz="3600" dirty="0"/>
              <a:t>Propositions d'évolutions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</a:t>
            </a:r>
            <a:r>
              <a:rPr lang="fr-FR" baseline="30000" dirty="0"/>
              <a:t>er</a:t>
            </a:r>
            <a:r>
              <a:rPr lang="fr-FR" dirty="0"/>
              <a:t> juillet 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Tableau de bord du SAGE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805478"/>
            <a:ext cx="8640959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Travail de réflexion sur l'évolution du tableau de bord :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confié au groupe de travail "</a:t>
            </a: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Ressources, usages, règles de gestion, tableau de bord, communication"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présidé par Maxime Ghesquière.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 donné lieu à 3 réunions du groupe de travail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26 octobre 2021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6 décembre 2021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27 juin 2022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aboutit aux propositions présentées ci-après.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 sur la forme</a:t>
            </a:r>
            <a:endParaRPr lang="fr-FR" altLang="fr-FR" sz="2400" b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Propositions, sur la forme :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l'abandon de l'édition papier au profit d'une version numérique publiée sur le site internet du SMEGREG/SAGE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mise à jour au fil de l'eau selon la disponibilité des données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formatage d'une version numérique éditable (format 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pdf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à fréquence régulière (annuel ou bisannuel)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deux contenus : "grand public" et "expert" avec la déclinaison de certains indicateurs dans ces deux versions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contenu allégé au profit de renvois vers des documents existants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recours à des présentations plus pédagogiques (vidéo par exemple) pour rendre l'information plus accessible</a:t>
            </a:r>
          </a:p>
        </p:txBody>
      </p:sp>
    </p:spTree>
    <p:extLst>
      <p:ext uri="{BB962C8B-B14F-4D97-AF65-F5344CB8AC3E}">
        <p14:creationId xmlns:p14="http://schemas.microsoft.com/office/powerpoint/2010/main" val="3516819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Organisation du tableau de bord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700808"/>
            <a:ext cx="864096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nouvelle organisation en 4 chapitres en lieu et place des 9 thèmes 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Approche globale en bilan, en pression, qualitative, Optimisation des usages, Substitutions, Analyse économique et coût de mise en œuvre du SAGE, Encadrement réglementaire, Actions de la CLE, Eléments conjoncturels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)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mises en œuvre et résultats obtenus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Moyens mobilisés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Eléments contextuels</a:t>
            </a:r>
          </a:p>
        </p:txBody>
      </p:sp>
    </p:spTree>
    <p:extLst>
      <p:ext uri="{BB962C8B-B14F-4D97-AF65-F5344CB8AC3E}">
        <p14:creationId xmlns:p14="http://schemas.microsoft.com/office/powerpoint/2010/main" val="2991505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des chapitres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20" y="1412776"/>
            <a:ext cx="8640960" cy="540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cartes piézométriques (année N-1)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cartes des variations piézométriques (année N-1 à année N)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variations des réserves sur 50 ans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cumul des variations des réserves depuis 50 ans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volumes prélevés année N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comparaison volume prélevé VMPO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évolution volumes prélevés par nappe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historique prélèvements par UG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renvoi rapport GN33 et bilan ARS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historique prélèvements dans les zones à risque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volumes prélevés par usage dans chaque UG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origine de l'eau utilises par chaque usage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100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des chapitres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6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mises en œuvre et résultats obtenus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télédéclaration RPQS sur SISPEA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sensibilisation grand public et scolaires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ponctuelles notables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empreinte d'un habitant sur la ressource pour l'AEP (ttes ressources confondues)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devenir de l'eau prélevée pour l'AEP (consommée, perdue)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volume cumulé des pertes en distribution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ILP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substitutions existantes, en cours de création, en projet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production des substitutions et taux d'utilisation des infrastructures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encadrement réglementaire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activité de la CLE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études, documents produits</a:t>
            </a:r>
          </a:p>
        </p:txBody>
      </p:sp>
    </p:spTree>
    <p:extLst>
      <p:ext uri="{BB962C8B-B14F-4D97-AF65-F5344CB8AC3E}">
        <p14:creationId xmlns:p14="http://schemas.microsoft.com/office/powerpoint/2010/main" val="3129273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des chapitres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60" cy="451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Moyens mobilisés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dépenses des collectivités et des tiers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aides accordées (par type d'action, par bénéficiaires et par financeur)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dépenses et financement de l'animation (SMEGREG, Département)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rappel dernière analyse économique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Indicateurs conjoncturels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démographie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bilan météorologique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évolution réseaux, services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évènements notables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10481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340768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état des lieux : historique des prélèvements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68394422-E78D-F44D-CF45-EDE890B36B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744654"/>
              </p:ext>
            </p:extLst>
          </p:nvPr>
        </p:nvGraphicFramePr>
        <p:xfrm>
          <a:off x="0" y="2348880"/>
          <a:ext cx="399593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72815CB6-B234-9027-452C-A2505619C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22377"/>
              </p:ext>
            </p:extLst>
          </p:nvPr>
        </p:nvGraphicFramePr>
        <p:xfrm>
          <a:off x="4283968" y="1847490"/>
          <a:ext cx="5403414" cy="2157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CC88E0EF-0E27-DC58-F30C-7B8D3E4B7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066876"/>
              </p:ext>
            </p:extLst>
          </p:nvPr>
        </p:nvGraphicFramePr>
        <p:xfrm>
          <a:off x="4283968" y="3903784"/>
          <a:ext cx="5403414" cy="254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53A76735-2ACD-37F4-29AD-5591ACB55A8B}"/>
              </a:ext>
            </a:extLst>
          </p:cNvPr>
          <p:cNvCxnSpPr/>
          <p:nvPr/>
        </p:nvCxnSpPr>
        <p:spPr>
          <a:xfrm flipV="1">
            <a:off x="4014882" y="3798265"/>
            <a:ext cx="360040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AC4972C-E7BE-3AB9-52D4-F78D165364B7}"/>
              </a:ext>
            </a:extLst>
          </p:cNvPr>
          <p:cNvCxnSpPr>
            <a:cxnSpLocks/>
          </p:cNvCxnSpPr>
          <p:nvPr/>
        </p:nvCxnSpPr>
        <p:spPr>
          <a:xfrm>
            <a:off x="4023686" y="4013196"/>
            <a:ext cx="351656" cy="229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336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412776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et résultats : </a:t>
            </a:r>
            <a:r>
              <a:rPr 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Sectorisation des réseaux AEP - Source Département de la Gironde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56DF524-B5E2-A243-B9A0-5BB89F6FB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993050"/>
              </p:ext>
            </p:extLst>
          </p:nvPr>
        </p:nvGraphicFramePr>
        <p:xfrm>
          <a:off x="362664" y="1988840"/>
          <a:ext cx="4961809" cy="720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5481">
                  <a:extLst>
                    <a:ext uri="{9D8B030D-6E8A-4147-A177-3AD203B41FA5}">
                      <a16:colId xmlns:a16="http://schemas.microsoft.com/office/drawing/2014/main" val="411767544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2416336458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2020005353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875537796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1088878772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1974510533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432271022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876768313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4127188885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2765395092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856442924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1594659139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478030337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2007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7414041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Nombre de sectorisations réceptionnées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30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56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30178060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39755E1-328E-FB8F-97EC-E5EADB2D1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427740"/>
              </p:ext>
            </p:extLst>
          </p:nvPr>
        </p:nvGraphicFramePr>
        <p:xfrm>
          <a:off x="356309" y="2884884"/>
          <a:ext cx="4968166" cy="720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082">
                  <a:extLst>
                    <a:ext uri="{9D8B030D-6E8A-4147-A177-3AD203B41FA5}">
                      <a16:colId xmlns:a16="http://schemas.microsoft.com/office/drawing/2014/main" val="1834883059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708107358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4028299889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339443186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329225191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690132348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294612834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3767956914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3225614068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2219977854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594518809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289917281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248941405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2007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865258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Nombre de sectorisations opérationnelles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2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54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24691833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3082AF2-64C9-5A9F-6CE4-8B83FAC616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689469"/>
              </p:ext>
            </p:extLst>
          </p:nvPr>
        </p:nvGraphicFramePr>
        <p:xfrm>
          <a:off x="364184" y="3780928"/>
          <a:ext cx="4960288" cy="111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509">
                  <a:extLst>
                    <a:ext uri="{9D8B030D-6E8A-4147-A177-3AD203B41FA5}">
                      <a16:colId xmlns:a16="http://schemas.microsoft.com/office/drawing/2014/main" val="371338216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407546773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251245201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1987736741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973121111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3575041011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243472148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306903717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234522538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899319038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383753593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1912546211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3068382885"/>
                    </a:ext>
                  </a:extLst>
                </a:gridCol>
              </a:tblGrid>
              <a:tr h="37526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Fonctionnalité des sectorisations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2007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2012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28650570"/>
                  </a:ext>
                </a:extLst>
              </a:tr>
              <a:tr h="246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Bon fonctionnement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3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24378238"/>
                  </a:ext>
                </a:extLst>
              </a:tr>
              <a:tr h="246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Fonctionnement partiel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56499695"/>
                  </a:ext>
                </a:extLst>
              </a:tr>
              <a:tr h="246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Fonctionnement insatisfaisant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7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3060333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60E51F5A-DF03-3009-BA04-710735224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675" y="5049987"/>
            <a:ext cx="1017901" cy="14388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1B5229-E431-CE9B-8FFA-08E2296E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2276872"/>
            <a:ext cx="2428917" cy="3433422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088DBBB-1C3C-E28D-CA89-BD6FB7505E6B}"/>
              </a:ext>
            </a:extLst>
          </p:cNvPr>
          <p:cNvCxnSpPr>
            <a:cxnSpLocks/>
          </p:cNvCxnSpPr>
          <p:nvPr/>
        </p:nvCxnSpPr>
        <p:spPr>
          <a:xfrm>
            <a:off x="5508104" y="2348885"/>
            <a:ext cx="916297" cy="4320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1CE23FB-30C6-05C3-CE6A-0077736E92BA}"/>
              </a:ext>
            </a:extLst>
          </p:cNvPr>
          <p:cNvCxnSpPr>
            <a:cxnSpLocks/>
          </p:cNvCxnSpPr>
          <p:nvPr/>
        </p:nvCxnSpPr>
        <p:spPr>
          <a:xfrm>
            <a:off x="5488296" y="3356992"/>
            <a:ext cx="936105" cy="72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1937761-9F09-D936-B011-F3DA6421FBC8}"/>
              </a:ext>
            </a:extLst>
          </p:cNvPr>
          <p:cNvCxnSpPr>
            <a:cxnSpLocks/>
          </p:cNvCxnSpPr>
          <p:nvPr/>
        </p:nvCxnSpPr>
        <p:spPr>
          <a:xfrm flipV="1">
            <a:off x="5488294" y="4221088"/>
            <a:ext cx="936107" cy="117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4D73FA5-DD67-73E1-2F6E-FD5F5AED51E3}"/>
              </a:ext>
            </a:extLst>
          </p:cNvPr>
          <p:cNvCxnSpPr>
            <a:cxnSpLocks/>
          </p:cNvCxnSpPr>
          <p:nvPr/>
        </p:nvCxnSpPr>
        <p:spPr>
          <a:xfrm flipV="1">
            <a:off x="3851920" y="5045115"/>
            <a:ext cx="2572481" cy="6651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51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8" y="1329016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3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Moyens : dépenses : 1 version simplifiée GP et 3 graphs pour 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Exp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5EDDB9-16D3-B709-EFF5-F19079FD50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320160"/>
            <a:ext cx="2924662" cy="15190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C6B8E8-143C-B93B-96F6-3898897E6C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801119"/>
            <a:ext cx="2924663" cy="15190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C009ED-84ED-B1C8-3DC4-C8D1C474BF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65" y="4984429"/>
            <a:ext cx="2924662" cy="1519043"/>
          </a:xfrm>
          <a:prstGeom prst="rect">
            <a:avLst/>
          </a:prstGeom>
        </p:spPr>
      </p:pic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1DF35049-084B-1D38-D2E6-E41BCE915C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101257"/>
              </p:ext>
            </p:extLst>
          </p:nvPr>
        </p:nvGraphicFramePr>
        <p:xfrm>
          <a:off x="6871" y="2325274"/>
          <a:ext cx="4133081" cy="2176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 Box 15">
            <a:extLst>
              <a:ext uri="{FF2B5EF4-FFF2-40B4-BE49-F238E27FC236}">
                <a16:creationId xmlns:a16="http://schemas.microsoft.com/office/drawing/2014/main" id="{086AD10F-DA41-5818-48E4-8FE6F4F14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1" y="1991586"/>
            <a:ext cx="39555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Version simplifiée grand public :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1493D9C4-7D5E-2A16-A545-7B9B1E515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5543896"/>
            <a:ext cx="4211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Versions détaillées experts :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40EA8F4-0B68-1F00-4EB1-DB974429C650}"/>
              </a:ext>
            </a:extLst>
          </p:cNvPr>
          <p:cNvCxnSpPr>
            <a:cxnSpLocks/>
          </p:cNvCxnSpPr>
          <p:nvPr/>
        </p:nvCxnSpPr>
        <p:spPr>
          <a:xfrm flipV="1">
            <a:off x="4788024" y="3140968"/>
            <a:ext cx="1224136" cy="2602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F8BAB76-F4F0-0D5F-5D43-9483560D009B}"/>
              </a:ext>
            </a:extLst>
          </p:cNvPr>
          <p:cNvCxnSpPr>
            <a:cxnSpLocks/>
          </p:cNvCxnSpPr>
          <p:nvPr/>
        </p:nvCxnSpPr>
        <p:spPr>
          <a:xfrm flipV="1">
            <a:off x="4788023" y="4564102"/>
            <a:ext cx="1152129" cy="1179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8375B55-EE2D-7023-97EF-5696134AFCBB}"/>
              </a:ext>
            </a:extLst>
          </p:cNvPr>
          <p:cNvCxnSpPr>
            <a:cxnSpLocks/>
          </p:cNvCxnSpPr>
          <p:nvPr/>
        </p:nvCxnSpPr>
        <p:spPr>
          <a:xfrm>
            <a:off x="4788022" y="5743950"/>
            <a:ext cx="1152130" cy="145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8454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365141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4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Conjoncturel : bilan pluie été / pluie efficace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E4ECBB-7BAB-CAE5-DDF3-E988977D62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5237" r="1980" b="1785"/>
          <a:stretch/>
        </p:blipFill>
        <p:spPr>
          <a:xfrm>
            <a:off x="2125272" y="1717615"/>
            <a:ext cx="684076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59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6862</TotalTime>
  <Words>697</Words>
  <Application>Microsoft Office PowerPoint</Application>
  <PresentationFormat>Affichage à l'écran (4:3)</PresentationFormat>
  <Paragraphs>202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Office Theme</vt:lpstr>
      <vt:lpstr>Tableau de bord du SAGE Propositions d'évolutions</vt:lpstr>
      <vt:lpstr>Tableau de bord du SAGE</vt:lpstr>
      <vt:lpstr>Evolutions proposées sur la forme</vt:lpstr>
      <vt:lpstr>Evolutions proposées Organisation du tableau de bord</vt:lpstr>
      <vt:lpstr>Evolutions proposées Contenu des chapitres</vt:lpstr>
      <vt:lpstr>Evolutions proposées Contenu des chapitres</vt:lpstr>
      <vt:lpstr>Evolutions proposées Contenu des chapitres</vt:lpstr>
      <vt:lpstr>Evolutions proposées Exemples de contenus</vt:lpstr>
      <vt:lpstr>Evolutions proposées Exemples de contenus</vt:lpstr>
      <vt:lpstr>Evolutions proposées Exemples de contenus</vt:lpstr>
      <vt:lpstr>Evolutions proposées Exemples de contenus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363</cp:revision>
  <cp:lastPrinted>2016-10-18T07:35:07Z</cp:lastPrinted>
  <dcterms:created xsi:type="dcterms:W3CDTF">2015-09-15T19:44:09Z</dcterms:created>
  <dcterms:modified xsi:type="dcterms:W3CDTF">2022-06-27T16:15:21Z</dcterms:modified>
</cp:coreProperties>
</file>