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51" r:id="rId2"/>
    <p:sldId id="456" r:id="rId3"/>
    <p:sldId id="458" r:id="rId4"/>
    <p:sldId id="459" r:id="rId5"/>
    <p:sldId id="457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4F1D3-98B5-4F3A-A3C2-F2B48EE89FE4}" v="8" dt="2022-06-28T07:20:52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6005" autoAdjust="0"/>
  </p:normalViewPr>
  <p:slideViewPr>
    <p:cSldViewPr>
      <p:cViewPr varScale="1">
        <p:scale>
          <a:sx n="104" d="100"/>
          <a:sy n="104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1F14F1D3-98B5-4F3A-A3C2-F2B48EE89FE4}"/>
    <pc:docChg chg="undo custSel addSld modSld">
      <pc:chgData name="Bruno de Grissac" userId="d3f85db1-402d-49d1-8f7f-5bc735f26e17" providerId="ADAL" clId="{1F14F1D3-98B5-4F3A-A3C2-F2B48EE89FE4}" dt="2022-06-28T07:34:07.328" v="1148" actId="113"/>
      <pc:docMkLst>
        <pc:docMk/>
      </pc:docMkLst>
      <pc:sldChg chg="modSp mod">
        <pc:chgData name="Bruno de Grissac" userId="d3f85db1-402d-49d1-8f7f-5bc735f26e17" providerId="ADAL" clId="{1F14F1D3-98B5-4F3A-A3C2-F2B48EE89FE4}" dt="2022-06-28T07:17:45.596" v="346" actId="12"/>
        <pc:sldMkLst>
          <pc:docMk/>
          <pc:sldMk cId="3889868538" sldId="456"/>
        </pc:sldMkLst>
        <pc:spChg chg="mod">
          <ac:chgData name="Bruno de Grissac" userId="d3f85db1-402d-49d1-8f7f-5bc735f26e17" providerId="ADAL" clId="{1F14F1D3-98B5-4F3A-A3C2-F2B48EE89FE4}" dt="2022-06-28T07:06:07.062" v="31" actId="20577"/>
          <ac:spMkLst>
            <pc:docMk/>
            <pc:sldMk cId="3889868538" sldId="456"/>
            <ac:spMk id="2" creationId="{84BBECAD-3F45-47EC-B71B-0331CDE99A8F}"/>
          </ac:spMkLst>
        </pc:spChg>
        <pc:spChg chg="mod">
          <ac:chgData name="Bruno de Grissac" userId="d3f85db1-402d-49d1-8f7f-5bc735f26e17" providerId="ADAL" clId="{1F14F1D3-98B5-4F3A-A3C2-F2B48EE89FE4}" dt="2022-06-28T07:17:45.596" v="346" actId="12"/>
          <ac:spMkLst>
            <pc:docMk/>
            <pc:sldMk cId="3889868538" sldId="456"/>
            <ac:spMk id="3" creationId="{721CCB1E-C0DA-421B-8274-BE5C7F7BDE5E}"/>
          </ac:spMkLst>
        </pc:spChg>
      </pc:sldChg>
      <pc:sldChg chg="modSp mod">
        <pc:chgData name="Bruno de Grissac" userId="d3f85db1-402d-49d1-8f7f-5bc735f26e17" providerId="ADAL" clId="{1F14F1D3-98B5-4F3A-A3C2-F2B48EE89FE4}" dt="2022-06-28T07:34:07.328" v="1148" actId="113"/>
        <pc:sldMkLst>
          <pc:docMk/>
          <pc:sldMk cId="3229427514" sldId="457"/>
        </pc:sldMkLst>
        <pc:spChg chg="mod">
          <ac:chgData name="Bruno de Grissac" userId="d3f85db1-402d-49d1-8f7f-5bc735f26e17" providerId="ADAL" clId="{1F14F1D3-98B5-4F3A-A3C2-F2B48EE89FE4}" dt="2022-06-28T07:34:07.328" v="1148" actId="113"/>
          <ac:spMkLst>
            <pc:docMk/>
            <pc:sldMk cId="3229427514" sldId="457"/>
            <ac:spMk id="3" creationId="{00000000-0000-0000-0000-000000000000}"/>
          </ac:spMkLst>
        </pc:spChg>
        <pc:spChg chg="mod">
          <ac:chgData name="Bruno de Grissac" userId="d3f85db1-402d-49d1-8f7f-5bc735f26e17" providerId="ADAL" clId="{1F14F1D3-98B5-4F3A-A3C2-F2B48EE89FE4}" dt="2022-06-28T07:23:04.390" v="556"/>
          <ac:spMkLst>
            <pc:docMk/>
            <pc:sldMk cId="3229427514" sldId="457"/>
            <ac:spMk id="4" creationId="{F9E00C95-33E1-463E-98A5-027EE3DC3E7B}"/>
          </ac:spMkLst>
        </pc:spChg>
      </pc:sldChg>
      <pc:sldChg chg="modSp add mod">
        <pc:chgData name="Bruno de Grissac" userId="d3f85db1-402d-49d1-8f7f-5bc735f26e17" providerId="ADAL" clId="{1F14F1D3-98B5-4F3A-A3C2-F2B48EE89FE4}" dt="2022-06-28T07:17:53.008" v="347" actId="1076"/>
        <pc:sldMkLst>
          <pc:docMk/>
          <pc:sldMk cId="919355927" sldId="458"/>
        </pc:sldMkLst>
        <pc:spChg chg="mod">
          <ac:chgData name="Bruno de Grissac" userId="d3f85db1-402d-49d1-8f7f-5bc735f26e17" providerId="ADAL" clId="{1F14F1D3-98B5-4F3A-A3C2-F2B48EE89FE4}" dt="2022-06-28T07:17:53.008" v="347" actId="1076"/>
          <ac:spMkLst>
            <pc:docMk/>
            <pc:sldMk cId="919355927" sldId="458"/>
            <ac:spMk id="3" creationId="{721CCB1E-C0DA-421B-8274-BE5C7F7BDE5E}"/>
          </ac:spMkLst>
        </pc:spChg>
      </pc:sldChg>
      <pc:sldChg chg="addSp modSp add mod">
        <pc:chgData name="Bruno de Grissac" userId="d3f85db1-402d-49d1-8f7f-5bc735f26e17" providerId="ADAL" clId="{1F14F1D3-98B5-4F3A-A3C2-F2B48EE89FE4}" dt="2022-06-28T07:22:20.657" v="554" actId="14100"/>
        <pc:sldMkLst>
          <pc:docMk/>
          <pc:sldMk cId="2452416042" sldId="459"/>
        </pc:sldMkLst>
        <pc:spChg chg="mod">
          <ac:chgData name="Bruno de Grissac" userId="d3f85db1-402d-49d1-8f7f-5bc735f26e17" providerId="ADAL" clId="{1F14F1D3-98B5-4F3A-A3C2-F2B48EE89FE4}" dt="2022-06-28T07:20:43.951" v="467" actId="14100"/>
          <ac:spMkLst>
            <pc:docMk/>
            <pc:sldMk cId="2452416042" sldId="459"/>
            <ac:spMk id="3" creationId="{721CCB1E-C0DA-421B-8274-BE5C7F7BDE5E}"/>
          </ac:spMkLst>
        </pc:spChg>
        <pc:spChg chg="add mod">
          <ac:chgData name="Bruno de Grissac" userId="d3f85db1-402d-49d1-8f7f-5bc735f26e17" providerId="ADAL" clId="{1F14F1D3-98B5-4F3A-A3C2-F2B48EE89FE4}" dt="2022-06-28T07:22:20.657" v="554" actId="14100"/>
          <ac:spMkLst>
            <pc:docMk/>
            <pc:sldMk cId="2452416042" sldId="459"/>
            <ac:spMk id="5" creationId="{1A26747E-A44E-FACE-FF4D-26A4EBF36638}"/>
          </ac:spMkLst>
        </pc:spChg>
        <pc:picChg chg="add mod">
          <ac:chgData name="Bruno de Grissac" userId="d3f85db1-402d-49d1-8f7f-5bc735f26e17" providerId="ADAL" clId="{1F14F1D3-98B5-4F3A-A3C2-F2B48EE89FE4}" dt="2022-06-28T07:20:52.360" v="469" actId="14100"/>
          <ac:picMkLst>
            <pc:docMk/>
            <pc:sldMk cId="2452416042" sldId="459"/>
            <ac:picMk id="4" creationId="{FEC34196-3553-23B7-4D4C-ACD0F572150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28/06/2022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28/06/2022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Délégation de la CLE au Bureau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</a:t>
            </a:r>
            <a:r>
              <a:rPr lang="fr-FR" baseline="30000" dirty="0"/>
              <a:t>er</a:t>
            </a:r>
            <a:r>
              <a:rPr lang="fr-FR" dirty="0"/>
              <a:t> juillet 2022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Délégation de la CLE au bureau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Article 2 des règles de fonctionnement de la CLE : </a:t>
            </a:r>
          </a:p>
          <a:p>
            <a:pPr marL="0" indent="0">
              <a:buNone/>
            </a:pPr>
            <a:r>
              <a:rPr lang="fr-FR" sz="2400" dirty="0"/>
              <a:t>"</a:t>
            </a:r>
            <a:r>
              <a:rPr lang="fr-FR" sz="2400" i="1" dirty="0"/>
              <a:t>… La CLE peut donner délégation au Bureau pour le règlement de certaines affaires, mais les attributions suivantes restent de sa compétence exclusive :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i="1" dirty="0"/>
              <a:t>adopter un projet de SAGE révisé ou modifié,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i="1" dirty="0"/>
              <a:t>préciser les modalités d'application des disposition du SAGE et des articles de son règlement,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i="1" dirty="0"/>
              <a:t>arrêter les valeurs limites, les classements, les priorités mentionnées dans le SAGE… ,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i="1" dirty="0"/>
              <a:t>préciser les modifications du SAGE.</a:t>
            </a:r>
            <a:r>
              <a:rPr lang="fr-FR" sz="2400" dirty="0"/>
              <a:t>"</a:t>
            </a:r>
          </a:p>
          <a:p>
            <a:pPr marL="0" indent="0">
              <a:spcBef>
                <a:spcPts val="1800"/>
              </a:spcBef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8986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Délégation de la CLE au bureau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A l'occasion du contrôle des comptes du SMEGREG début 2022, la Chambre régionale des comptes a fait remarquer qu'il n'existait pas d'acte formel de délégation de la CLE au Bureau de la CLE.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sz="2400" dirty="0"/>
              <a:t>Article 6 des règles de fonctionnement de la CLE : </a:t>
            </a:r>
          </a:p>
          <a:p>
            <a:pPr marL="0" indent="0">
              <a:buNone/>
            </a:pPr>
            <a:r>
              <a:rPr lang="fr-FR" sz="2400" dirty="0"/>
              <a:t>"</a:t>
            </a:r>
            <a:r>
              <a:rPr lang="fr-FR" sz="2400" i="1" dirty="0"/>
              <a:t>Le Bureau peut recevoir toute délégation de la Commission dans la limite des dispositions de l’article 2. Il ne peut prendre de décision que si la CLE lui en a donné explicitement pouvoir, </a:t>
            </a:r>
            <a:r>
              <a:rPr lang="fr-FR" sz="2400" i="1" dirty="0">
                <a:solidFill>
                  <a:schemeClr val="accent6">
                    <a:lumMod val="75000"/>
                  </a:schemeClr>
                </a:solidFill>
              </a:rPr>
              <a:t>pouvoir donné explicitement par la CLE à son bureau lors de sa séance plénière du 9 mars 2009</a:t>
            </a:r>
            <a:r>
              <a:rPr lang="fr-FR" sz="2400" dirty="0"/>
              <a:t>".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935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Délégation de la CLE au bureau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Compte rendu de la réunion de la CLE du 9 mars 2009, au sujet des règles de fonctionnement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C34196-3553-23B7-4D4C-ACD0F5721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575172"/>
            <a:ext cx="8363271" cy="145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A26747E-A44E-FACE-FF4D-26A4EBF36638}"/>
              </a:ext>
            </a:extLst>
          </p:cNvPr>
          <p:cNvSpPr txBox="1">
            <a:spLocks/>
          </p:cNvSpPr>
          <p:nvPr/>
        </p:nvSpPr>
        <p:spPr>
          <a:xfrm>
            <a:off x="299584" y="4412158"/>
            <a:ext cx="8640960" cy="1033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400" dirty="0"/>
              <a:t>Toutefois la délégation n'a pas été formalisée dans une délibération explicite.</a:t>
            </a:r>
          </a:p>
          <a:p>
            <a:pPr marL="0" indent="0">
              <a:spcBef>
                <a:spcPts val="1800"/>
              </a:spcBef>
              <a:buFont typeface="Arial"/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5241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7524" y="1417638"/>
            <a:ext cx="8676964" cy="3904751"/>
          </a:xfrm>
        </p:spPr>
        <p:txBody>
          <a:bodyPr>
            <a:noAutofit/>
          </a:bodyPr>
          <a:lstStyle/>
          <a:p>
            <a:pPr marL="0" lvl="0" indent="0">
              <a:spcBef>
                <a:spcPts val="1200"/>
              </a:spcBef>
              <a:buClr>
                <a:srgbClr val="F79646">
                  <a:lumMod val="75000"/>
                </a:srgbClr>
              </a:buClr>
              <a:buNone/>
            </a:pPr>
            <a:r>
              <a:rPr lang="fr-FR" sz="1900" dirty="0"/>
              <a:t>Proposition de délibération :</a:t>
            </a:r>
          </a:p>
          <a:p>
            <a:pPr>
              <a:spcBef>
                <a:spcPts val="600"/>
              </a:spcBef>
              <a:buClr>
                <a:srgbClr val="F79646">
                  <a:lumMod val="75000"/>
                </a:srgbClr>
              </a:buClr>
            </a:pPr>
            <a:r>
              <a:rPr lang="fr-FR" sz="1900" dirty="0"/>
              <a:t>Vu les articles 2 et 6 des Règles de fonctionnement de la CLE ;</a:t>
            </a:r>
          </a:p>
          <a:p>
            <a:pPr>
              <a:spcBef>
                <a:spcPts val="600"/>
              </a:spcBef>
              <a:buClr>
                <a:srgbClr val="F79646">
                  <a:lumMod val="75000"/>
                </a:srgbClr>
              </a:buClr>
            </a:pPr>
            <a:r>
              <a:rPr lang="fr-FR" sz="1900" dirty="0"/>
              <a:t>Vu le compte rendu de la réunion plénière du 9 mars 2009 ;</a:t>
            </a:r>
          </a:p>
          <a:p>
            <a:pPr>
              <a:spcBef>
                <a:spcPts val="600"/>
              </a:spcBef>
              <a:buClr>
                <a:srgbClr val="F79646">
                  <a:lumMod val="75000"/>
                </a:srgbClr>
              </a:buClr>
            </a:pPr>
            <a:r>
              <a:rPr lang="fr-FR" sz="1900" dirty="0"/>
              <a:t>En l'absence de délibération formalisant la délégation de la CLE à son bureau ;</a:t>
            </a:r>
          </a:p>
          <a:p>
            <a:pPr marL="0" lvl="0" indent="0">
              <a:spcBef>
                <a:spcPts val="600"/>
              </a:spcBef>
              <a:buClr>
                <a:srgbClr val="F79646">
                  <a:lumMod val="75000"/>
                </a:srgbClr>
              </a:buClr>
              <a:buNone/>
            </a:pPr>
            <a:r>
              <a:rPr lang="fr-FR" sz="1900" dirty="0"/>
              <a:t>la Commission locale de l'eau décide :</a:t>
            </a:r>
          </a:p>
          <a:p>
            <a:pPr>
              <a:spcBef>
                <a:spcPts val="600"/>
              </a:spcBef>
              <a:buClr>
                <a:srgbClr val="F79646">
                  <a:lumMod val="75000"/>
                </a:srgbClr>
              </a:buClr>
            </a:pPr>
            <a:r>
              <a:rPr lang="fr-FR" sz="1900" dirty="0"/>
              <a:t>de donner délégation à son bureau pour le règlement de ses affaires dans la limite des dispositions de l'article 2 de ses Règles de fonctionnement ;</a:t>
            </a:r>
          </a:p>
          <a:p>
            <a:pPr>
              <a:spcBef>
                <a:spcPts val="600"/>
              </a:spcBef>
              <a:buClr>
                <a:srgbClr val="F79646">
                  <a:lumMod val="75000"/>
                </a:srgbClr>
              </a:buClr>
            </a:pPr>
            <a:r>
              <a:rPr lang="fr-FR" sz="1900" dirty="0"/>
              <a:t>de modifier comme suit l'article 6 de ses règles de fonctionnement : " Le Bureau peut recevoir toute délégation de la Commission dans la limite des dispositions de l’article 2. Il ne peut prendre de décision que si la CLE lui en a donné explicitement pouvoir,</a:t>
            </a:r>
            <a:r>
              <a:rPr lang="fr-FR" sz="1900" b="1" dirty="0"/>
              <a:t> pouvoir donné explicitement par la CLE à son bureau lors de sa séance plénière du 1</a:t>
            </a:r>
            <a:r>
              <a:rPr lang="fr-FR" sz="1900" b="1" baseline="30000" dirty="0"/>
              <a:t>er</a:t>
            </a:r>
            <a:r>
              <a:rPr lang="fr-FR" sz="1900" b="1" dirty="0"/>
              <a:t> juillet 2022".</a:t>
            </a:r>
          </a:p>
          <a:p>
            <a:endParaRPr lang="fr-FR" sz="19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9E00C95-33E1-463E-98A5-027EE3DC3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Délégation de la CLE au bureau</a:t>
            </a:r>
          </a:p>
        </p:txBody>
      </p:sp>
    </p:spTree>
    <p:extLst>
      <p:ext uri="{BB962C8B-B14F-4D97-AF65-F5344CB8AC3E}">
        <p14:creationId xmlns:p14="http://schemas.microsoft.com/office/powerpoint/2010/main" val="3229427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4666</TotalTime>
  <Words>398</Words>
  <Application>Microsoft Office PowerPoint</Application>
  <PresentationFormat>Affichage à l'écran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Délégation de la CLE au Bureau</vt:lpstr>
      <vt:lpstr>Délégation de la CLE au bureau</vt:lpstr>
      <vt:lpstr>Délégation de la CLE au bureau</vt:lpstr>
      <vt:lpstr>Délégation de la CLE au bureau</vt:lpstr>
      <vt:lpstr>Délégation de la CLE au bureau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278</cp:revision>
  <cp:lastPrinted>2017-10-06T12:34:26Z</cp:lastPrinted>
  <dcterms:created xsi:type="dcterms:W3CDTF">2015-09-15T19:44:09Z</dcterms:created>
  <dcterms:modified xsi:type="dcterms:W3CDTF">2022-06-28T07:34:13Z</dcterms:modified>
</cp:coreProperties>
</file>