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4"/>
  </p:notesMasterIdLst>
  <p:handoutMasterIdLst>
    <p:handoutMasterId r:id="rId5"/>
  </p:handoutMasterIdLst>
  <p:sldIdLst>
    <p:sldId id="449" r:id="rId2"/>
    <p:sldId id="744" r:id="rId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4" autoAdjust="0"/>
    <p:restoredTop sz="94660"/>
  </p:normalViewPr>
  <p:slideViewPr>
    <p:cSldViewPr>
      <p:cViewPr varScale="1">
        <p:scale>
          <a:sx n="62" d="100"/>
          <a:sy n="62" d="100"/>
        </p:scale>
        <p:origin x="153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01/04/2022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01/04/2022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813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01/04/2022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Convention</a:t>
            </a:r>
            <a:br>
              <a:rPr lang="fr-FR" dirty="0">
                <a:solidFill>
                  <a:srgbClr val="0070C0"/>
                </a:solidFill>
              </a:rPr>
            </a:br>
            <a:r>
              <a:rPr lang="fr-FR" dirty="0">
                <a:solidFill>
                  <a:srgbClr val="0070C0"/>
                </a:solidFill>
              </a:rPr>
              <a:t>avec le </a:t>
            </a:r>
            <a:r>
              <a:rPr lang="fr-FR" altLang="fr-FR" dirty="0">
                <a:solidFill>
                  <a:srgbClr val="0070C0"/>
                </a:solidFill>
              </a:rPr>
              <a:t>Syndicat National</a:t>
            </a:r>
            <a:br>
              <a:rPr lang="fr-FR" altLang="fr-FR" dirty="0">
                <a:solidFill>
                  <a:srgbClr val="0070C0"/>
                </a:solidFill>
              </a:rPr>
            </a:br>
            <a:r>
              <a:rPr lang="fr-FR" altLang="fr-FR" dirty="0">
                <a:solidFill>
                  <a:srgbClr val="0070C0"/>
                </a:solidFill>
              </a:rPr>
              <a:t>du Béton Prêt à l'Emploi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4 avril 2022</a:t>
            </a:r>
          </a:p>
        </p:txBody>
      </p:sp>
    </p:spTree>
    <p:extLst>
      <p:ext uri="{BB962C8B-B14F-4D97-AF65-F5344CB8AC3E}">
        <p14:creationId xmlns:p14="http://schemas.microsoft.com/office/powerpoint/2010/main" val="108079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</a:rPr>
              <a:t>Syndicat National du Béton Prêt à l'Emploi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87C57D3-00F6-44DE-A116-E1703ED5D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035" y="1387282"/>
            <a:ext cx="8683929" cy="5066054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200" dirty="0">
                <a:solidFill>
                  <a:srgbClr val="0077D4"/>
                </a:solidFill>
              </a:rPr>
              <a:t>Convention relative à un label "économies d'eau" pour valoriser les efforts des sites qui ont mis en œuvre une démarche d’optimisation des usages de l’eau et généraliser la démarche.</a:t>
            </a:r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200" dirty="0">
                <a:solidFill>
                  <a:srgbClr val="0077D4"/>
                </a:solidFill>
              </a:rPr>
              <a:t>Principe du label :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0077D4"/>
                </a:solidFill>
              </a:rPr>
              <a:t>repose sur 4 axes :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0077D4"/>
                </a:solidFill>
              </a:rPr>
              <a:t>suivi et analyse des consommations d'eau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0077D4"/>
                </a:solidFill>
              </a:rPr>
              <a:t>matériels hydro-économes des points d'eau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0077D4"/>
                </a:solidFill>
              </a:rPr>
              <a:t>optimisation du recyclage des eaux</a:t>
            </a:r>
          </a:p>
          <a:p>
            <a:pPr marL="914400" lvl="1" indent="-4572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0077D4"/>
                </a:solidFill>
              </a:rPr>
              <a:t>régularisation administrative et technique de leurs points d'approvisionnement</a:t>
            </a:r>
          </a:p>
          <a:p>
            <a:pPr>
              <a:spcBef>
                <a:spcPts val="9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0077D4"/>
                </a:solidFill>
              </a:rPr>
              <a:t>"</a:t>
            </a:r>
            <a:r>
              <a:rPr lang="fr-FR" sz="2200" b="1" dirty="0" err="1">
                <a:solidFill>
                  <a:schemeClr val="accent6">
                    <a:lumMod val="75000"/>
                  </a:schemeClr>
                </a:solidFill>
              </a:rPr>
              <a:t>écoleau</a:t>
            </a:r>
            <a:r>
              <a:rPr lang="fr-FR" sz="2200" b="1" dirty="0">
                <a:solidFill>
                  <a:schemeClr val="accent6">
                    <a:lumMod val="75000"/>
                  </a:schemeClr>
                </a:solidFill>
              </a:rPr>
              <a:t> engagé</a:t>
            </a:r>
            <a:r>
              <a:rPr lang="fr-FR" sz="2200" dirty="0">
                <a:solidFill>
                  <a:srgbClr val="0077D4"/>
                </a:solidFill>
              </a:rPr>
              <a:t>" à la signature d'un acte d'engagement</a:t>
            </a:r>
          </a:p>
          <a:p>
            <a:pPr>
              <a:spcBef>
                <a:spcPts val="9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0077D4"/>
                </a:solidFill>
              </a:rPr>
              <a:t>"</a:t>
            </a:r>
            <a:r>
              <a:rPr lang="fr-FR" sz="2200" b="1" dirty="0" err="1">
                <a:solidFill>
                  <a:schemeClr val="accent6">
                    <a:lumMod val="75000"/>
                  </a:schemeClr>
                </a:solidFill>
              </a:rPr>
              <a:t>écoleau</a:t>
            </a:r>
            <a:r>
              <a:rPr lang="fr-FR" sz="2200" b="1" dirty="0">
                <a:solidFill>
                  <a:schemeClr val="accent6">
                    <a:lumMod val="75000"/>
                  </a:schemeClr>
                </a:solidFill>
              </a:rPr>
              <a:t> confirmé</a:t>
            </a:r>
            <a:r>
              <a:rPr lang="fr-FR" sz="2200" dirty="0">
                <a:solidFill>
                  <a:srgbClr val="0077D4"/>
                </a:solidFill>
              </a:rPr>
              <a:t>" à la mise en œuvre effective des 4 axes</a:t>
            </a:r>
          </a:p>
          <a:p>
            <a:pPr marL="179388" indent="0" algn="r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200" i="1" dirty="0">
                <a:solidFill>
                  <a:schemeClr val="accent6">
                    <a:lumMod val="75000"/>
                  </a:schemeClr>
                </a:solidFill>
              </a:rPr>
              <a:t>SMEGREG vérifie </a:t>
            </a:r>
            <a:r>
              <a:rPr lang="fr-FR" sz="1600" i="1" dirty="0">
                <a:solidFill>
                  <a:schemeClr val="accent6">
                    <a:lumMod val="75000"/>
                  </a:schemeClr>
                </a:solidFill>
              </a:rPr>
              <a:t>(sur pièces)</a:t>
            </a:r>
            <a:r>
              <a:rPr lang="fr-FR" sz="2200" i="1" dirty="0">
                <a:solidFill>
                  <a:schemeClr val="accent6">
                    <a:lumMod val="75000"/>
                  </a:schemeClr>
                </a:solidFill>
              </a:rPr>
              <a:t> / CLE attribue / valorisation internet</a:t>
            </a:r>
          </a:p>
        </p:txBody>
      </p:sp>
      <p:pic>
        <p:nvPicPr>
          <p:cNvPr id="6" name="Picture 2" descr="Béton Vecteur Camion Malaxeur Clip Art Libres De Droits , Vecteurs Et  Illustration. Image 16214172.">
            <a:extLst>
              <a:ext uri="{FF2B5EF4-FFF2-40B4-BE49-F238E27FC236}">
                <a16:creationId xmlns:a16="http://schemas.microsoft.com/office/drawing/2014/main" id="{C3CE4FF6-BAA8-45FA-AD8C-FDFB61111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748" y="2737458"/>
            <a:ext cx="238744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02771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4599</TotalTime>
  <Words>133</Words>
  <Application>Microsoft Office PowerPoint</Application>
  <PresentationFormat>Affichage à l'écran (4:3)</PresentationFormat>
  <Paragraphs>16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Office Theme</vt:lpstr>
      <vt:lpstr>Convention avec le Syndicat National du Béton Prêt à l'Emploi</vt:lpstr>
      <vt:lpstr>Syndicat National du Béton Prêt à l'Emploi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250</cp:revision>
  <cp:lastPrinted>2015-12-16T08:43:17Z</cp:lastPrinted>
  <dcterms:created xsi:type="dcterms:W3CDTF">2015-09-15T19:44:09Z</dcterms:created>
  <dcterms:modified xsi:type="dcterms:W3CDTF">2022-04-01T07:32:11Z</dcterms:modified>
</cp:coreProperties>
</file>