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60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41A1"/>
    <a:srgbClr val="333399"/>
    <a:srgbClr val="D9D9D9"/>
    <a:srgbClr val="FFCC00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29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8145" y="1364192"/>
            <a:ext cx="3054555" cy="3594132"/>
          </a:xfrm>
          <a:prstGeom prst="rect">
            <a:avLst/>
          </a:prstGeom>
          <a:ln w="76200">
            <a:noFill/>
          </a:ln>
        </p:spPr>
      </p:pic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425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RTE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Interconnexion électrique par le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Golfe de Gascogne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DREAL le 21 février 2022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dossier de DUP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hors SAGE (Plio-Quaternaire) 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Précédents avis : 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2019-024-ST : régularité du dossier</a:t>
            </a:r>
          </a:p>
          <a:p>
            <a:pPr algn="just" defTabSz="914400">
              <a:spcBef>
                <a:spcPts val="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2021-083-ST : contribution sur la complétude du dossier</a:t>
            </a:r>
          </a:p>
          <a:p>
            <a:pPr marL="355600" lvl="0" indent="-355600" algn="just" defTabSz="914400">
              <a:spcBef>
                <a:spcPts val="12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lvl="1" algn="just" defTabSz="914400">
              <a:spcBef>
                <a:spcPts val="3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Réalisation d’une interconnexion électrique avec travaux souterrains</a:t>
            </a:r>
          </a:p>
          <a:p>
            <a:pPr lvl="1" algn="just" defTabSz="914400">
              <a:spcBef>
                <a:spcPts val="3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Faible profondeur des tranchée, pas d’incidences prévisibles sur les nappes du SAGE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sp>
        <p:nvSpPr>
          <p:cNvPr id="7" name="Forme libre 6"/>
          <p:cNvSpPr/>
          <p:nvPr/>
        </p:nvSpPr>
        <p:spPr>
          <a:xfrm>
            <a:off x="2474796" y="1749116"/>
            <a:ext cx="4263684" cy="844199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141257 h 18478378"/>
              <a:gd name="connsiteX1" fmla="*/ 1374700 w 1374700"/>
              <a:gd name="connsiteY1" fmla="*/ 18478378 h 18478378"/>
              <a:gd name="connsiteX0" fmla="*/ 0 w 1546423"/>
              <a:gd name="connsiteY0" fmla="*/ 82159 h 27227618"/>
              <a:gd name="connsiteX1" fmla="*/ 1546423 w 1546423"/>
              <a:gd name="connsiteY1" fmla="*/ 27227618 h 27227618"/>
              <a:gd name="connsiteX0" fmla="*/ 0 w 1546423"/>
              <a:gd name="connsiteY0" fmla="*/ 143135 h 27288594"/>
              <a:gd name="connsiteX1" fmla="*/ 1546423 w 1546423"/>
              <a:gd name="connsiteY1" fmla="*/ 27288594 h 27288594"/>
              <a:gd name="connsiteX0" fmla="*/ 0 w 1372655"/>
              <a:gd name="connsiteY0" fmla="*/ 186945 h 24396292"/>
              <a:gd name="connsiteX1" fmla="*/ 1372655 w 1372655"/>
              <a:gd name="connsiteY1" fmla="*/ 24396291 h 243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2655" h="24396292">
                <a:moveTo>
                  <a:pt x="0" y="186945"/>
                </a:moveTo>
                <a:cubicBezTo>
                  <a:pt x="1003268" y="-1324199"/>
                  <a:pt x="1224690" y="6287817"/>
                  <a:pt x="1372655" y="2439629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le projet d’interconnexion électrique entre la France et l’Espagne</a:t>
            </a:r>
          </a:p>
        </p:txBody>
      </p:sp>
      <p:sp>
        <p:nvSpPr>
          <p:cNvPr id="16" name="Forme libre : forme 15">
            <a:extLst>
              <a:ext uri="{FF2B5EF4-FFF2-40B4-BE49-F238E27FC236}">
                <a16:creationId xmlns:a16="http://schemas.microsoft.com/office/drawing/2014/main" id="{5B244C13-3BA9-495B-BCB3-799E13E0C08E}"/>
              </a:ext>
            </a:extLst>
          </p:cNvPr>
          <p:cNvSpPr/>
          <p:nvPr/>
        </p:nvSpPr>
        <p:spPr>
          <a:xfrm>
            <a:off x="6102350" y="2647950"/>
            <a:ext cx="1841500" cy="393700"/>
          </a:xfrm>
          <a:custGeom>
            <a:avLst/>
            <a:gdLst>
              <a:gd name="connsiteX0" fmla="*/ 1841500 w 1841500"/>
              <a:gd name="connsiteY0" fmla="*/ 0 h 393700"/>
              <a:gd name="connsiteX1" fmla="*/ 882650 w 1841500"/>
              <a:gd name="connsiteY1" fmla="*/ 393700 h 393700"/>
              <a:gd name="connsiteX2" fmla="*/ 273050 w 1841500"/>
              <a:gd name="connsiteY2" fmla="*/ 374650 h 393700"/>
              <a:gd name="connsiteX3" fmla="*/ 0 w 1841500"/>
              <a:gd name="connsiteY3" fmla="*/ 304800 h 39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1500" h="393700">
                <a:moveTo>
                  <a:pt x="1841500" y="0"/>
                </a:moveTo>
                <a:lnTo>
                  <a:pt x="882650" y="393700"/>
                </a:lnTo>
                <a:lnTo>
                  <a:pt x="273050" y="374650"/>
                </a:lnTo>
                <a:lnTo>
                  <a:pt x="0" y="30480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27427" y="1421105"/>
            <a:ext cx="28784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</a:t>
            </a:r>
            <a:r>
              <a:rPr lang="fr-FR" altLang="fr-FR" sz="2400" b="1" u="sng">
                <a:solidFill>
                  <a:schemeClr val="accent2"/>
                </a:solidFill>
                <a:latin typeface="Gill Sans MT" pitchFamily="34" charset="0"/>
              </a:rPr>
              <a:t>d'avis :</a:t>
            </a:r>
            <a:endParaRPr lang="fr-FR" altLang="fr-FR" sz="2400" b="1" u="sng" dirty="0">
              <a:solidFill>
                <a:schemeClr val="accent2"/>
              </a:solidFill>
              <a:latin typeface="Gill Sans MT" pitchFamily="34" charset="0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2019538"/>
            <a:ext cx="8689146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faible profondeur des travaux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l’absence d’incidences prévisibles sur les nappes du SAGE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question de la compatibilité du projet avec le SAGE Nappes profondes de Gironde ne se pose pas.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3038C48-E68D-46E8-AADE-54F145C3051D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DUP concernant le projet d’interconnexion électrique entre la France et l’Espagne</a:t>
            </a:r>
          </a:p>
        </p:txBody>
      </p:sp>
    </p:spTree>
    <p:extLst>
      <p:ext uri="{BB962C8B-B14F-4D97-AF65-F5344CB8AC3E}">
        <p14:creationId xmlns:p14="http://schemas.microsoft.com/office/powerpoint/2010/main" val="42238487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2181</TotalTime>
  <Words>142</Words>
  <Application>Microsoft Office PowerPoint</Application>
  <PresentationFormat>Affichage à l'écran (4:3)</PresentationFormat>
  <Paragraphs>22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138</cp:revision>
  <dcterms:created xsi:type="dcterms:W3CDTF">2018-06-11T08:02:18Z</dcterms:created>
  <dcterms:modified xsi:type="dcterms:W3CDTF">2022-03-30T07:48:39Z</dcterms:modified>
</cp:coreProperties>
</file>