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modernComment_104_FBC2D12E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85" r:id="rId3"/>
    <p:sldId id="260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7D24F02-7044-99A3-4E4B-372E09615923}" name="Alexis Lafficher" initials="AL" userId="S::alexis.lafficher@smegreg.org::c9b39a26-3996-48dd-9c7f-393c4ba8122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41A1"/>
    <a:srgbClr val="333399"/>
    <a:srgbClr val="D9D9D9"/>
    <a:srgbClr val="FFCC00"/>
    <a:srgbClr val="006600"/>
    <a:srgbClr val="006C31"/>
    <a:srgbClr val="00642D"/>
    <a:srgbClr val="0000FF"/>
    <a:srgbClr val="960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9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8/10/relationships/authors" Target="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omments/modernComment_104_FBC2D12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E1862F3-101B-4664-A786-4526785329E1}" authorId="{57D24F02-7044-99A3-4E4B-372E09615923}" created="2022-03-29T15:57:28.24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223848750" sldId="260"/>
      <ac:spMk id="7" creationId="{00000000-0000-0000-0000-000000000000}"/>
      <ac:txMk cp="566" len="99">
        <ac:context len="815" hash="4222493450"/>
      </ac:txMk>
    </ac:txMkLst>
    <p188:pos x="8699290" y="3540607"/>
    <p188:txBody>
      <a:bodyPr/>
      <a:lstStyle/>
      <a:p>
        <a:r>
          <a:rPr lang="fr-FR"/>
          <a:t>ou dossier non complet 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30/03/2022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296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30/03/2022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4_FBC2D12E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7" y="1535458"/>
            <a:ext cx="7343972" cy="3322870"/>
          </a:xfrm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SCEA </a:t>
            </a:r>
            <a:r>
              <a:rPr lang="fr-FR" altLang="fr-FR" sz="18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Danial</a:t>
            </a: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création d’un forage agricole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la DDTM le 7 février 2022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dossier de déclaration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Miocène sud non déficitaire</a:t>
            </a:r>
            <a:endParaRPr lang="fr-FR" altLang="fr-FR" sz="17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Création d’un forage agricole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Pré-existence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d’un forage au Miocène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8145" y="1364192"/>
            <a:ext cx="3054555" cy="3594132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3467478" y="1702052"/>
            <a:ext cx="4780229" cy="2888056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98311"/>
              <a:gd name="connsiteY0" fmla="*/ 0 h 18452813"/>
              <a:gd name="connsiteX1" fmla="*/ 1398311 w 1398311"/>
              <a:gd name="connsiteY1" fmla="*/ 18452813 h 18452813"/>
              <a:gd name="connsiteX0" fmla="*/ 0 w 1398311"/>
              <a:gd name="connsiteY0" fmla="*/ 0 h 18452813"/>
              <a:gd name="connsiteX1" fmla="*/ 1398311 w 1398311"/>
              <a:gd name="connsiteY1" fmla="*/ 18452813 h 18452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8311" h="18452813">
                <a:moveTo>
                  <a:pt x="0" y="0"/>
                </a:moveTo>
                <a:cubicBezTo>
                  <a:pt x="535662" y="1369085"/>
                  <a:pt x="1316849" y="4660651"/>
                  <a:pt x="1398311" y="18452813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un projet de création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forage agricole à Saint-Michel-de-Castelnau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062" y="1410636"/>
            <a:ext cx="8701876" cy="3904751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Ouvrage : forage de 60 m visant le Miocène (UG : Miocène sud non déficitaire)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Usage : irrigation de 20 hectares de céréales, légumineuses et graines oléagineuses</a:t>
            </a: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Demande :</a:t>
            </a:r>
          </a:p>
          <a:p>
            <a:pPr marL="715963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60 m</a:t>
            </a:r>
            <a:r>
              <a:rPr lang="fr-FR" baseline="30000" dirty="0"/>
              <a:t>3</a:t>
            </a:r>
            <a:r>
              <a:rPr lang="fr-FR" dirty="0"/>
              <a:t>/h</a:t>
            </a:r>
          </a:p>
          <a:p>
            <a:pPr marL="715963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90 000 m</a:t>
            </a:r>
            <a:r>
              <a:rPr lang="fr-FR" baseline="30000" dirty="0"/>
              <a:t>3</a:t>
            </a:r>
            <a:r>
              <a:rPr lang="fr-FR" dirty="0"/>
              <a:t>/an</a:t>
            </a:r>
          </a:p>
          <a:p>
            <a:pPr marL="458788" indent="0">
              <a:spcBef>
                <a:spcPts val="3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soit un ratio de l’ordre de 0,45 m</a:t>
            </a:r>
            <a:r>
              <a:rPr lang="fr-FR" baseline="30000" dirty="0"/>
              <a:t>3</a:t>
            </a:r>
            <a:r>
              <a:rPr lang="fr-FR" dirty="0"/>
              <a:t>/m</a:t>
            </a:r>
            <a:r>
              <a:rPr lang="fr-FR" baseline="30000" dirty="0"/>
              <a:t>2</a:t>
            </a:r>
            <a:r>
              <a:rPr lang="fr-FR" dirty="0"/>
              <a:t> (4 500 m</a:t>
            </a:r>
            <a:r>
              <a:rPr lang="fr-FR" baseline="30000" dirty="0"/>
              <a:t>3</a:t>
            </a:r>
            <a:r>
              <a:rPr lang="fr-FR" dirty="0"/>
              <a:t>/ha)</a:t>
            </a:r>
          </a:p>
          <a:p>
            <a:pPr marL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Optimisation des usages :</a:t>
            </a:r>
          </a:p>
          <a:p>
            <a:pPr marL="720000" indent="-342900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pivot basse pression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Un forage au Miocène est existant, le dossier ne mentionne aucun élément sur cet ouvrage (état, utilisation, etc.).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L’absence de ressource alternative n’est pas démontrée.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D993F3A-A0C3-42CC-A946-5C4A542A8F1F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un projet de création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forage agricole à Saint-Michel-de-Castelnau</a:t>
            </a:r>
          </a:p>
        </p:txBody>
      </p:sp>
    </p:spTree>
    <p:extLst>
      <p:ext uri="{BB962C8B-B14F-4D97-AF65-F5344CB8AC3E}">
        <p14:creationId xmlns:p14="http://schemas.microsoft.com/office/powerpoint/2010/main" val="3523388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423" y="1252845"/>
            <a:ext cx="45647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d'avis de principe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7" y="1610815"/>
            <a:ext cx="8689146" cy="494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l'unité de gestion visée, à savoir le Miocène sud non déficitaire 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l’usage de l'eau à savoir l’irrigation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l’absence d’information quant au forage existant (état, devenir, etc.)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l’absence de démonstration qu’il n’existe pas de ressource alternative (raccordement à un réseau d’irrigation existant, prélèvement en cours d’eau superficiel, etc.) mobilisable dans des conditions techniques, économiques et sanitaires acceptables</a:t>
            </a:r>
          </a:p>
          <a:p>
            <a:pPr algn="just">
              <a:spcBef>
                <a:spcPts val="3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 malgré :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cohérence entre le besoin identifié et la demande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l’optimisation des usages prévue par le pétitionnaire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projet de création d’un forage est jugé non compatible avec le SAGE Nappes profondes de Gironde.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	Cet avis pourra être réévalué en présence d’informations concernant le 	forage existant et la démonstration de l’absence de ressource 	alternative.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883E422-198D-4B18-89A2-05DB2D38EED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un projet de création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forage agricole à Saint-Michel-de-Castelnau</a:t>
            </a:r>
          </a:p>
        </p:txBody>
      </p:sp>
    </p:spTree>
    <p:extLst>
      <p:ext uri="{BB962C8B-B14F-4D97-AF65-F5344CB8AC3E}">
        <p14:creationId xmlns:p14="http://schemas.microsoft.com/office/powerpoint/2010/main" val="422384875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2175</TotalTime>
  <Words>316</Words>
  <Application>Microsoft Office PowerPoint</Application>
  <PresentationFormat>Affichage à l'écran (4:3)</PresentationFormat>
  <Paragraphs>40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Gill Sans MT</vt:lpstr>
      <vt:lpstr>Trebuchet MS</vt:lpstr>
      <vt:lpstr>Thème1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137</cp:revision>
  <dcterms:created xsi:type="dcterms:W3CDTF">2018-06-11T08:02:18Z</dcterms:created>
  <dcterms:modified xsi:type="dcterms:W3CDTF">2022-03-30T07:46:47Z</dcterms:modified>
</cp:coreProperties>
</file>