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"/>
  </p:notesMasterIdLst>
  <p:handoutMasterIdLst>
    <p:handoutMasterId r:id="rId6"/>
  </p:handoutMasterIdLst>
  <p:sldIdLst>
    <p:sldId id="448" r:id="rId2"/>
    <p:sldId id="449" r:id="rId3"/>
    <p:sldId id="464" r:id="rId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uno de Grissac" initials="BdG" lastIdx="1" clrIdx="0">
    <p:extLst>
      <p:ext uri="{19B8F6BF-5375-455C-9EA6-DF929625EA0E}">
        <p15:presenceInfo xmlns:p15="http://schemas.microsoft.com/office/powerpoint/2012/main" userId="S::bruno.degrissac@smegreg.org::d3f85db1-402d-49d1-8f7f-5bc735f26e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30/03/2022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30/03/2022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30/03/2022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/>
          <a:lstStyle/>
          <a:p>
            <a:r>
              <a:rPr lang="fr-FR" dirty="0"/>
              <a:t>Compte rendu de l'exercice</a:t>
            </a:r>
            <a:br>
              <a:rPr lang="fr-FR" dirty="0"/>
            </a:br>
            <a:r>
              <a:rPr lang="fr-FR" dirty="0"/>
              <a:t>de la délégation donnée </a:t>
            </a:r>
            <a:r>
              <a:rPr lang="fr-FR"/>
              <a:t>au SMEGREG</a:t>
            </a: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/>
              <a:t>Bureau de la Commission </a:t>
            </a:r>
            <a:r>
              <a:rPr lang="fr-FR" dirty="0"/>
              <a:t>locale de l'eau</a:t>
            </a:r>
          </a:p>
          <a:p>
            <a:r>
              <a:rPr lang="fr-FR" dirty="0"/>
              <a:t>Réunion du 4 avril 2022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51520" y="1418873"/>
            <a:ext cx="8640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Article 8 des Règles de fonctionnement de la CLE :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746" y="1793141"/>
            <a:ext cx="7272734" cy="455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91680" y="5363617"/>
            <a:ext cx="7200800" cy="971550"/>
          </a:xfrm>
          <a:prstGeom prst="rect">
            <a:avLst/>
          </a:prstGeom>
          <a:noFill/>
          <a:ln w="50800" algn="ctr">
            <a:solidFill>
              <a:srgbClr val="FF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FR" altLang="fr-FR" sz="2800" dirty="0"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181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>
            <a:extLst>
              <a:ext uri="{FF2B5EF4-FFF2-40B4-BE49-F238E27FC236}">
                <a16:creationId xmlns:a16="http://schemas.microsoft.com/office/drawing/2014/main" id="{3E1A638D-F6E7-4598-BA47-5F973488F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2546461"/>
              </p:ext>
            </p:extLst>
          </p:nvPr>
        </p:nvGraphicFramePr>
        <p:xfrm>
          <a:off x="294146" y="1449000"/>
          <a:ext cx="8548411" cy="3513879"/>
        </p:xfrm>
        <a:graphic>
          <a:graphicData uri="http://schemas.openxmlformats.org/drawingml/2006/table">
            <a:tbl>
              <a:tblPr/>
              <a:tblGrid>
                <a:gridCol w="1008910">
                  <a:extLst>
                    <a:ext uri="{9D8B030D-6E8A-4147-A177-3AD203B41FA5}">
                      <a16:colId xmlns:a16="http://schemas.microsoft.com/office/drawing/2014/main" val="3414825899"/>
                    </a:ext>
                  </a:extLst>
                </a:gridCol>
                <a:gridCol w="936933">
                  <a:extLst>
                    <a:ext uri="{9D8B030D-6E8A-4147-A177-3AD203B41FA5}">
                      <a16:colId xmlns:a16="http://schemas.microsoft.com/office/drawing/2014/main" val="3877312076"/>
                    </a:ext>
                  </a:extLst>
                </a:gridCol>
                <a:gridCol w="5406860">
                  <a:extLst>
                    <a:ext uri="{9D8B030D-6E8A-4147-A177-3AD203B41FA5}">
                      <a16:colId xmlns:a16="http://schemas.microsoft.com/office/drawing/2014/main" val="699049804"/>
                    </a:ext>
                  </a:extLst>
                </a:gridCol>
                <a:gridCol w="1195708">
                  <a:extLst>
                    <a:ext uri="{9D8B030D-6E8A-4147-A177-3AD203B41FA5}">
                      <a16:colId xmlns:a16="http://schemas.microsoft.com/office/drawing/2014/main" val="3750911303"/>
                    </a:ext>
                  </a:extLst>
                </a:gridCol>
              </a:tblGrid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date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destinataire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objet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200" b="1" i="0" u="none" strike="noStrike" dirty="0">
                          <a:effectLst/>
                          <a:latin typeface="Trebuchet MS" panose="020B0603020202020204" pitchFamily="34" charset="0"/>
                        </a:rPr>
                        <a:t>Conclusion</a:t>
                      </a:r>
                    </a:p>
                  </a:txBody>
                  <a:tcPr marL="5400" marR="5400" marT="540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751033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d'autorisation pour le forage AEP Pradal 3 à Lesparre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9027514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12-janv.-22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DDPP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sur le dossier de régularisation du forage du château Lanessan à Cussac-Fort-Médoc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Contribution SMEGREG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371198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d'avis sur le projet de forage agricole à Saint-Savin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854508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9-févr-22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demande d'avis sur le projet de forage agricole à Saint-Michel-de-Castelnau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Présenté à la CLE pour avis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157575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14-févr-22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Contribution projet immobilier SCCV quai neuf à Bordeaux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339157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2-mars-22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Avis sur la déclaration de forage agricole à St Maixant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6894850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10-mars-22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Pétitionnaire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prélèvement forage F3 SAFRAN CERAMICS au Haillan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3919617"/>
                  </a:ext>
                </a:extLst>
              </a:tr>
              <a:tr h="390431"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11-mars-22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effectLst/>
                          <a:latin typeface="Trebuchet MS" panose="020B0603020202020204" pitchFamily="34" charset="0"/>
                        </a:rPr>
                        <a:t>DREAL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Avis prélèvement forage F3 bis ARIANE GROUP au Haillan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000" b="0" i="0" u="none" strike="noStrike" dirty="0">
                          <a:effectLst/>
                          <a:latin typeface="Trebuchet MS" panose="020B0603020202020204" pitchFamily="34" charset="0"/>
                        </a:rPr>
                        <a:t>Compatible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5756531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6F34770-3E3A-4201-BC4E-E6B767FE5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t>3</a:t>
            </a:fld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76C6E5C-E3CD-432C-B4C8-8BC9D2B35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/>
              <a:t>Compte rendu de l'exercice 2022</a:t>
            </a:r>
            <a:br>
              <a:rPr lang="fr-FR" sz="2800" b="1" dirty="0"/>
            </a:br>
            <a:r>
              <a:rPr lang="fr-FR" sz="2800" b="1" dirty="0"/>
              <a:t>de la délégation donnée au SMEGREG</a:t>
            </a:r>
          </a:p>
        </p:txBody>
      </p:sp>
      <p:sp>
        <p:nvSpPr>
          <p:cNvPr id="5" name="Text Box 15">
            <a:extLst>
              <a:ext uri="{FF2B5EF4-FFF2-40B4-BE49-F238E27FC236}">
                <a16:creationId xmlns:a16="http://schemas.microsoft.com/office/drawing/2014/main" id="{613A6D4A-B2A3-4D92-83AF-4EAA5FB70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850" y="4994241"/>
            <a:ext cx="84264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Au 4 avril 2022, 38 dossiers reçus dont 14 instruits : </a:t>
            </a:r>
          </a:p>
        </p:txBody>
      </p:sp>
      <p:sp>
        <p:nvSpPr>
          <p:cNvPr id="7" name="Text Box 15">
            <a:extLst>
              <a:ext uri="{FF2B5EF4-FFF2-40B4-BE49-F238E27FC236}">
                <a16:creationId xmlns:a16="http://schemas.microsoft.com/office/drawing/2014/main" id="{BF59C880-1D2A-4B28-B574-22975926A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378" y="5338583"/>
            <a:ext cx="61926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/>
          <a:p>
            <a:pPr marL="1200150" lvl="2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5 avis de compatibilité par délégation</a:t>
            </a:r>
          </a:p>
          <a:p>
            <a:pPr marL="1200150" lvl="2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 contributions sur la complétude du dossier</a:t>
            </a:r>
          </a:p>
          <a:p>
            <a:pPr marL="1200150" lvl="2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1 dossier présenté à al CLE</a:t>
            </a:r>
          </a:p>
          <a:p>
            <a:pPr marL="1200150" lvl="2" indent="-285750" algn="just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6 dossiers à examiner ce jour</a:t>
            </a: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3766159B-EDD6-4907-AA43-DBA766B68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1380" y="6169580"/>
            <a:ext cx="349188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>
            <a:spAutoFit/>
          </a:bodyPr>
          <a:lstStyle/>
          <a:p>
            <a:pPr marL="285750" indent="-28575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24 reçus pour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1810523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5310</TotalTime>
  <Words>226</Words>
  <Application>Microsoft Office PowerPoint</Application>
  <PresentationFormat>Affichage à l'écran (4:3)</PresentationFormat>
  <Paragraphs>50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Arial</vt:lpstr>
      <vt:lpstr>Calibri</vt:lpstr>
      <vt:lpstr>Gill Sans MT</vt:lpstr>
      <vt:lpstr>Trebuchet MS</vt:lpstr>
      <vt:lpstr>Office Theme</vt:lpstr>
      <vt:lpstr>Compte rendu de l'exercice de la délégation donnée au SMEGREG</vt:lpstr>
      <vt:lpstr>Compte rendu de l'exercice 2022 de la délégation donnée au SMEGREG</vt:lpstr>
      <vt:lpstr>Compte rendu de l'exercice 2022 de la délégation donnée au SMEGREG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296</cp:revision>
  <cp:lastPrinted>2017-10-06T08:09:19Z</cp:lastPrinted>
  <dcterms:created xsi:type="dcterms:W3CDTF">2015-09-15T19:44:09Z</dcterms:created>
  <dcterms:modified xsi:type="dcterms:W3CDTF">2022-03-30T07:42:47Z</dcterms:modified>
</cp:coreProperties>
</file>