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1"/>
  </p:notesMasterIdLst>
  <p:handoutMasterIdLst>
    <p:handoutMasterId r:id="rId22"/>
  </p:handoutMasterIdLst>
  <p:sldIdLst>
    <p:sldId id="449" r:id="rId2"/>
    <p:sldId id="480" r:id="rId3"/>
    <p:sldId id="481" r:id="rId4"/>
    <p:sldId id="482" r:id="rId5"/>
    <p:sldId id="499" r:id="rId6"/>
    <p:sldId id="483" r:id="rId7"/>
    <p:sldId id="487" r:id="rId8"/>
    <p:sldId id="486" r:id="rId9"/>
    <p:sldId id="485" r:id="rId10"/>
    <p:sldId id="484" r:id="rId11"/>
    <p:sldId id="488" r:id="rId12"/>
    <p:sldId id="489" r:id="rId13"/>
    <p:sldId id="490" r:id="rId14"/>
    <p:sldId id="491" r:id="rId15"/>
    <p:sldId id="494" r:id="rId16"/>
    <p:sldId id="492" r:id="rId17"/>
    <p:sldId id="497" r:id="rId18"/>
    <p:sldId id="495" r:id="rId19"/>
    <p:sldId id="477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88BF"/>
    <a:srgbClr val="0077D4"/>
    <a:srgbClr val="B8E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74" d="100"/>
          <a:sy n="74" d="100"/>
        </p:scale>
        <p:origin x="84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REGULATION_ANIMATION\Suivi_Prelevements\2020\Volumes_AEP_Forages_1960-2020_acopi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serveur\donnees\Projets\Commun\SAGE_CLE\REGULATION_ANIMATION\Suivi_Prelevements\2020\Volumes_AEP_Forages_1960-2020_acopier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2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ur\donnees\Projets\Commun\SAGE_CLE\REGULATION_ANIMATION\Dispo30_SISPEA\Collect_okSISPEA_14-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Feuil2!$A$24</c:f>
              <c:strCache>
                <c:ptCount val="1"/>
                <c:pt idx="0">
                  <c:v>Total général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Feuil2!$B$24:$AZ$24</c:f>
              <c:numCache>
                <c:formatCode>#,##0</c:formatCode>
                <c:ptCount val="51"/>
                <c:pt idx="0">
                  <c:v>64880708.010000005</c:v>
                </c:pt>
                <c:pt idx="1">
                  <c:v>65405754.989999995</c:v>
                </c:pt>
                <c:pt idx="2">
                  <c:v>68284328.989999995</c:v>
                </c:pt>
                <c:pt idx="3">
                  <c:v>71627565.989999995</c:v>
                </c:pt>
                <c:pt idx="4">
                  <c:v>74921328.020000011</c:v>
                </c:pt>
                <c:pt idx="5">
                  <c:v>75485489.989999995</c:v>
                </c:pt>
                <c:pt idx="6">
                  <c:v>84742787.020000011</c:v>
                </c:pt>
                <c:pt idx="7">
                  <c:v>77942882.00999999</c:v>
                </c:pt>
                <c:pt idx="8">
                  <c:v>84813437</c:v>
                </c:pt>
                <c:pt idx="9">
                  <c:v>86158731.99000001</c:v>
                </c:pt>
                <c:pt idx="10">
                  <c:v>85634419.019999996</c:v>
                </c:pt>
                <c:pt idx="11">
                  <c:v>88813508.99000001</c:v>
                </c:pt>
                <c:pt idx="12">
                  <c:v>91120883.99000001</c:v>
                </c:pt>
                <c:pt idx="13">
                  <c:v>91350590.030000001</c:v>
                </c:pt>
                <c:pt idx="14">
                  <c:v>95428835.010000005</c:v>
                </c:pt>
                <c:pt idx="15">
                  <c:v>104085447</c:v>
                </c:pt>
                <c:pt idx="16">
                  <c:v>105063504.96000001</c:v>
                </c:pt>
                <c:pt idx="17">
                  <c:v>104396755.02</c:v>
                </c:pt>
                <c:pt idx="18">
                  <c:v>104369107.95</c:v>
                </c:pt>
                <c:pt idx="19">
                  <c:v>111010126.05999999</c:v>
                </c:pt>
                <c:pt idx="20">
                  <c:v>110083850.99000001</c:v>
                </c:pt>
                <c:pt idx="21">
                  <c:v>109139472</c:v>
                </c:pt>
                <c:pt idx="22">
                  <c:v>103247804.98</c:v>
                </c:pt>
                <c:pt idx="23">
                  <c:v>108551323.02</c:v>
                </c:pt>
                <c:pt idx="24">
                  <c:v>110159228.00999999</c:v>
                </c:pt>
                <c:pt idx="25">
                  <c:v>116379207.95</c:v>
                </c:pt>
                <c:pt idx="26">
                  <c:v>109676210.97</c:v>
                </c:pt>
                <c:pt idx="27">
                  <c:v>112129521.92</c:v>
                </c:pt>
                <c:pt idx="28">
                  <c:v>112121731.96000001</c:v>
                </c:pt>
                <c:pt idx="29">
                  <c:v>113422110.98999999</c:v>
                </c:pt>
                <c:pt idx="30">
                  <c:v>116747231.06</c:v>
                </c:pt>
                <c:pt idx="31">
                  <c:v>119511068.98</c:v>
                </c:pt>
                <c:pt idx="32">
                  <c:v>120214176.94</c:v>
                </c:pt>
                <c:pt idx="33">
                  <c:v>125789759.94</c:v>
                </c:pt>
                <c:pt idx="34">
                  <c:v>122298327.94</c:v>
                </c:pt>
                <c:pt idx="35">
                  <c:v>121842654.94</c:v>
                </c:pt>
                <c:pt idx="36">
                  <c:v>121160281.05</c:v>
                </c:pt>
                <c:pt idx="37">
                  <c:v>115941731.89000002</c:v>
                </c:pt>
                <c:pt idx="38">
                  <c:v>114465428.98</c:v>
                </c:pt>
                <c:pt idx="39">
                  <c:v>118849687.01000001</c:v>
                </c:pt>
                <c:pt idx="40">
                  <c:v>118416235.29000001</c:v>
                </c:pt>
                <c:pt idx="41">
                  <c:v>115993182.03</c:v>
                </c:pt>
                <c:pt idx="42">
                  <c:v>120945564.99999999</c:v>
                </c:pt>
                <c:pt idx="43">
                  <c:v>117593000.97</c:v>
                </c:pt>
                <c:pt idx="44">
                  <c:v>117523928.99999999</c:v>
                </c:pt>
                <c:pt idx="45">
                  <c:v>120587273.00999999</c:v>
                </c:pt>
                <c:pt idx="46">
                  <c:v>119377464.31</c:v>
                </c:pt>
                <c:pt idx="47">
                  <c:v>120759982.01000001</c:v>
                </c:pt>
                <c:pt idx="48">
                  <c:v>124369577.41</c:v>
                </c:pt>
                <c:pt idx="49">
                  <c:v>124353940.90000002</c:v>
                </c:pt>
                <c:pt idx="50">
                  <c:v>128631961.71000201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681-4A4B-AD68-DB2A7F038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in val="6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rgbClr val="0077D4"/>
                    </a:solidFill>
                  </a:rPr>
                  <a:t>Volumes </a:t>
                </a:r>
                <a:r>
                  <a:rPr lang="en-US" sz="1400" dirty="0" err="1">
                    <a:solidFill>
                      <a:srgbClr val="0077D4"/>
                    </a:solidFill>
                  </a:rPr>
                  <a:t>prélevés</a:t>
                </a:r>
                <a:r>
                  <a:rPr lang="en-US" sz="1400" dirty="0">
                    <a:solidFill>
                      <a:srgbClr val="0077D4"/>
                    </a:solidFill>
                  </a:rPr>
                  <a:t> pour </a:t>
                </a:r>
                <a:r>
                  <a:rPr lang="en-US" sz="1400" dirty="0" err="1">
                    <a:solidFill>
                      <a:srgbClr val="0077D4"/>
                    </a:solidFill>
                  </a:rPr>
                  <a:t>l'AEP</a:t>
                </a:r>
                <a:r>
                  <a:rPr lang="en-US" sz="1400" dirty="0">
                    <a:solidFill>
                      <a:srgbClr val="0077D4"/>
                    </a:solidFill>
                  </a:rPr>
                  <a:t> (millions de m</a:t>
                </a:r>
                <a:r>
                  <a:rPr lang="en-US" sz="1400" baseline="30000" dirty="0">
                    <a:solidFill>
                      <a:srgbClr val="0077D4"/>
                    </a:solidFill>
                  </a:rPr>
                  <a:t>3</a:t>
                </a:r>
                <a:r>
                  <a:rPr lang="en-US" sz="1400" dirty="0">
                    <a:solidFill>
                      <a:srgbClr val="0077D4"/>
                    </a:solidFill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Feuil2!$A$11</c:f>
              <c:strCache>
                <c:ptCount val="1"/>
                <c:pt idx="0">
                  <c:v>Eocène-Centre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Feuil2!$B$11:$AZ$11</c:f>
              <c:numCache>
                <c:formatCode>#,##0</c:formatCode>
                <c:ptCount val="51"/>
                <c:pt idx="0">
                  <c:v>21177492</c:v>
                </c:pt>
                <c:pt idx="1">
                  <c:v>23717714</c:v>
                </c:pt>
                <c:pt idx="2">
                  <c:v>26050734</c:v>
                </c:pt>
                <c:pt idx="3">
                  <c:v>29362718</c:v>
                </c:pt>
                <c:pt idx="4">
                  <c:v>30322623</c:v>
                </c:pt>
                <c:pt idx="5">
                  <c:v>30697835</c:v>
                </c:pt>
                <c:pt idx="6">
                  <c:v>36351528</c:v>
                </c:pt>
                <c:pt idx="7">
                  <c:v>27586749</c:v>
                </c:pt>
                <c:pt idx="8">
                  <c:v>32290163</c:v>
                </c:pt>
                <c:pt idx="9">
                  <c:v>32978933</c:v>
                </c:pt>
                <c:pt idx="10">
                  <c:v>33990362</c:v>
                </c:pt>
                <c:pt idx="11">
                  <c:v>37718063</c:v>
                </c:pt>
                <c:pt idx="12">
                  <c:v>36851790</c:v>
                </c:pt>
                <c:pt idx="13">
                  <c:v>34407849</c:v>
                </c:pt>
                <c:pt idx="14">
                  <c:v>34771506</c:v>
                </c:pt>
                <c:pt idx="15">
                  <c:v>41196492</c:v>
                </c:pt>
                <c:pt idx="16">
                  <c:v>42151698</c:v>
                </c:pt>
                <c:pt idx="17">
                  <c:v>43644637</c:v>
                </c:pt>
                <c:pt idx="18">
                  <c:v>41968077</c:v>
                </c:pt>
                <c:pt idx="19">
                  <c:v>49685083</c:v>
                </c:pt>
                <c:pt idx="20">
                  <c:v>48498969</c:v>
                </c:pt>
                <c:pt idx="21">
                  <c:v>48165408</c:v>
                </c:pt>
                <c:pt idx="22">
                  <c:v>44370447</c:v>
                </c:pt>
                <c:pt idx="23">
                  <c:v>43831909</c:v>
                </c:pt>
                <c:pt idx="24">
                  <c:v>42435979</c:v>
                </c:pt>
                <c:pt idx="25">
                  <c:v>46677485</c:v>
                </c:pt>
                <c:pt idx="26">
                  <c:v>41693013</c:v>
                </c:pt>
                <c:pt idx="27">
                  <c:v>42196595</c:v>
                </c:pt>
                <c:pt idx="28">
                  <c:v>41231126</c:v>
                </c:pt>
                <c:pt idx="29">
                  <c:v>44232189</c:v>
                </c:pt>
                <c:pt idx="30">
                  <c:v>42877493</c:v>
                </c:pt>
                <c:pt idx="31">
                  <c:v>42348508</c:v>
                </c:pt>
                <c:pt idx="32">
                  <c:v>46413618</c:v>
                </c:pt>
                <c:pt idx="33">
                  <c:v>49193517</c:v>
                </c:pt>
                <c:pt idx="34">
                  <c:v>44055714</c:v>
                </c:pt>
                <c:pt idx="35">
                  <c:v>47175736</c:v>
                </c:pt>
                <c:pt idx="36">
                  <c:v>44946949</c:v>
                </c:pt>
                <c:pt idx="37">
                  <c:v>40029559.230000004</c:v>
                </c:pt>
                <c:pt idx="38">
                  <c:v>40841516</c:v>
                </c:pt>
                <c:pt idx="39">
                  <c:v>43460325</c:v>
                </c:pt>
                <c:pt idx="40">
                  <c:v>41844478.009999998</c:v>
                </c:pt>
                <c:pt idx="41">
                  <c:v>40257569.699999988</c:v>
                </c:pt>
                <c:pt idx="42">
                  <c:v>45232332</c:v>
                </c:pt>
                <c:pt idx="43">
                  <c:v>40132664</c:v>
                </c:pt>
                <c:pt idx="44">
                  <c:v>39277140</c:v>
                </c:pt>
                <c:pt idx="45">
                  <c:v>45343953</c:v>
                </c:pt>
                <c:pt idx="46">
                  <c:v>40706368</c:v>
                </c:pt>
                <c:pt idx="47">
                  <c:v>46338067</c:v>
                </c:pt>
                <c:pt idx="48">
                  <c:v>44708620.789999999</c:v>
                </c:pt>
                <c:pt idx="49">
                  <c:v>45396602.119999997</c:v>
                </c:pt>
                <c:pt idx="50">
                  <c:v>44066066.950000003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73-48F4-B5F5-61F384929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1"/>
                <c:tx>
                  <c:strRef>
                    <c:extLst>
                      <c:ext uri="{02D57815-91ED-43cb-92C2-25804820EDAC}">
                        <c15:formulaRef>
                          <c15:sqref>Feuil2!$A$24</c15:sqref>
                        </c15:formulaRef>
                      </c:ext>
                    </c:extLst>
                    <c:strCache>
                      <c:ptCount val="1"/>
                      <c:pt idx="0">
                        <c:v>Total général</c:v>
                      </c:pt>
                    </c:strCache>
                  </c:strRef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Feuil2!$B$3:$AZ$3</c15:sqref>
                        </c15:formulaRef>
                      </c:ext>
                    </c:extLst>
                    <c:numCache>
                      <c:formatCode>General</c:formatCode>
                      <c:ptCount val="51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  <c:pt idx="48">
                        <c:v>2018</c:v>
                      </c:pt>
                      <c:pt idx="49">
                        <c:v>2019</c:v>
                      </c:pt>
                      <c:pt idx="50">
                        <c:v>2020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Feuil2!$B$24:$AZ$24</c15:sqref>
                        </c15:formulaRef>
                      </c:ext>
                    </c:extLst>
                    <c:numCache>
                      <c:formatCode>#,##0</c:formatCode>
                      <c:ptCount val="51"/>
                      <c:pt idx="0">
                        <c:v>64880708.010000005</c:v>
                      </c:pt>
                      <c:pt idx="1">
                        <c:v>65405754.989999995</c:v>
                      </c:pt>
                      <c:pt idx="2">
                        <c:v>68284328.989999995</c:v>
                      </c:pt>
                      <c:pt idx="3">
                        <c:v>71627565.989999995</c:v>
                      </c:pt>
                      <c:pt idx="4">
                        <c:v>74921328.020000011</c:v>
                      </c:pt>
                      <c:pt idx="5">
                        <c:v>75485489.989999995</c:v>
                      </c:pt>
                      <c:pt idx="6">
                        <c:v>84742787.020000011</c:v>
                      </c:pt>
                      <c:pt idx="7">
                        <c:v>77942882.00999999</c:v>
                      </c:pt>
                      <c:pt idx="8">
                        <c:v>84813437</c:v>
                      </c:pt>
                      <c:pt idx="9">
                        <c:v>86158731.99000001</c:v>
                      </c:pt>
                      <c:pt idx="10">
                        <c:v>85634419.019999996</c:v>
                      </c:pt>
                      <c:pt idx="11">
                        <c:v>88813508.99000001</c:v>
                      </c:pt>
                      <c:pt idx="12">
                        <c:v>91120883.99000001</c:v>
                      </c:pt>
                      <c:pt idx="13">
                        <c:v>91350590.030000001</c:v>
                      </c:pt>
                      <c:pt idx="14">
                        <c:v>95428835.010000005</c:v>
                      </c:pt>
                      <c:pt idx="15">
                        <c:v>104085447</c:v>
                      </c:pt>
                      <c:pt idx="16">
                        <c:v>105063504.96000001</c:v>
                      </c:pt>
                      <c:pt idx="17">
                        <c:v>104396755.02</c:v>
                      </c:pt>
                      <c:pt idx="18">
                        <c:v>104369107.95</c:v>
                      </c:pt>
                      <c:pt idx="19">
                        <c:v>111010126.05999999</c:v>
                      </c:pt>
                      <c:pt idx="20">
                        <c:v>110083850.99000001</c:v>
                      </c:pt>
                      <c:pt idx="21">
                        <c:v>109139472</c:v>
                      </c:pt>
                      <c:pt idx="22">
                        <c:v>103247804.98</c:v>
                      </c:pt>
                      <c:pt idx="23">
                        <c:v>108551323.02</c:v>
                      </c:pt>
                      <c:pt idx="24">
                        <c:v>110159228.00999999</c:v>
                      </c:pt>
                      <c:pt idx="25">
                        <c:v>116379207.95</c:v>
                      </c:pt>
                      <c:pt idx="26">
                        <c:v>109676210.97</c:v>
                      </c:pt>
                      <c:pt idx="27">
                        <c:v>112129521.92</c:v>
                      </c:pt>
                      <c:pt idx="28">
                        <c:v>112121731.96000001</c:v>
                      </c:pt>
                      <c:pt idx="29">
                        <c:v>113422110.98999999</c:v>
                      </c:pt>
                      <c:pt idx="30">
                        <c:v>116747231.06</c:v>
                      </c:pt>
                      <c:pt idx="31">
                        <c:v>119511068.98</c:v>
                      </c:pt>
                      <c:pt idx="32">
                        <c:v>120214176.94</c:v>
                      </c:pt>
                      <c:pt idx="33">
                        <c:v>125789759.94</c:v>
                      </c:pt>
                      <c:pt idx="34">
                        <c:v>122298327.94</c:v>
                      </c:pt>
                      <c:pt idx="35">
                        <c:v>121842654.94</c:v>
                      </c:pt>
                      <c:pt idx="36">
                        <c:v>121160281.05</c:v>
                      </c:pt>
                      <c:pt idx="37">
                        <c:v>115941731.89000002</c:v>
                      </c:pt>
                      <c:pt idx="38">
                        <c:v>114465428.98</c:v>
                      </c:pt>
                      <c:pt idx="39">
                        <c:v>118849687.01000001</c:v>
                      </c:pt>
                      <c:pt idx="40">
                        <c:v>118416235.29000001</c:v>
                      </c:pt>
                      <c:pt idx="41">
                        <c:v>115993182.03</c:v>
                      </c:pt>
                      <c:pt idx="42">
                        <c:v>120945564.99999999</c:v>
                      </c:pt>
                      <c:pt idx="43">
                        <c:v>117593000.97</c:v>
                      </c:pt>
                      <c:pt idx="44">
                        <c:v>117523928.99999999</c:v>
                      </c:pt>
                      <c:pt idx="45">
                        <c:v>120587273.00999999</c:v>
                      </c:pt>
                      <c:pt idx="46">
                        <c:v>119377464.31</c:v>
                      </c:pt>
                      <c:pt idx="47">
                        <c:v>120759982.01000001</c:v>
                      </c:pt>
                      <c:pt idx="48">
                        <c:v>124369577.41</c:v>
                      </c:pt>
                      <c:pt idx="49">
                        <c:v>124353940.90000002</c:v>
                      </c:pt>
                      <c:pt idx="50">
                        <c:v>128631961.71000201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B273-48F4-B5F5-61F384929DB2}"/>
                  </c:ext>
                </c:extLst>
              </c15:ser>
            </c15:filteredScatterSeries>
          </c:ext>
        </c:extLst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Feuil2!$A$19</c:f>
              <c:strCache>
                <c:ptCount val="1"/>
                <c:pt idx="0">
                  <c:v>Oligocène-Centre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Feuil2!$B$19:$AZ$19</c:f>
              <c:numCache>
                <c:formatCode>#,##0</c:formatCode>
                <c:ptCount val="51"/>
                <c:pt idx="0">
                  <c:v>35931698</c:v>
                </c:pt>
                <c:pt idx="1">
                  <c:v>33851418</c:v>
                </c:pt>
                <c:pt idx="2">
                  <c:v>33210955</c:v>
                </c:pt>
                <c:pt idx="3">
                  <c:v>33407648</c:v>
                </c:pt>
                <c:pt idx="4">
                  <c:v>35577347</c:v>
                </c:pt>
                <c:pt idx="5">
                  <c:v>35532587</c:v>
                </c:pt>
                <c:pt idx="6">
                  <c:v>37042429</c:v>
                </c:pt>
                <c:pt idx="7">
                  <c:v>39579206</c:v>
                </c:pt>
                <c:pt idx="8">
                  <c:v>39721330</c:v>
                </c:pt>
                <c:pt idx="9">
                  <c:v>39364648</c:v>
                </c:pt>
                <c:pt idx="10">
                  <c:v>37402144</c:v>
                </c:pt>
                <c:pt idx="11">
                  <c:v>36132653</c:v>
                </c:pt>
                <c:pt idx="12">
                  <c:v>38540998</c:v>
                </c:pt>
                <c:pt idx="13">
                  <c:v>40169548</c:v>
                </c:pt>
                <c:pt idx="14">
                  <c:v>42757645</c:v>
                </c:pt>
                <c:pt idx="15">
                  <c:v>43811996</c:v>
                </c:pt>
                <c:pt idx="16">
                  <c:v>42682892</c:v>
                </c:pt>
                <c:pt idx="17">
                  <c:v>40719785</c:v>
                </c:pt>
                <c:pt idx="18">
                  <c:v>41891904</c:v>
                </c:pt>
                <c:pt idx="19">
                  <c:v>38763367</c:v>
                </c:pt>
                <c:pt idx="20">
                  <c:v>39452581</c:v>
                </c:pt>
                <c:pt idx="21">
                  <c:v>38804669</c:v>
                </c:pt>
                <c:pt idx="22">
                  <c:v>37763091</c:v>
                </c:pt>
                <c:pt idx="23">
                  <c:v>40992331</c:v>
                </c:pt>
                <c:pt idx="24">
                  <c:v>44031052</c:v>
                </c:pt>
                <c:pt idx="25">
                  <c:v>45208605</c:v>
                </c:pt>
                <c:pt idx="26">
                  <c:v>43121975</c:v>
                </c:pt>
                <c:pt idx="27">
                  <c:v>44722853</c:v>
                </c:pt>
                <c:pt idx="28">
                  <c:v>45719187</c:v>
                </c:pt>
                <c:pt idx="29">
                  <c:v>43383507</c:v>
                </c:pt>
                <c:pt idx="30">
                  <c:v>46458262</c:v>
                </c:pt>
                <c:pt idx="31">
                  <c:v>48913866</c:v>
                </c:pt>
                <c:pt idx="32">
                  <c:v>45961298</c:v>
                </c:pt>
                <c:pt idx="33">
                  <c:v>46868712</c:v>
                </c:pt>
                <c:pt idx="34">
                  <c:v>48370279</c:v>
                </c:pt>
                <c:pt idx="35">
                  <c:v>45369529</c:v>
                </c:pt>
                <c:pt idx="36">
                  <c:v>46610144</c:v>
                </c:pt>
                <c:pt idx="37">
                  <c:v>46497692.670000002</c:v>
                </c:pt>
                <c:pt idx="38">
                  <c:v>44439861</c:v>
                </c:pt>
                <c:pt idx="39">
                  <c:v>44784427</c:v>
                </c:pt>
                <c:pt idx="40">
                  <c:v>45159438.289999992</c:v>
                </c:pt>
                <c:pt idx="41">
                  <c:v>43969262.509999998</c:v>
                </c:pt>
                <c:pt idx="42">
                  <c:v>43298192</c:v>
                </c:pt>
                <c:pt idx="43">
                  <c:v>45054041</c:v>
                </c:pt>
                <c:pt idx="44">
                  <c:v>45323815</c:v>
                </c:pt>
                <c:pt idx="45">
                  <c:v>42463182</c:v>
                </c:pt>
                <c:pt idx="46">
                  <c:v>44023003</c:v>
                </c:pt>
                <c:pt idx="47">
                  <c:v>40165411</c:v>
                </c:pt>
                <c:pt idx="48">
                  <c:v>44460907</c:v>
                </c:pt>
                <c:pt idx="49">
                  <c:v>43774308.960000001</c:v>
                </c:pt>
                <c:pt idx="50">
                  <c:v>48753383.239999995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9A6-4AB6-9DC7-7048B2B87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1"/>
                <c:tx>
                  <c:strRef>
                    <c:extLst>
                      <c:ext uri="{02D57815-91ED-43cb-92C2-25804820EDAC}">
                        <c15:formulaRef>
                          <c15:sqref>Feuil2!$A$24</c15:sqref>
                        </c15:formulaRef>
                      </c:ext>
                    </c:extLst>
                    <c:strCache>
                      <c:ptCount val="1"/>
                      <c:pt idx="0">
                        <c:v>Total général</c:v>
                      </c:pt>
                    </c:strCache>
                  </c:strRef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Feuil2!$B$3:$AZ$3</c15:sqref>
                        </c15:formulaRef>
                      </c:ext>
                    </c:extLst>
                    <c:numCache>
                      <c:formatCode>General</c:formatCode>
                      <c:ptCount val="51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  <c:pt idx="48">
                        <c:v>2018</c:v>
                      </c:pt>
                      <c:pt idx="49">
                        <c:v>2019</c:v>
                      </c:pt>
                      <c:pt idx="50">
                        <c:v>2020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Feuil2!$B$24:$AZ$24</c15:sqref>
                        </c15:formulaRef>
                      </c:ext>
                    </c:extLst>
                    <c:numCache>
                      <c:formatCode>#,##0</c:formatCode>
                      <c:ptCount val="51"/>
                      <c:pt idx="0">
                        <c:v>64880708.010000005</c:v>
                      </c:pt>
                      <c:pt idx="1">
                        <c:v>65405754.989999995</c:v>
                      </c:pt>
                      <c:pt idx="2">
                        <c:v>68284328.989999995</c:v>
                      </c:pt>
                      <c:pt idx="3">
                        <c:v>71627565.989999995</c:v>
                      </c:pt>
                      <c:pt idx="4">
                        <c:v>74921328.020000011</c:v>
                      </c:pt>
                      <c:pt idx="5">
                        <c:v>75485489.989999995</c:v>
                      </c:pt>
                      <c:pt idx="6">
                        <c:v>84742787.020000011</c:v>
                      </c:pt>
                      <c:pt idx="7">
                        <c:v>77942882.00999999</c:v>
                      </c:pt>
                      <c:pt idx="8">
                        <c:v>84813437</c:v>
                      </c:pt>
                      <c:pt idx="9">
                        <c:v>86158731.99000001</c:v>
                      </c:pt>
                      <c:pt idx="10">
                        <c:v>85634419.019999996</c:v>
                      </c:pt>
                      <c:pt idx="11">
                        <c:v>88813508.99000001</c:v>
                      </c:pt>
                      <c:pt idx="12">
                        <c:v>91120883.99000001</c:v>
                      </c:pt>
                      <c:pt idx="13">
                        <c:v>91350590.030000001</c:v>
                      </c:pt>
                      <c:pt idx="14">
                        <c:v>95428835.010000005</c:v>
                      </c:pt>
                      <c:pt idx="15">
                        <c:v>104085447</c:v>
                      </c:pt>
                      <c:pt idx="16">
                        <c:v>105063504.96000001</c:v>
                      </c:pt>
                      <c:pt idx="17">
                        <c:v>104396755.02</c:v>
                      </c:pt>
                      <c:pt idx="18">
                        <c:v>104369107.95</c:v>
                      </c:pt>
                      <c:pt idx="19">
                        <c:v>111010126.05999999</c:v>
                      </c:pt>
                      <c:pt idx="20">
                        <c:v>110083850.99000001</c:v>
                      </c:pt>
                      <c:pt idx="21">
                        <c:v>109139472</c:v>
                      </c:pt>
                      <c:pt idx="22">
                        <c:v>103247804.98</c:v>
                      </c:pt>
                      <c:pt idx="23">
                        <c:v>108551323.02</c:v>
                      </c:pt>
                      <c:pt idx="24">
                        <c:v>110159228.00999999</c:v>
                      </c:pt>
                      <c:pt idx="25">
                        <c:v>116379207.95</c:v>
                      </c:pt>
                      <c:pt idx="26">
                        <c:v>109676210.97</c:v>
                      </c:pt>
                      <c:pt idx="27">
                        <c:v>112129521.92</c:v>
                      </c:pt>
                      <c:pt idx="28">
                        <c:v>112121731.96000001</c:v>
                      </c:pt>
                      <c:pt idx="29">
                        <c:v>113422110.98999999</c:v>
                      </c:pt>
                      <c:pt idx="30">
                        <c:v>116747231.06</c:v>
                      </c:pt>
                      <c:pt idx="31">
                        <c:v>119511068.98</c:v>
                      </c:pt>
                      <c:pt idx="32">
                        <c:v>120214176.94</c:v>
                      </c:pt>
                      <c:pt idx="33">
                        <c:v>125789759.94</c:v>
                      </c:pt>
                      <c:pt idx="34">
                        <c:v>122298327.94</c:v>
                      </c:pt>
                      <c:pt idx="35">
                        <c:v>121842654.94</c:v>
                      </c:pt>
                      <c:pt idx="36">
                        <c:v>121160281.05</c:v>
                      </c:pt>
                      <c:pt idx="37">
                        <c:v>115941731.89000002</c:v>
                      </c:pt>
                      <c:pt idx="38">
                        <c:v>114465428.98</c:v>
                      </c:pt>
                      <c:pt idx="39">
                        <c:v>118849687.01000001</c:v>
                      </c:pt>
                      <c:pt idx="40">
                        <c:v>118416235.29000001</c:v>
                      </c:pt>
                      <c:pt idx="41">
                        <c:v>115993182.03</c:v>
                      </c:pt>
                      <c:pt idx="42">
                        <c:v>120945564.99999999</c:v>
                      </c:pt>
                      <c:pt idx="43">
                        <c:v>117593000.97</c:v>
                      </c:pt>
                      <c:pt idx="44">
                        <c:v>117523928.99999999</c:v>
                      </c:pt>
                      <c:pt idx="45">
                        <c:v>120587273.00999999</c:v>
                      </c:pt>
                      <c:pt idx="46">
                        <c:v>119377464.31</c:v>
                      </c:pt>
                      <c:pt idx="47">
                        <c:v>120759982.01000001</c:v>
                      </c:pt>
                      <c:pt idx="48">
                        <c:v>124369577.41</c:v>
                      </c:pt>
                      <c:pt idx="49">
                        <c:v>124353940.90000002</c:v>
                      </c:pt>
                      <c:pt idx="50">
                        <c:v>128631961.71000201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B9A6-4AB6-9DC7-7048B2B8769C}"/>
                  </c:ext>
                </c:extLst>
              </c15:ser>
            </c15:filteredScatterSeries>
          </c:ext>
        </c:extLst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Feuil2!$A$5</c:f>
              <c:strCache>
                <c:ptCount val="1"/>
                <c:pt idx="0">
                  <c:v>Campano-M-Centre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Feuil2!$B$5:$AZ$5</c:f>
              <c:numCache>
                <c:formatCode>#,##0</c:formatCode>
                <c:ptCount val="51"/>
                <c:pt idx="0">
                  <c:v>528333</c:v>
                </c:pt>
                <c:pt idx="1">
                  <c:v>618497</c:v>
                </c:pt>
                <c:pt idx="2">
                  <c:v>707816</c:v>
                </c:pt>
                <c:pt idx="3">
                  <c:v>705143</c:v>
                </c:pt>
                <c:pt idx="4">
                  <c:v>760443.01</c:v>
                </c:pt>
                <c:pt idx="5">
                  <c:v>721018</c:v>
                </c:pt>
                <c:pt idx="6">
                  <c:v>813820</c:v>
                </c:pt>
                <c:pt idx="7">
                  <c:v>859843.01</c:v>
                </c:pt>
                <c:pt idx="8">
                  <c:v>707471.99</c:v>
                </c:pt>
                <c:pt idx="9">
                  <c:v>741818</c:v>
                </c:pt>
                <c:pt idx="10">
                  <c:v>611144.01</c:v>
                </c:pt>
                <c:pt idx="11">
                  <c:v>687205.99</c:v>
                </c:pt>
                <c:pt idx="12">
                  <c:v>716182.99</c:v>
                </c:pt>
                <c:pt idx="13">
                  <c:v>598066.01</c:v>
                </c:pt>
                <c:pt idx="14">
                  <c:v>355368.01</c:v>
                </c:pt>
                <c:pt idx="15">
                  <c:v>323588.01</c:v>
                </c:pt>
                <c:pt idx="16">
                  <c:v>281187.01</c:v>
                </c:pt>
                <c:pt idx="17">
                  <c:v>362630</c:v>
                </c:pt>
                <c:pt idx="18">
                  <c:v>403756.99</c:v>
                </c:pt>
                <c:pt idx="19">
                  <c:v>535532</c:v>
                </c:pt>
                <c:pt idx="20">
                  <c:v>433398</c:v>
                </c:pt>
                <c:pt idx="21">
                  <c:v>456411.01</c:v>
                </c:pt>
                <c:pt idx="22">
                  <c:v>256126.99</c:v>
                </c:pt>
                <c:pt idx="23">
                  <c:v>598526.99</c:v>
                </c:pt>
                <c:pt idx="24">
                  <c:v>703411.99</c:v>
                </c:pt>
                <c:pt idx="25">
                  <c:v>724994.99</c:v>
                </c:pt>
                <c:pt idx="26">
                  <c:v>1135533</c:v>
                </c:pt>
                <c:pt idx="27">
                  <c:v>1532625</c:v>
                </c:pt>
                <c:pt idx="28">
                  <c:v>1642114</c:v>
                </c:pt>
                <c:pt idx="29">
                  <c:v>1651283</c:v>
                </c:pt>
                <c:pt idx="30">
                  <c:v>1904342</c:v>
                </c:pt>
                <c:pt idx="31">
                  <c:v>1794374</c:v>
                </c:pt>
                <c:pt idx="32">
                  <c:v>1961061</c:v>
                </c:pt>
                <c:pt idx="33">
                  <c:v>1969392</c:v>
                </c:pt>
                <c:pt idx="34">
                  <c:v>1908906</c:v>
                </c:pt>
                <c:pt idx="35">
                  <c:v>1901113</c:v>
                </c:pt>
                <c:pt idx="36">
                  <c:v>2060145</c:v>
                </c:pt>
                <c:pt idx="37">
                  <c:v>1728206</c:v>
                </c:pt>
                <c:pt idx="38">
                  <c:v>1673341</c:v>
                </c:pt>
                <c:pt idx="39">
                  <c:v>1978376</c:v>
                </c:pt>
                <c:pt idx="40">
                  <c:v>1982684.1599999999</c:v>
                </c:pt>
                <c:pt idx="41">
                  <c:v>1413393.17</c:v>
                </c:pt>
                <c:pt idx="42">
                  <c:v>1511102</c:v>
                </c:pt>
                <c:pt idx="43">
                  <c:v>1202197</c:v>
                </c:pt>
                <c:pt idx="44">
                  <c:v>1415918</c:v>
                </c:pt>
                <c:pt idx="45">
                  <c:v>1578217</c:v>
                </c:pt>
                <c:pt idx="46">
                  <c:v>1460558</c:v>
                </c:pt>
                <c:pt idx="47">
                  <c:v>1510143</c:v>
                </c:pt>
                <c:pt idx="48">
                  <c:v>1601200.87</c:v>
                </c:pt>
                <c:pt idx="49">
                  <c:v>1557109.45</c:v>
                </c:pt>
                <c:pt idx="50">
                  <c:v>1236464.999999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693-45A3-A215-622FD8392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/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majorUnit val="1000000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Feuil2!$A$14</c:f>
              <c:strCache>
                <c:ptCount val="1"/>
                <c:pt idx="0">
                  <c:v>Eocène-Nord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Feuil2!$B$14:$AZ$14</c:f>
              <c:numCache>
                <c:formatCode>#,##0</c:formatCode>
                <c:ptCount val="51"/>
                <c:pt idx="0">
                  <c:v>700190</c:v>
                </c:pt>
                <c:pt idx="1">
                  <c:v>756325</c:v>
                </c:pt>
                <c:pt idx="2">
                  <c:v>791727</c:v>
                </c:pt>
                <c:pt idx="3">
                  <c:v>909737</c:v>
                </c:pt>
                <c:pt idx="4">
                  <c:v>786700</c:v>
                </c:pt>
                <c:pt idx="5">
                  <c:v>778964</c:v>
                </c:pt>
                <c:pt idx="6">
                  <c:v>768282</c:v>
                </c:pt>
                <c:pt idx="7">
                  <c:v>711162</c:v>
                </c:pt>
                <c:pt idx="8">
                  <c:v>1300890</c:v>
                </c:pt>
                <c:pt idx="9">
                  <c:v>1470689</c:v>
                </c:pt>
                <c:pt idx="10">
                  <c:v>1771351</c:v>
                </c:pt>
                <c:pt idx="11">
                  <c:v>1567796</c:v>
                </c:pt>
                <c:pt idx="12">
                  <c:v>1693900</c:v>
                </c:pt>
                <c:pt idx="13">
                  <c:v>1868910</c:v>
                </c:pt>
                <c:pt idx="14">
                  <c:v>1987647</c:v>
                </c:pt>
                <c:pt idx="15">
                  <c:v>1929460</c:v>
                </c:pt>
                <c:pt idx="16">
                  <c:v>1986437</c:v>
                </c:pt>
                <c:pt idx="17">
                  <c:v>1758098</c:v>
                </c:pt>
                <c:pt idx="18">
                  <c:v>2212677</c:v>
                </c:pt>
                <c:pt idx="19">
                  <c:v>2407998</c:v>
                </c:pt>
                <c:pt idx="20">
                  <c:v>2141509</c:v>
                </c:pt>
                <c:pt idx="21">
                  <c:v>2602742</c:v>
                </c:pt>
                <c:pt idx="22">
                  <c:v>2711696</c:v>
                </c:pt>
                <c:pt idx="23">
                  <c:v>2674773</c:v>
                </c:pt>
                <c:pt idx="24">
                  <c:v>2397954</c:v>
                </c:pt>
                <c:pt idx="25">
                  <c:v>2211787</c:v>
                </c:pt>
                <c:pt idx="26">
                  <c:v>2419334</c:v>
                </c:pt>
                <c:pt idx="27">
                  <c:v>2814224</c:v>
                </c:pt>
                <c:pt idx="28">
                  <c:v>2442994</c:v>
                </c:pt>
                <c:pt idx="29">
                  <c:v>2434909</c:v>
                </c:pt>
                <c:pt idx="30">
                  <c:v>2641110</c:v>
                </c:pt>
                <c:pt idx="31">
                  <c:v>2646802</c:v>
                </c:pt>
                <c:pt idx="32">
                  <c:v>2791558</c:v>
                </c:pt>
                <c:pt idx="33">
                  <c:v>2566787</c:v>
                </c:pt>
                <c:pt idx="34">
                  <c:v>2783555</c:v>
                </c:pt>
                <c:pt idx="35">
                  <c:v>2808841</c:v>
                </c:pt>
                <c:pt idx="36">
                  <c:v>2973582</c:v>
                </c:pt>
                <c:pt idx="37">
                  <c:v>2879766</c:v>
                </c:pt>
                <c:pt idx="38">
                  <c:v>2904450</c:v>
                </c:pt>
                <c:pt idx="39">
                  <c:v>2979856</c:v>
                </c:pt>
                <c:pt idx="40">
                  <c:v>3450753</c:v>
                </c:pt>
                <c:pt idx="41">
                  <c:v>4323229</c:v>
                </c:pt>
                <c:pt idx="42">
                  <c:v>4507082</c:v>
                </c:pt>
                <c:pt idx="43">
                  <c:v>4233769</c:v>
                </c:pt>
                <c:pt idx="44">
                  <c:v>4344532</c:v>
                </c:pt>
                <c:pt idx="45">
                  <c:v>4669540</c:v>
                </c:pt>
                <c:pt idx="46">
                  <c:v>4897290</c:v>
                </c:pt>
                <c:pt idx="47">
                  <c:v>4515704</c:v>
                </c:pt>
                <c:pt idx="48">
                  <c:v>4691996</c:v>
                </c:pt>
                <c:pt idx="49">
                  <c:v>4784768</c:v>
                </c:pt>
                <c:pt idx="50">
                  <c:v>4932184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D2A-4B5F-8A43-921CC5085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/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ax val="8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Feuil2!$A$12</c:f>
              <c:strCache>
                <c:ptCount val="1"/>
                <c:pt idx="0">
                  <c:v>Eocène-Littoral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Feuil2!$B$12:$AZ$12</c:f>
              <c:numCache>
                <c:formatCode>#,##0</c:formatCode>
                <c:ptCount val="51"/>
                <c:pt idx="0">
                  <c:v>774254</c:v>
                </c:pt>
                <c:pt idx="1">
                  <c:v>930693</c:v>
                </c:pt>
                <c:pt idx="2">
                  <c:v>1014016</c:v>
                </c:pt>
                <c:pt idx="3">
                  <c:v>1179893</c:v>
                </c:pt>
                <c:pt idx="4">
                  <c:v>1234423.01</c:v>
                </c:pt>
                <c:pt idx="5">
                  <c:v>1448406</c:v>
                </c:pt>
                <c:pt idx="6">
                  <c:v>1971101.02</c:v>
                </c:pt>
                <c:pt idx="7">
                  <c:v>2045970.99</c:v>
                </c:pt>
                <c:pt idx="8">
                  <c:v>2008613.01</c:v>
                </c:pt>
                <c:pt idx="9">
                  <c:v>2109698</c:v>
                </c:pt>
                <c:pt idx="10">
                  <c:v>2126409.0099999998</c:v>
                </c:pt>
                <c:pt idx="11">
                  <c:v>2695881</c:v>
                </c:pt>
                <c:pt idx="12">
                  <c:v>2547657</c:v>
                </c:pt>
                <c:pt idx="13">
                  <c:v>3664439.02</c:v>
                </c:pt>
                <c:pt idx="14">
                  <c:v>3892453.99</c:v>
                </c:pt>
                <c:pt idx="15">
                  <c:v>4113228.99</c:v>
                </c:pt>
                <c:pt idx="16">
                  <c:v>4216641</c:v>
                </c:pt>
                <c:pt idx="17">
                  <c:v>4069612.99</c:v>
                </c:pt>
                <c:pt idx="18">
                  <c:v>3974688</c:v>
                </c:pt>
                <c:pt idx="19">
                  <c:v>4353461.99</c:v>
                </c:pt>
                <c:pt idx="20">
                  <c:v>5040974.99</c:v>
                </c:pt>
                <c:pt idx="21">
                  <c:v>4908210.01</c:v>
                </c:pt>
                <c:pt idx="22">
                  <c:v>4083405.99</c:v>
                </c:pt>
                <c:pt idx="23">
                  <c:v>4335064.01</c:v>
                </c:pt>
                <c:pt idx="24">
                  <c:v>4234055.97</c:v>
                </c:pt>
                <c:pt idx="25">
                  <c:v>4369825.99</c:v>
                </c:pt>
                <c:pt idx="26">
                  <c:v>4816075.9800000004</c:v>
                </c:pt>
                <c:pt idx="27">
                  <c:v>4631746.99</c:v>
                </c:pt>
                <c:pt idx="28">
                  <c:v>4774939.0299999993</c:v>
                </c:pt>
                <c:pt idx="29">
                  <c:v>4700090.9700000007</c:v>
                </c:pt>
                <c:pt idx="30">
                  <c:v>5431213.0299999993</c:v>
                </c:pt>
                <c:pt idx="31">
                  <c:v>5744699.9800000004</c:v>
                </c:pt>
                <c:pt idx="32">
                  <c:v>5876888</c:v>
                </c:pt>
                <c:pt idx="33">
                  <c:v>5681908</c:v>
                </c:pt>
                <c:pt idx="34">
                  <c:v>6311650.9900000002</c:v>
                </c:pt>
                <c:pt idx="35">
                  <c:v>5737375</c:v>
                </c:pt>
                <c:pt idx="36">
                  <c:v>5732442</c:v>
                </c:pt>
                <c:pt idx="37">
                  <c:v>5749239.9900000002</c:v>
                </c:pt>
                <c:pt idx="38">
                  <c:v>5499501.9900000002</c:v>
                </c:pt>
                <c:pt idx="39">
                  <c:v>5669144</c:v>
                </c:pt>
                <c:pt idx="40">
                  <c:v>5470086.0099999998</c:v>
                </c:pt>
                <c:pt idx="41">
                  <c:v>5803556.9800000004</c:v>
                </c:pt>
                <c:pt idx="42">
                  <c:v>5999518.0099999998</c:v>
                </c:pt>
                <c:pt idx="43">
                  <c:v>5215975.9800000004</c:v>
                </c:pt>
                <c:pt idx="44">
                  <c:v>5676310.0099999998</c:v>
                </c:pt>
                <c:pt idx="45">
                  <c:v>6093832.0099999998</c:v>
                </c:pt>
                <c:pt idx="46">
                  <c:v>6459322.9699999997</c:v>
                </c:pt>
                <c:pt idx="47">
                  <c:v>7026363</c:v>
                </c:pt>
                <c:pt idx="48">
                  <c:v>6957732.9199999999</c:v>
                </c:pt>
                <c:pt idx="49">
                  <c:v>6419934.6699999999</c:v>
                </c:pt>
                <c:pt idx="50">
                  <c:v>7004340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34-4E8B-87DD-221C919C7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/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7.2056116168530068E-3"/>
              <c:y val="0.1371015964620656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strRef>
              <c:f>Feuil2!$A$20</c:f>
              <c:strCache>
                <c:ptCount val="1"/>
                <c:pt idx="0">
                  <c:v>Oligocène-Littoral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Feuil2!$B$3:$AZ$3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xVal>
          <c:yVal>
            <c:numRef>
              <c:f>Feuil2!$B$20:$AZ$20</c:f>
              <c:numCache>
                <c:formatCode>#,##0</c:formatCode>
                <c:ptCount val="51"/>
                <c:pt idx="0">
                  <c:v>1284076</c:v>
                </c:pt>
                <c:pt idx="1">
                  <c:v>1251454</c:v>
                </c:pt>
                <c:pt idx="2">
                  <c:v>1404639</c:v>
                </c:pt>
                <c:pt idx="3">
                  <c:v>1639660</c:v>
                </c:pt>
                <c:pt idx="4">
                  <c:v>1904248</c:v>
                </c:pt>
                <c:pt idx="5">
                  <c:v>1915285</c:v>
                </c:pt>
                <c:pt idx="6">
                  <c:v>2156268</c:v>
                </c:pt>
                <c:pt idx="7">
                  <c:v>2128195</c:v>
                </c:pt>
                <c:pt idx="8">
                  <c:v>2474209</c:v>
                </c:pt>
                <c:pt idx="9">
                  <c:v>2518491</c:v>
                </c:pt>
                <c:pt idx="10">
                  <c:v>3016375</c:v>
                </c:pt>
                <c:pt idx="11">
                  <c:v>3133385</c:v>
                </c:pt>
                <c:pt idx="12">
                  <c:v>3357595</c:v>
                </c:pt>
                <c:pt idx="13">
                  <c:v>2790301</c:v>
                </c:pt>
                <c:pt idx="14">
                  <c:v>3273822.01</c:v>
                </c:pt>
                <c:pt idx="15">
                  <c:v>3877047</c:v>
                </c:pt>
                <c:pt idx="16">
                  <c:v>4428183</c:v>
                </c:pt>
                <c:pt idx="17">
                  <c:v>4441869.9800000004</c:v>
                </c:pt>
                <c:pt idx="18">
                  <c:v>4177063.01</c:v>
                </c:pt>
                <c:pt idx="19">
                  <c:v>4832031.0199999996</c:v>
                </c:pt>
                <c:pt idx="20">
                  <c:v>4341912</c:v>
                </c:pt>
                <c:pt idx="21">
                  <c:v>4307553.9800000004</c:v>
                </c:pt>
                <c:pt idx="22">
                  <c:v>4910456</c:v>
                </c:pt>
                <c:pt idx="23">
                  <c:v>4863388.0199999996</c:v>
                </c:pt>
                <c:pt idx="24">
                  <c:v>5332448</c:v>
                </c:pt>
                <c:pt idx="25">
                  <c:v>5146518.0199999996</c:v>
                </c:pt>
                <c:pt idx="26">
                  <c:v>5128327.99</c:v>
                </c:pt>
                <c:pt idx="27">
                  <c:v>5140693.9800000004</c:v>
                </c:pt>
                <c:pt idx="28">
                  <c:v>4499572.9800000004</c:v>
                </c:pt>
                <c:pt idx="29">
                  <c:v>5077191.0199999996</c:v>
                </c:pt>
                <c:pt idx="30">
                  <c:v>5068244.9800000004</c:v>
                </c:pt>
                <c:pt idx="31">
                  <c:v>5417875</c:v>
                </c:pt>
                <c:pt idx="32">
                  <c:v>5442624.9900000002</c:v>
                </c:pt>
                <c:pt idx="33">
                  <c:v>6474968.9900000002</c:v>
                </c:pt>
                <c:pt idx="34">
                  <c:v>5869229</c:v>
                </c:pt>
                <c:pt idx="35">
                  <c:v>6639846.9900000002</c:v>
                </c:pt>
                <c:pt idx="36">
                  <c:v>6509726</c:v>
                </c:pt>
                <c:pt idx="37">
                  <c:v>6240394</c:v>
                </c:pt>
                <c:pt idx="38">
                  <c:v>5995645.9900000002</c:v>
                </c:pt>
                <c:pt idx="39">
                  <c:v>6453156.0099999998</c:v>
                </c:pt>
                <c:pt idx="40">
                  <c:v>6360897.0099999998</c:v>
                </c:pt>
                <c:pt idx="41">
                  <c:v>6292760</c:v>
                </c:pt>
                <c:pt idx="42">
                  <c:v>5818473.9900000002</c:v>
                </c:pt>
                <c:pt idx="43">
                  <c:v>6447472.9900000002</c:v>
                </c:pt>
                <c:pt idx="44">
                  <c:v>6110872.9900000002</c:v>
                </c:pt>
                <c:pt idx="45">
                  <c:v>6381143</c:v>
                </c:pt>
                <c:pt idx="46">
                  <c:v>7105706.3399999999</c:v>
                </c:pt>
                <c:pt idx="47">
                  <c:v>7398447.0099999998</c:v>
                </c:pt>
                <c:pt idx="48">
                  <c:v>7385756.0899999999</c:v>
                </c:pt>
                <c:pt idx="49">
                  <c:v>7277087.7300000004</c:v>
                </c:pt>
                <c:pt idx="50">
                  <c:v>7290119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76B-4B49-A007-A1F1E827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908176"/>
        <c:axId val="429622272"/>
        <c:extLst/>
      </c:scatterChart>
      <c:valAx>
        <c:axId val="255908176"/>
        <c:scaling>
          <c:orientation val="minMax"/>
          <c:max val="2025"/>
          <c:min val="19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9622272"/>
        <c:crosses val="autoZero"/>
        <c:crossBetween val="midCat"/>
        <c:majorUnit val="5"/>
      </c:valAx>
      <c:valAx>
        <c:axId val="429622272"/>
        <c:scaling>
          <c:orientation val="minMax"/>
          <c:max val="25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de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55908176"/>
        <c:crosses val="autoZero"/>
        <c:crossBetween val="midCat"/>
        <c:dispUnits>
          <c:builtInUnit val="millions"/>
        </c:dispUnits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Feuil3!$A$4</c:f>
              <c:strCache>
                <c:ptCount val="1"/>
                <c:pt idx="0">
                  <c:v>Centre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Feuil3!$B$4:$AZ$4</c:f>
              <c:numCache>
                <c:formatCode>General</c:formatCode>
                <c:ptCount val="51"/>
                <c:pt idx="0">
                  <c:v>60031533</c:v>
                </c:pt>
                <c:pt idx="1">
                  <c:v>60354659</c:v>
                </c:pt>
                <c:pt idx="2">
                  <c:v>62653775</c:v>
                </c:pt>
                <c:pt idx="3">
                  <c:v>65670219</c:v>
                </c:pt>
                <c:pt idx="4">
                  <c:v>68760823.00999999</c:v>
                </c:pt>
                <c:pt idx="5">
                  <c:v>68730410</c:v>
                </c:pt>
                <c:pt idx="6">
                  <c:v>76077829</c:v>
                </c:pt>
                <c:pt idx="7">
                  <c:v>70232360.00999999</c:v>
                </c:pt>
                <c:pt idx="8">
                  <c:v>75243859.99000001</c:v>
                </c:pt>
                <c:pt idx="9">
                  <c:v>75785292</c:v>
                </c:pt>
                <c:pt idx="10">
                  <c:v>74832243.00999999</c:v>
                </c:pt>
                <c:pt idx="11">
                  <c:v>77225182.99000001</c:v>
                </c:pt>
                <c:pt idx="12">
                  <c:v>78961763.99000001</c:v>
                </c:pt>
                <c:pt idx="13">
                  <c:v>78108789.00999999</c:v>
                </c:pt>
                <c:pt idx="14">
                  <c:v>80808386.00999999</c:v>
                </c:pt>
                <c:pt idx="15">
                  <c:v>88451997.00999999</c:v>
                </c:pt>
                <c:pt idx="16">
                  <c:v>88178338.00999999</c:v>
                </c:pt>
                <c:pt idx="17">
                  <c:v>87951760</c:v>
                </c:pt>
                <c:pt idx="18">
                  <c:v>87613726.99000001</c:v>
                </c:pt>
                <c:pt idx="19">
                  <c:v>92027328</c:v>
                </c:pt>
                <c:pt idx="20">
                  <c:v>91145343</c:v>
                </c:pt>
                <c:pt idx="21">
                  <c:v>90154641.00999999</c:v>
                </c:pt>
                <c:pt idx="22">
                  <c:v>85100670.99000001</c:v>
                </c:pt>
                <c:pt idx="23">
                  <c:v>89654940.99000001</c:v>
                </c:pt>
                <c:pt idx="24">
                  <c:v>90610209.99000001</c:v>
                </c:pt>
                <c:pt idx="25">
                  <c:v>96140874.99000001</c:v>
                </c:pt>
                <c:pt idx="26">
                  <c:v>89151145</c:v>
                </c:pt>
                <c:pt idx="27">
                  <c:v>91163473</c:v>
                </c:pt>
                <c:pt idx="28">
                  <c:v>91287766</c:v>
                </c:pt>
                <c:pt idx="29">
                  <c:v>92058210</c:v>
                </c:pt>
                <c:pt idx="30">
                  <c:v>94605156</c:v>
                </c:pt>
                <c:pt idx="31">
                  <c:v>97404487</c:v>
                </c:pt>
                <c:pt idx="32">
                  <c:v>98184386</c:v>
                </c:pt>
                <c:pt idx="33">
                  <c:v>102455667</c:v>
                </c:pt>
                <c:pt idx="34">
                  <c:v>98737884</c:v>
                </c:pt>
                <c:pt idx="35">
                  <c:v>98482519</c:v>
                </c:pt>
                <c:pt idx="36">
                  <c:v>97678470</c:v>
                </c:pt>
                <c:pt idx="37">
                  <c:v>92629269.900000006</c:v>
                </c:pt>
                <c:pt idx="38">
                  <c:v>91433691</c:v>
                </c:pt>
                <c:pt idx="39">
                  <c:v>94848941</c:v>
                </c:pt>
                <c:pt idx="40">
                  <c:v>93518262.270000011</c:v>
                </c:pt>
                <c:pt idx="41">
                  <c:v>89516693.050000027</c:v>
                </c:pt>
                <c:pt idx="42">
                  <c:v>94122327</c:v>
                </c:pt>
                <c:pt idx="43">
                  <c:v>90925067</c:v>
                </c:pt>
                <c:pt idx="44">
                  <c:v>91149765</c:v>
                </c:pt>
                <c:pt idx="45">
                  <c:v>93086631</c:v>
                </c:pt>
                <c:pt idx="46">
                  <c:v>91193961</c:v>
                </c:pt>
                <c:pt idx="47">
                  <c:v>92590114</c:v>
                </c:pt>
                <c:pt idx="48">
                  <c:v>95512728.659999996</c:v>
                </c:pt>
                <c:pt idx="49">
                  <c:v>95388688.530000016</c:v>
                </c:pt>
                <c:pt idx="50">
                  <c:v>98818359.709998995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6-4FA2-BA89-A2EC4C237C70}"/>
            </c:ext>
          </c:extLst>
        </c:ser>
        <c:ser>
          <c:idx val="1"/>
          <c:order val="1"/>
          <c:tx>
            <c:strRef>
              <c:f>Feuil3!$A$5</c:f>
              <c:strCache>
                <c:ptCount val="1"/>
                <c:pt idx="0">
                  <c:v>Littoral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Feuil3!$B$5:$AZ$5</c:f>
              <c:numCache>
                <c:formatCode>General</c:formatCode>
                <c:ptCount val="51"/>
                <c:pt idx="0">
                  <c:v>2188167.0099999998</c:v>
                </c:pt>
                <c:pt idx="1">
                  <c:v>2286183.9900000002</c:v>
                </c:pt>
                <c:pt idx="2">
                  <c:v>2521678.9900000002</c:v>
                </c:pt>
                <c:pt idx="3">
                  <c:v>2923147.99</c:v>
                </c:pt>
                <c:pt idx="4">
                  <c:v>3244417.01</c:v>
                </c:pt>
                <c:pt idx="5">
                  <c:v>3528856.99</c:v>
                </c:pt>
                <c:pt idx="6">
                  <c:v>4287173.0199999996</c:v>
                </c:pt>
                <c:pt idx="7">
                  <c:v>4315719</c:v>
                </c:pt>
                <c:pt idx="8">
                  <c:v>4633371.01</c:v>
                </c:pt>
                <c:pt idx="9">
                  <c:v>4839316.99</c:v>
                </c:pt>
                <c:pt idx="10">
                  <c:v>5327130.01</c:v>
                </c:pt>
                <c:pt idx="11">
                  <c:v>6070293</c:v>
                </c:pt>
                <c:pt idx="12">
                  <c:v>6264861</c:v>
                </c:pt>
                <c:pt idx="13">
                  <c:v>7343615.0199999996</c:v>
                </c:pt>
                <c:pt idx="14">
                  <c:v>8374969</c:v>
                </c:pt>
                <c:pt idx="15">
                  <c:v>8974691.9900000002</c:v>
                </c:pt>
                <c:pt idx="16">
                  <c:v>10041343.949999999</c:v>
                </c:pt>
                <c:pt idx="17">
                  <c:v>9930904.0199999996</c:v>
                </c:pt>
                <c:pt idx="18">
                  <c:v>9958477.9600000009</c:v>
                </c:pt>
                <c:pt idx="19">
                  <c:v>11086886.060000001</c:v>
                </c:pt>
                <c:pt idx="20">
                  <c:v>11049310.99</c:v>
                </c:pt>
                <c:pt idx="21">
                  <c:v>11152945.99</c:v>
                </c:pt>
                <c:pt idx="22">
                  <c:v>10688811.99</c:v>
                </c:pt>
                <c:pt idx="23">
                  <c:v>11258012.029999999</c:v>
                </c:pt>
                <c:pt idx="24">
                  <c:v>11635559.02</c:v>
                </c:pt>
                <c:pt idx="25">
                  <c:v>11867086.960000001</c:v>
                </c:pt>
                <c:pt idx="26">
                  <c:v>12042077.970000001</c:v>
                </c:pt>
                <c:pt idx="27">
                  <c:v>11832998.92</c:v>
                </c:pt>
                <c:pt idx="28">
                  <c:v>12180010.959999999</c:v>
                </c:pt>
                <c:pt idx="29">
                  <c:v>12621602.99</c:v>
                </c:pt>
                <c:pt idx="30">
                  <c:v>13268805.059999999</c:v>
                </c:pt>
                <c:pt idx="31">
                  <c:v>13170783.98</c:v>
                </c:pt>
                <c:pt idx="32">
                  <c:v>13147896.939999999</c:v>
                </c:pt>
                <c:pt idx="33">
                  <c:v>14101329.939999999</c:v>
                </c:pt>
                <c:pt idx="34">
                  <c:v>14132602.939999999</c:v>
                </c:pt>
                <c:pt idx="35">
                  <c:v>14230494.940000001</c:v>
                </c:pt>
                <c:pt idx="36">
                  <c:v>14187714.050000001</c:v>
                </c:pt>
                <c:pt idx="37">
                  <c:v>13809246.99</c:v>
                </c:pt>
                <c:pt idx="38">
                  <c:v>13850938.98</c:v>
                </c:pt>
                <c:pt idx="39">
                  <c:v>14722342.01</c:v>
                </c:pt>
                <c:pt idx="40">
                  <c:v>15150909.02</c:v>
                </c:pt>
                <c:pt idx="41">
                  <c:v>15947299.98</c:v>
                </c:pt>
                <c:pt idx="42">
                  <c:v>15838166</c:v>
                </c:pt>
                <c:pt idx="43">
                  <c:v>16062153.970000001</c:v>
                </c:pt>
                <c:pt idx="44">
                  <c:v>15938359</c:v>
                </c:pt>
                <c:pt idx="45">
                  <c:v>16581003.01</c:v>
                </c:pt>
                <c:pt idx="46">
                  <c:v>16886897.310000002</c:v>
                </c:pt>
                <c:pt idx="47">
                  <c:v>17255911.009999998</c:v>
                </c:pt>
                <c:pt idx="48">
                  <c:v>17455358.009999998</c:v>
                </c:pt>
                <c:pt idx="49">
                  <c:v>17299511.399999999</c:v>
                </c:pt>
                <c:pt idx="50">
                  <c:v>17884188.000000998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6-4FA2-BA89-A2EC4C237C70}"/>
            </c:ext>
          </c:extLst>
        </c:ser>
        <c:ser>
          <c:idx val="2"/>
          <c:order val="2"/>
          <c:tx>
            <c:strRef>
              <c:f>Feuil3!$A$6</c:f>
              <c:strCache>
                <c:ptCount val="1"/>
                <c:pt idx="0">
                  <c:v>Médoc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Feuil3!$B$6:$AZ$6</c:f>
              <c:numCache>
                <c:formatCode>General</c:formatCode>
                <c:ptCount val="51"/>
                <c:pt idx="0">
                  <c:v>1828375</c:v>
                </c:pt>
                <c:pt idx="1">
                  <c:v>1857260</c:v>
                </c:pt>
                <c:pt idx="2">
                  <c:v>2154630</c:v>
                </c:pt>
                <c:pt idx="3">
                  <c:v>1980533</c:v>
                </c:pt>
                <c:pt idx="4">
                  <c:v>1965245</c:v>
                </c:pt>
                <c:pt idx="5">
                  <c:v>2264598</c:v>
                </c:pt>
                <c:pt idx="6">
                  <c:v>3428426</c:v>
                </c:pt>
                <c:pt idx="7">
                  <c:v>2501236</c:v>
                </c:pt>
                <c:pt idx="8">
                  <c:v>3406154</c:v>
                </c:pt>
                <c:pt idx="9">
                  <c:v>3843352</c:v>
                </c:pt>
                <c:pt idx="10">
                  <c:v>3519176</c:v>
                </c:pt>
                <c:pt idx="11">
                  <c:v>3758436</c:v>
                </c:pt>
                <c:pt idx="12">
                  <c:v>4034544</c:v>
                </c:pt>
                <c:pt idx="13">
                  <c:v>3858955</c:v>
                </c:pt>
                <c:pt idx="14">
                  <c:v>4033487</c:v>
                </c:pt>
                <c:pt idx="15">
                  <c:v>4512418</c:v>
                </c:pt>
                <c:pt idx="16">
                  <c:v>4557105</c:v>
                </c:pt>
                <c:pt idx="17">
                  <c:v>4446501</c:v>
                </c:pt>
                <c:pt idx="18">
                  <c:v>4293496</c:v>
                </c:pt>
                <c:pt idx="19">
                  <c:v>4993597</c:v>
                </c:pt>
                <c:pt idx="20">
                  <c:v>5192048</c:v>
                </c:pt>
                <c:pt idx="21">
                  <c:v>4618711</c:v>
                </c:pt>
                <c:pt idx="22">
                  <c:v>4252286</c:v>
                </c:pt>
                <c:pt idx="23">
                  <c:v>4253583</c:v>
                </c:pt>
                <c:pt idx="24">
                  <c:v>4468440</c:v>
                </c:pt>
                <c:pt idx="25">
                  <c:v>5023342</c:v>
                </c:pt>
                <c:pt idx="26">
                  <c:v>4784209</c:v>
                </c:pt>
                <c:pt idx="27">
                  <c:v>5170031</c:v>
                </c:pt>
                <c:pt idx="28">
                  <c:v>4973245</c:v>
                </c:pt>
                <c:pt idx="29">
                  <c:v>5016504</c:v>
                </c:pt>
                <c:pt idx="30">
                  <c:v>4968115</c:v>
                </c:pt>
                <c:pt idx="31">
                  <c:v>5043627</c:v>
                </c:pt>
                <c:pt idx="32">
                  <c:v>5190909</c:v>
                </c:pt>
                <c:pt idx="33">
                  <c:v>5458749</c:v>
                </c:pt>
                <c:pt idx="34">
                  <c:v>5404185</c:v>
                </c:pt>
                <c:pt idx="35">
                  <c:v>5133985</c:v>
                </c:pt>
                <c:pt idx="36">
                  <c:v>5162601</c:v>
                </c:pt>
                <c:pt idx="37">
                  <c:v>5434251</c:v>
                </c:pt>
                <c:pt idx="38">
                  <c:v>5143541</c:v>
                </c:pt>
                <c:pt idx="39">
                  <c:v>5134555</c:v>
                </c:pt>
                <c:pt idx="40">
                  <c:v>5248352</c:v>
                </c:pt>
                <c:pt idx="41">
                  <c:v>5219770</c:v>
                </c:pt>
                <c:pt idx="42">
                  <c:v>5162716</c:v>
                </c:pt>
                <c:pt idx="43">
                  <c:v>5064479</c:v>
                </c:pt>
                <c:pt idx="44">
                  <c:v>4967036</c:v>
                </c:pt>
                <c:pt idx="45">
                  <c:v>5136161</c:v>
                </c:pt>
                <c:pt idx="46">
                  <c:v>5286571</c:v>
                </c:pt>
                <c:pt idx="47">
                  <c:v>5187820</c:v>
                </c:pt>
                <c:pt idx="48">
                  <c:v>5343604.4700000007</c:v>
                </c:pt>
                <c:pt idx="49">
                  <c:v>5542197.5700000003</c:v>
                </c:pt>
                <c:pt idx="50">
                  <c:v>5565985.0000020005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B6-4FA2-BA89-A2EC4C237C70}"/>
            </c:ext>
          </c:extLst>
        </c:ser>
        <c:ser>
          <c:idx val="3"/>
          <c:order val="3"/>
          <c:tx>
            <c:strRef>
              <c:f>Feuil3!#REF!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B6-4FA2-BA89-A2EC4C237C70}"/>
            </c:ext>
          </c:extLst>
        </c:ser>
        <c:ser>
          <c:idx val="4"/>
          <c:order val="4"/>
          <c:tx>
            <c:strRef>
              <c:f>Feuil3!$A$7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Feuil3!$B$7:$AZ$7</c:f>
              <c:numCache>
                <c:formatCode>General</c:formatCode>
                <c:ptCount val="51"/>
                <c:pt idx="0">
                  <c:v>832633</c:v>
                </c:pt>
                <c:pt idx="1">
                  <c:v>907652</c:v>
                </c:pt>
                <c:pt idx="2">
                  <c:v>954245</c:v>
                </c:pt>
                <c:pt idx="3">
                  <c:v>1053666</c:v>
                </c:pt>
                <c:pt idx="4">
                  <c:v>950843</c:v>
                </c:pt>
                <c:pt idx="5">
                  <c:v>961625</c:v>
                </c:pt>
                <c:pt idx="6">
                  <c:v>936264</c:v>
                </c:pt>
                <c:pt idx="7">
                  <c:v>880762</c:v>
                </c:pt>
                <c:pt idx="8">
                  <c:v>1516137</c:v>
                </c:pt>
                <c:pt idx="9">
                  <c:v>1673101</c:v>
                </c:pt>
                <c:pt idx="10">
                  <c:v>1936427</c:v>
                </c:pt>
                <c:pt idx="11">
                  <c:v>1740871</c:v>
                </c:pt>
                <c:pt idx="12">
                  <c:v>1838235</c:v>
                </c:pt>
                <c:pt idx="13">
                  <c:v>2018714</c:v>
                </c:pt>
                <c:pt idx="14">
                  <c:v>2189834</c:v>
                </c:pt>
                <c:pt idx="15">
                  <c:v>2124721</c:v>
                </c:pt>
                <c:pt idx="16">
                  <c:v>2194054</c:v>
                </c:pt>
                <c:pt idx="17">
                  <c:v>1973664</c:v>
                </c:pt>
                <c:pt idx="18">
                  <c:v>2419413</c:v>
                </c:pt>
                <c:pt idx="19">
                  <c:v>2760294</c:v>
                </c:pt>
                <c:pt idx="20">
                  <c:v>2456141</c:v>
                </c:pt>
                <c:pt idx="21">
                  <c:v>2872989</c:v>
                </c:pt>
                <c:pt idx="22">
                  <c:v>2840693</c:v>
                </c:pt>
                <c:pt idx="23">
                  <c:v>2875863</c:v>
                </c:pt>
                <c:pt idx="24">
                  <c:v>2889484</c:v>
                </c:pt>
                <c:pt idx="25">
                  <c:v>2788727</c:v>
                </c:pt>
                <c:pt idx="26">
                  <c:v>3134698</c:v>
                </c:pt>
                <c:pt idx="27">
                  <c:v>3381484</c:v>
                </c:pt>
                <c:pt idx="28">
                  <c:v>3146846</c:v>
                </c:pt>
                <c:pt idx="29">
                  <c:v>3173205</c:v>
                </c:pt>
                <c:pt idx="30">
                  <c:v>3371966</c:v>
                </c:pt>
                <c:pt idx="31">
                  <c:v>3339888</c:v>
                </c:pt>
                <c:pt idx="32">
                  <c:v>3110065</c:v>
                </c:pt>
                <c:pt idx="33">
                  <c:v>3116110</c:v>
                </c:pt>
                <c:pt idx="34">
                  <c:v>3367215</c:v>
                </c:pt>
                <c:pt idx="35">
                  <c:v>3331281</c:v>
                </c:pt>
                <c:pt idx="36">
                  <c:v>3515259</c:v>
                </c:pt>
                <c:pt idx="37">
                  <c:v>3439173</c:v>
                </c:pt>
                <c:pt idx="38">
                  <c:v>3382049</c:v>
                </c:pt>
                <c:pt idx="39">
                  <c:v>3470446</c:v>
                </c:pt>
                <c:pt idx="40">
                  <c:v>3843495</c:v>
                </c:pt>
                <c:pt idx="41">
                  <c:v>4698573</c:v>
                </c:pt>
                <c:pt idx="42">
                  <c:v>5170166</c:v>
                </c:pt>
                <c:pt idx="43">
                  <c:v>4832407</c:v>
                </c:pt>
                <c:pt idx="44">
                  <c:v>4831182</c:v>
                </c:pt>
                <c:pt idx="45">
                  <c:v>5129416</c:v>
                </c:pt>
                <c:pt idx="46">
                  <c:v>5362455</c:v>
                </c:pt>
                <c:pt idx="47">
                  <c:v>5024987</c:v>
                </c:pt>
                <c:pt idx="48">
                  <c:v>5279909</c:v>
                </c:pt>
                <c:pt idx="49">
                  <c:v>5370761</c:v>
                </c:pt>
                <c:pt idx="50">
                  <c:v>5551936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B6-4FA2-BA89-A2EC4C237C70}"/>
            </c:ext>
          </c:extLst>
        </c:ser>
        <c:ser>
          <c:idx val="5"/>
          <c:order val="5"/>
          <c:tx>
            <c:strRef>
              <c:f>Feuil3!$A$8</c:f>
              <c:strCache>
                <c:ptCount val="1"/>
                <c:pt idx="0">
                  <c:v>Sud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Feuil3!$B$3:$AZ$3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Feuil3!$B$8:$AZ$8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13095</c:v>
                </c:pt>
                <c:pt idx="7">
                  <c:v>12805</c:v>
                </c:pt>
                <c:pt idx="8">
                  <c:v>13915</c:v>
                </c:pt>
                <c:pt idx="9">
                  <c:v>17670</c:v>
                </c:pt>
                <c:pt idx="10">
                  <c:v>19443</c:v>
                </c:pt>
                <c:pt idx="11">
                  <c:v>18726</c:v>
                </c:pt>
                <c:pt idx="12">
                  <c:v>21480</c:v>
                </c:pt>
                <c:pt idx="13">
                  <c:v>20517</c:v>
                </c:pt>
                <c:pt idx="14">
                  <c:v>22159</c:v>
                </c:pt>
                <c:pt idx="15">
                  <c:v>21619</c:v>
                </c:pt>
                <c:pt idx="16">
                  <c:v>92664</c:v>
                </c:pt>
                <c:pt idx="17">
                  <c:v>93926</c:v>
                </c:pt>
                <c:pt idx="18">
                  <c:v>83994</c:v>
                </c:pt>
                <c:pt idx="19">
                  <c:v>142021</c:v>
                </c:pt>
                <c:pt idx="20">
                  <c:v>241008</c:v>
                </c:pt>
                <c:pt idx="21">
                  <c:v>340185</c:v>
                </c:pt>
                <c:pt idx="22">
                  <c:v>365343</c:v>
                </c:pt>
                <c:pt idx="23">
                  <c:v>508924</c:v>
                </c:pt>
                <c:pt idx="24">
                  <c:v>555535</c:v>
                </c:pt>
                <c:pt idx="25">
                  <c:v>559177</c:v>
                </c:pt>
                <c:pt idx="26">
                  <c:v>564081</c:v>
                </c:pt>
                <c:pt idx="27">
                  <c:v>581535</c:v>
                </c:pt>
                <c:pt idx="28">
                  <c:v>533864</c:v>
                </c:pt>
                <c:pt idx="29">
                  <c:v>552589</c:v>
                </c:pt>
                <c:pt idx="30">
                  <c:v>533189</c:v>
                </c:pt>
                <c:pt idx="31">
                  <c:v>552283</c:v>
                </c:pt>
                <c:pt idx="32">
                  <c:v>580920</c:v>
                </c:pt>
                <c:pt idx="33">
                  <c:v>657904</c:v>
                </c:pt>
                <c:pt idx="34">
                  <c:v>656441</c:v>
                </c:pt>
                <c:pt idx="35">
                  <c:v>664375</c:v>
                </c:pt>
                <c:pt idx="36">
                  <c:v>616237</c:v>
                </c:pt>
                <c:pt idx="37">
                  <c:v>629791</c:v>
                </c:pt>
                <c:pt idx="38">
                  <c:v>655209</c:v>
                </c:pt>
                <c:pt idx="39">
                  <c:v>673403</c:v>
                </c:pt>
                <c:pt idx="40">
                  <c:v>655217</c:v>
                </c:pt>
                <c:pt idx="41">
                  <c:v>610846</c:v>
                </c:pt>
                <c:pt idx="42">
                  <c:v>652190</c:v>
                </c:pt>
                <c:pt idx="43">
                  <c:v>708894</c:v>
                </c:pt>
                <c:pt idx="44">
                  <c:v>637587</c:v>
                </c:pt>
                <c:pt idx="45">
                  <c:v>654062</c:v>
                </c:pt>
                <c:pt idx="46">
                  <c:v>647580</c:v>
                </c:pt>
                <c:pt idx="47">
                  <c:v>701150</c:v>
                </c:pt>
                <c:pt idx="48">
                  <c:v>777977.27</c:v>
                </c:pt>
                <c:pt idx="49">
                  <c:v>752782.4</c:v>
                </c:pt>
                <c:pt idx="50">
                  <c:v>811493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AB6-4FA2-BA89-A2EC4C237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9764768"/>
        <c:axId val="599769688"/>
      </c:areaChart>
      <c:catAx>
        <c:axId val="599764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9769688"/>
        <c:crosses val="autoZero"/>
        <c:auto val="1"/>
        <c:lblAlgn val="ctr"/>
        <c:lblOffset val="100"/>
        <c:noMultiLvlLbl val="0"/>
      </c:catAx>
      <c:valAx>
        <c:axId val="59976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baseline="0" dirty="0">
                    <a:effectLst/>
                  </a:rPr>
                  <a:t>Volumes </a:t>
                </a:r>
                <a:r>
                  <a:rPr lang="en-US" sz="1400" b="0" i="0" baseline="0" dirty="0" err="1">
                    <a:effectLst/>
                  </a:rPr>
                  <a:t>prélevés</a:t>
                </a:r>
                <a:r>
                  <a:rPr lang="en-US" sz="1400" b="0" i="0" baseline="0" dirty="0">
                    <a:effectLst/>
                  </a:rPr>
                  <a:t> pour </a:t>
                </a:r>
                <a:r>
                  <a:rPr lang="en-US" sz="1400" b="0" i="0" baseline="0" dirty="0" err="1">
                    <a:effectLst/>
                  </a:rPr>
                  <a:t>l'AEP</a:t>
                </a:r>
                <a:r>
                  <a:rPr lang="en-US" sz="1400" b="0" i="0" baseline="0" dirty="0">
                    <a:effectLst/>
                  </a:rPr>
                  <a:t> (millions de m</a:t>
                </a:r>
                <a:r>
                  <a:rPr lang="en-US" sz="1400" b="0" i="0" baseline="30000" dirty="0">
                    <a:effectLst/>
                  </a:rPr>
                  <a:t>3</a:t>
                </a:r>
                <a:r>
                  <a:rPr lang="en-US" sz="1400" b="0" i="0" baseline="0" dirty="0">
                    <a:effectLst/>
                  </a:rPr>
                  <a:t>)</a:t>
                </a:r>
                <a:endParaRPr lang="fr-FR" sz="1400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99764768"/>
        <c:crosses val="autoZero"/>
        <c:crossBetween val="midCat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Feuil5!$B$4</c:f>
              <c:strCache>
                <c:ptCount val="1"/>
                <c:pt idx="0">
                  <c:v>Alluvions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Feuil5!$C$4:$BA$4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316940</c:v>
                </c:pt>
                <c:pt idx="9">
                  <c:v>277200</c:v>
                </c:pt>
                <c:pt idx="10">
                  <c:v>303420</c:v>
                </c:pt>
                <c:pt idx="11">
                  <c:v>297300</c:v>
                </c:pt>
                <c:pt idx="12">
                  <c:v>324185</c:v>
                </c:pt>
                <c:pt idx="13">
                  <c:v>301914</c:v>
                </c:pt>
                <c:pt idx="14">
                  <c:v>312440</c:v>
                </c:pt>
                <c:pt idx="15">
                  <c:v>308525</c:v>
                </c:pt>
                <c:pt idx="16">
                  <c:v>308340</c:v>
                </c:pt>
                <c:pt idx="17">
                  <c:v>645949</c:v>
                </c:pt>
                <c:pt idx="18">
                  <c:v>640133</c:v>
                </c:pt>
                <c:pt idx="19">
                  <c:v>752695</c:v>
                </c:pt>
                <c:pt idx="20">
                  <c:v>767370</c:v>
                </c:pt>
                <c:pt idx="21">
                  <c:v>661277</c:v>
                </c:pt>
                <c:pt idx="22">
                  <c:v>580790</c:v>
                </c:pt>
                <c:pt idx="23">
                  <c:v>1356785</c:v>
                </c:pt>
                <c:pt idx="24">
                  <c:v>918247</c:v>
                </c:pt>
                <c:pt idx="25">
                  <c:v>862587</c:v>
                </c:pt>
                <c:pt idx="26">
                  <c:v>495511</c:v>
                </c:pt>
                <c:pt idx="27">
                  <c:v>364965</c:v>
                </c:pt>
                <c:pt idx="28">
                  <c:v>316863</c:v>
                </c:pt>
                <c:pt idx="29">
                  <c:v>265725</c:v>
                </c:pt>
                <c:pt idx="30">
                  <c:v>318852</c:v>
                </c:pt>
                <c:pt idx="31">
                  <c:v>1099700</c:v>
                </c:pt>
                <c:pt idx="32">
                  <c:v>305745</c:v>
                </c:pt>
                <c:pt idx="33">
                  <c:v>445398</c:v>
                </c:pt>
                <c:pt idx="34">
                  <c:v>530883</c:v>
                </c:pt>
                <c:pt idx="35">
                  <c:v>500483</c:v>
                </c:pt>
                <c:pt idx="36">
                  <c:v>439447</c:v>
                </c:pt>
                <c:pt idx="37">
                  <c:v>449422</c:v>
                </c:pt>
                <c:pt idx="38">
                  <c:v>578810</c:v>
                </c:pt>
                <c:pt idx="39">
                  <c:v>658850</c:v>
                </c:pt>
                <c:pt idx="40">
                  <c:v>653198</c:v>
                </c:pt>
                <c:pt idx="41">
                  <c:v>651402</c:v>
                </c:pt>
                <c:pt idx="42">
                  <c:v>662518</c:v>
                </c:pt>
                <c:pt idx="43">
                  <c:v>609208</c:v>
                </c:pt>
                <c:pt idx="44">
                  <c:v>609878</c:v>
                </c:pt>
                <c:pt idx="45">
                  <c:v>533830</c:v>
                </c:pt>
                <c:pt idx="46">
                  <c:v>474104</c:v>
                </c:pt>
                <c:pt idx="47">
                  <c:v>580664</c:v>
                </c:pt>
                <c:pt idx="48">
                  <c:v>549491</c:v>
                </c:pt>
                <c:pt idx="49">
                  <c:v>542310</c:v>
                </c:pt>
                <c:pt idx="50">
                  <c:v>755717.52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E-4E2C-8022-0D832EB8042C}"/>
            </c:ext>
          </c:extLst>
        </c:ser>
        <c:ser>
          <c:idx val="1"/>
          <c:order val="1"/>
          <c:tx>
            <c:strRef>
              <c:f>Feuil5!$B$5</c:f>
              <c:strCache>
                <c:ptCount val="1"/>
                <c:pt idx="0">
                  <c:v>Miocène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Feuil5!$C$5:$BA$5</c:f>
              <c:numCache>
                <c:formatCode>General</c:formatCode>
                <c:ptCount val="51"/>
                <c:pt idx="0">
                  <c:v>2381010</c:v>
                </c:pt>
                <c:pt idx="1">
                  <c:v>2154030</c:v>
                </c:pt>
                <c:pt idx="2">
                  <c:v>2671270</c:v>
                </c:pt>
                <c:pt idx="3">
                  <c:v>2181710</c:v>
                </c:pt>
                <c:pt idx="4">
                  <c:v>2087410</c:v>
                </c:pt>
                <c:pt idx="5">
                  <c:v>1778970</c:v>
                </c:pt>
                <c:pt idx="6">
                  <c:v>1868052</c:v>
                </c:pt>
                <c:pt idx="7">
                  <c:v>2205062</c:v>
                </c:pt>
                <c:pt idx="8">
                  <c:v>2207955</c:v>
                </c:pt>
                <c:pt idx="9">
                  <c:v>2422693</c:v>
                </c:pt>
                <c:pt idx="10">
                  <c:v>2525173</c:v>
                </c:pt>
                <c:pt idx="11">
                  <c:v>2389961</c:v>
                </c:pt>
                <c:pt idx="12">
                  <c:v>2528608</c:v>
                </c:pt>
                <c:pt idx="13">
                  <c:v>2631412</c:v>
                </c:pt>
                <c:pt idx="14">
                  <c:v>2611427</c:v>
                </c:pt>
                <c:pt idx="15">
                  <c:v>2647821</c:v>
                </c:pt>
                <c:pt idx="16">
                  <c:v>2538276</c:v>
                </c:pt>
                <c:pt idx="17">
                  <c:v>2425643</c:v>
                </c:pt>
                <c:pt idx="18">
                  <c:v>2546756</c:v>
                </c:pt>
                <c:pt idx="19">
                  <c:v>2111011</c:v>
                </c:pt>
                <c:pt idx="20">
                  <c:v>1860618</c:v>
                </c:pt>
                <c:pt idx="21">
                  <c:v>1920176</c:v>
                </c:pt>
                <c:pt idx="22">
                  <c:v>1984216</c:v>
                </c:pt>
                <c:pt idx="23">
                  <c:v>2760045</c:v>
                </c:pt>
                <c:pt idx="24">
                  <c:v>2400748</c:v>
                </c:pt>
                <c:pt idx="25">
                  <c:v>2597803</c:v>
                </c:pt>
                <c:pt idx="26">
                  <c:v>2634638</c:v>
                </c:pt>
                <c:pt idx="27">
                  <c:v>2298983</c:v>
                </c:pt>
                <c:pt idx="28">
                  <c:v>2315552</c:v>
                </c:pt>
                <c:pt idx="29">
                  <c:v>2478666</c:v>
                </c:pt>
                <c:pt idx="30">
                  <c:v>2995907</c:v>
                </c:pt>
                <c:pt idx="31">
                  <c:v>3248039</c:v>
                </c:pt>
                <c:pt idx="32">
                  <c:v>3542664</c:v>
                </c:pt>
                <c:pt idx="33">
                  <c:v>3978648</c:v>
                </c:pt>
                <c:pt idx="34">
                  <c:v>3872102</c:v>
                </c:pt>
                <c:pt idx="35">
                  <c:v>3535658</c:v>
                </c:pt>
                <c:pt idx="36">
                  <c:v>3621785</c:v>
                </c:pt>
                <c:pt idx="37">
                  <c:v>3924390</c:v>
                </c:pt>
                <c:pt idx="38">
                  <c:v>3900163</c:v>
                </c:pt>
                <c:pt idx="39">
                  <c:v>3966963</c:v>
                </c:pt>
                <c:pt idx="40">
                  <c:v>3878463.81</c:v>
                </c:pt>
                <c:pt idx="41">
                  <c:v>3225065.67</c:v>
                </c:pt>
                <c:pt idx="42">
                  <c:v>3418183</c:v>
                </c:pt>
                <c:pt idx="43">
                  <c:v>3926957</c:v>
                </c:pt>
                <c:pt idx="44">
                  <c:v>4523014</c:v>
                </c:pt>
                <c:pt idx="45">
                  <c:v>3167449</c:v>
                </c:pt>
                <c:pt idx="46">
                  <c:v>4529928</c:v>
                </c:pt>
                <c:pt idx="47">
                  <c:v>3995829</c:v>
                </c:pt>
                <c:pt idx="48">
                  <c:v>4192509</c:v>
                </c:pt>
                <c:pt idx="49">
                  <c:v>4118358</c:v>
                </c:pt>
                <c:pt idx="50">
                  <c:v>4006727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BE-4E2C-8022-0D832EB8042C}"/>
            </c:ext>
          </c:extLst>
        </c:ser>
        <c:ser>
          <c:idx val="2"/>
          <c:order val="2"/>
          <c:tx>
            <c:strRef>
              <c:f>Feuil5!$B$6</c:f>
              <c:strCache>
                <c:ptCount val="1"/>
                <c:pt idx="0">
                  <c:v>Oligocène 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Feuil5!$C$6:$BA$6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16000</c:v>
                </c:pt>
                <c:pt idx="21">
                  <c:v>16000</c:v>
                </c:pt>
                <c:pt idx="22">
                  <c:v>16000</c:v>
                </c:pt>
                <c:pt idx="23">
                  <c:v>17000</c:v>
                </c:pt>
                <c:pt idx="24">
                  <c:v>449829</c:v>
                </c:pt>
                <c:pt idx="25">
                  <c:v>227038</c:v>
                </c:pt>
                <c:pt idx="26">
                  <c:v>218374</c:v>
                </c:pt>
                <c:pt idx="27">
                  <c:v>253290</c:v>
                </c:pt>
                <c:pt idx="28">
                  <c:v>203842</c:v>
                </c:pt>
                <c:pt idx="29">
                  <c:v>188857</c:v>
                </c:pt>
                <c:pt idx="30">
                  <c:v>158466</c:v>
                </c:pt>
                <c:pt idx="31">
                  <c:v>225350</c:v>
                </c:pt>
                <c:pt idx="32">
                  <c:v>182938</c:v>
                </c:pt>
                <c:pt idx="33">
                  <c:v>235488</c:v>
                </c:pt>
                <c:pt idx="34">
                  <c:v>263623</c:v>
                </c:pt>
                <c:pt idx="35">
                  <c:v>259404</c:v>
                </c:pt>
                <c:pt idx="36">
                  <c:v>248903</c:v>
                </c:pt>
                <c:pt idx="37">
                  <c:v>225859</c:v>
                </c:pt>
                <c:pt idx="38">
                  <c:v>229885</c:v>
                </c:pt>
                <c:pt idx="39">
                  <c:v>253558</c:v>
                </c:pt>
                <c:pt idx="40">
                  <c:v>262399</c:v>
                </c:pt>
                <c:pt idx="41">
                  <c:v>282385</c:v>
                </c:pt>
                <c:pt idx="42">
                  <c:v>289338</c:v>
                </c:pt>
                <c:pt idx="43">
                  <c:v>302574</c:v>
                </c:pt>
                <c:pt idx="44">
                  <c:v>299652</c:v>
                </c:pt>
                <c:pt idx="45">
                  <c:v>311717</c:v>
                </c:pt>
                <c:pt idx="46">
                  <c:v>299602</c:v>
                </c:pt>
                <c:pt idx="47">
                  <c:v>319151</c:v>
                </c:pt>
                <c:pt idx="48">
                  <c:v>385809</c:v>
                </c:pt>
                <c:pt idx="49">
                  <c:v>272587</c:v>
                </c:pt>
                <c:pt idx="50">
                  <c:v>285391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E-4E2C-8022-0D832EB8042C}"/>
            </c:ext>
          </c:extLst>
        </c:ser>
        <c:ser>
          <c:idx val="3"/>
          <c:order val="3"/>
          <c:tx>
            <c:strRef>
              <c:f>Feuil5!$B$7</c:f>
              <c:strCache>
                <c:ptCount val="1"/>
                <c:pt idx="0">
                  <c:v>Oligocène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Feuil5!$C$7:$BA$7</c:f>
              <c:numCache>
                <c:formatCode>General</c:formatCode>
                <c:ptCount val="51"/>
                <c:pt idx="0">
                  <c:v>35931698</c:v>
                </c:pt>
                <c:pt idx="1">
                  <c:v>33851418</c:v>
                </c:pt>
                <c:pt idx="2">
                  <c:v>33210955</c:v>
                </c:pt>
                <c:pt idx="3">
                  <c:v>33407648</c:v>
                </c:pt>
                <c:pt idx="4">
                  <c:v>35577347</c:v>
                </c:pt>
                <c:pt idx="5">
                  <c:v>35532587</c:v>
                </c:pt>
                <c:pt idx="6">
                  <c:v>37042429</c:v>
                </c:pt>
                <c:pt idx="7">
                  <c:v>39579206</c:v>
                </c:pt>
                <c:pt idx="8">
                  <c:v>39721330</c:v>
                </c:pt>
                <c:pt idx="9">
                  <c:v>39364648</c:v>
                </c:pt>
                <c:pt idx="10">
                  <c:v>37402144</c:v>
                </c:pt>
                <c:pt idx="11">
                  <c:v>36132653</c:v>
                </c:pt>
                <c:pt idx="12">
                  <c:v>38540998</c:v>
                </c:pt>
                <c:pt idx="13">
                  <c:v>40169548</c:v>
                </c:pt>
                <c:pt idx="14">
                  <c:v>42757645</c:v>
                </c:pt>
                <c:pt idx="15">
                  <c:v>43811996</c:v>
                </c:pt>
                <c:pt idx="16">
                  <c:v>42682892</c:v>
                </c:pt>
                <c:pt idx="17">
                  <c:v>40719785</c:v>
                </c:pt>
                <c:pt idx="18">
                  <c:v>41891904</c:v>
                </c:pt>
                <c:pt idx="19">
                  <c:v>38763367</c:v>
                </c:pt>
                <c:pt idx="20">
                  <c:v>39436581</c:v>
                </c:pt>
                <c:pt idx="21">
                  <c:v>38788669</c:v>
                </c:pt>
                <c:pt idx="22">
                  <c:v>37747091</c:v>
                </c:pt>
                <c:pt idx="23">
                  <c:v>40975331</c:v>
                </c:pt>
                <c:pt idx="24">
                  <c:v>43600561</c:v>
                </c:pt>
                <c:pt idx="25">
                  <c:v>45000967</c:v>
                </c:pt>
                <c:pt idx="26">
                  <c:v>42923001</c:v>
                </c:pt>
                <c:pt idx="27">
                  <c:v>44488963</c:v>
                </c:pt>
                <c:pt idx="28">
                  <c:v>45534745</c:v>
                </c:pt>
                <c:pt idx="29">
                  <c:v>43214050</c:v>
                </c:pt>
                <c:pt idx="30">
                  <c:v>46319196</c:v>
                </c:pt>
                <c:pt idx="31">
                  <c:v>48688516</c:v>
                </c:pt>
                <c:pt idx="32">
                  <c:v>45778360</c:v>
                </c:pt>
                <c:pt idx="33">
                  <c:v>46633224</c:v>
                </c:pt>
                <c:pt idx="34">
                  <c:v>48106656</c:v>
                </c:pt>
                <c:pt idx="35">
                  <c:v>45110125</c:v>
                </c:pt>
                <c:pt idx="36">
                  <c:v>46361241</c:v>
                </c:pt>
                <c:pt idx="37">
                  <c:v>46271833.670000002</c:v>
                </c:pt>
                <c:pt idx="38">
                  <c:v>44209976</c:v>
                </c:pt>
                <c:pt idx="39">
                  <c:v>44530869</c:v>
                </c:pt>
                <c:pt idx="40">
                  <c:v>44897039.289999992</c:v>
                </c:pt>
                <c:pt idx="41">
                  <c:v>43686877.509999998</c:v>
                </c:pt>
                <c:pt idx="42">
                  <c:v>43008854</c:v>
                </c:pt>
                <c:pt idx="43">
                  <c:v>44751467</c:v>
                </c:pt>
                <c:pt idx="44">
                  <c:v>45024163</c:v>
                </c:pt>
                <c:pt idx="45">
                  <c:v>42151465</c:v>
                </c:pt>
                <c:pt idx="46">
                  <c:v>43723401</c:v>
                </c:pt>
                <c:pt idx="47">
                  <c:v>39846260</c:v>
                </c:pt>
                <c:pt idx="48">
                  <c:v>44075098</c:v>
                </c:pt>
                <c:pt idx="49">
                  <c:v>43501721.960000001</c:v>
                </c:pt>
                <c:pt idx="50">
                  <c:v>48467992.239999995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BE-4E2C-8022-0D832EB8042C}"/>
            </c:ext>
          </c:extLst>
        </c:ser>
        <c:ser>
          <c:idx val="4"/>
          <c:order val="4"/>
          <c:tx>
            <c:strRef>
              <c:f>Feuil5!$B$8</c:f>
              <c:strCache>
                <c:ptCount val="1"/>
                <c:pt idx="0">
                  <c:v>Eocène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Feuil5!$C$8:$BA$8</c:f>
              <c:numCache>
                <c:formatCode>General</c:formatCode>
                <c:ptCount val="51"/>
                <c:pt idx="0">
                  <c:v>21177492</c:v>
                </c:pt>
                <c:pt idx="1">
                  <c:v>23717714</c:v>
                </c:pt>
                <c:pt idx="2">
                  <c:v>26050734</c:v>
                </c:pt>
                <c:pt idx="3">
                  <c:v>29362718</c:v>
                </c:pt>
                <c:pt idx="4">
                  <c:v>30322623</c:v>
                </c:pt>
                <c:pt idx="5">
                  <c:v>30697835</c:v>
                </c:pt>
                <c:pt idx="6">
                  <c:v>36351528</c:v>
                </c:pt>
                <c:pt idx="7">
                  <c:v>27586749</c:v>
                </c:pt>
                <c:pt idx="8">
                  <c:v>32290163</c:v>
                </c:pt>
                <c:pt idx="9">
                  <c:v>32978933</c:v>
                </c:pt>
                <c:pt idx="10">
                  <c:v>33990362</c:v>
                </c:pt>
                <c:pt idx="11">
                  <c:v>37718063</c:v>
                </c:pt>
                <c:pt idx="12">
                  <c:v>36851790</c:v>
                </c:pt>
                <c:pt idx="13">
                  <c:v>34407849</c:v>
                </c:pt>
                <c:pt idx="14">
                  <c:v>34771506</c:v>
                </c:pt>
                <c:pt idx="15">
                  <c:v>41196492</c:v>
                </c:pt>
                <c:pt idx="16">
                  <c:v>42151698</c:v>
                </c:pt>
                <c:pt idx="17">
                  <c:v>43644637</c:v>
                </c:pt>
                <c:pt idx="18">
                  <c:v>41968077</c:v>
                </c:pt>
                <c:pt idx="19">
                  <c:v>49685083</c:v>
                </c:pt>
                <c:pt idx="20">
                  <c:v>48498969</c:v>
                </c:pt>
                <c:pt idx="21">
                  <c:v>48165408</c:v>
                </c:pt>
                <c:pt idx="22">
                  <c:v>44370447</c:v>
                </c:pt>
                <c:pt idx="23">
                  <c:v>43831909</c:v>
                </c:pt>
                <c:pt idx="24">
                  <c:v>42435979</c:v>
                </c:pt>
                <c:pt idx="25">
                  <c:v>46677485</c:v>
                </c:pt>
                <c:pt idx="26">
                  <c:v>41693013</c:v>
                </c:pt>
                <c:pt idx="27">
                  <c:v>42196595</c:v>
                </c:pt>
                <c:pt idx="28">
                  <c:v>41231126</c:v>
                </c:pt>
                <c:pt idx="29">
                  <c:v>44232189</c:v>
                </c:pt>
                <c:pt idx="30">
                  <c:v>42877493</c:v>
                </c:pt>
                <c:pt idx="31">
                  <c:v>42348508</c:v>
                </c:pt>
                <c:pt idx="32">
                  <c:v>46413618</c:v>
                </c:pt>
                <c:pt idx="33">
                  <c:v>49193517</c:v>
                </c:pt>
                <c:pt idx="34">
                  <c:v>44055714</c:v>
                </c:pt>
                <c:pt idx="35">
                  <c:v>47175736</c:v>
                </c:pt>
                <c:pt idx="36">
                  <c:v>44946949</c:v>
                </c:pt>
                <c:pt idx="37">
                  <c:v>40029559.230000004</c:v>
                </c:pt>
                <c:pt idx="38">
                  <c:v>40841516</c:v>
                </c:pt>
                <c:pt idx="39">
                  <c:v>43460325</c:v>
                </c:pt>
                <c:pt idx="40">
                  <c:v>41844478.009999998</c:v>
                </c:pt>
                <c:pt idx="41">
                  <c:v>40257569.699999988</c:v>
                </c:pt>
                <c:pt idx="42">
                  <c:v>45232332</c:v>
                </c:pt>
                <c:pt idx="43">
                  <c:v>40132664</c:v>
                </c:pt>
                <c:pt idx="44">
                  <c:v>39277140</c:v>
                </c:pt>
                <c:pt idx="45">
                  <c:v>45343953</c:v>
                </c:pt>
                <c:pt idx="46">
                  <c:v>40706368</c:v>
                </c:pt>
                <c:pt idx="47">
                  <c:v>46338067</c:v>
                </c:pt>
                <c:pt idx="48">
                  <c:v>44708620.789999999</c:v>
                </c:pt>
                <c:pt idx="49">
                  <c:v>45396602.119999997</c:v>
                </c:pt>
                <c:pt idx="50">
                  <c:v>44066066.950000003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BE-4E2C-8022-0D832EB8042C}"/>
            </c:ext>
          </c:extLst>
        </c:ser>
        <c:ser>
          <c:idx val="5"/>
          <c:order val="5"/>
          <c:tx>
            <c:strRef>
              <c:f>Feuil5!$B$9</c:f>
              <c:strCache>
                <c:ptCount val="1"/>
                <c:pt idx="0">
                  <c:v>Campano-M.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Feuil5!$C$9:$BA$9</c:f>
              <c:numCache>
                <c:formatCode>General</c:formatCode>
                <c:ptCount val="51"/>
                <c:pt idx="0">
                  <c:v>528333</c:v>
                </c:pt>
                <c:pt idx="1">
                  <c:v>618497</c:v>
                </c:pt>
                <c:pt idx="2">
                  <c:v>707816</c:v>
                </c:pt>
                <c:pt idx="3">
                  <c:v>705143</c:v>
                </c:pt>
                <c:pt idx="4">
                  <c:v>760443.01</c:v>
                </c:pt>
                <c:pt idx="5">
                  <c:v>721018</c:v>
                </c:pt>
                <c:pt idx="6">
                  <c:v>813820</c:v>
                </c:pt>
                <c:pt idx="7">
                  <c:v>859843.01</c:v>
                </c:pt>
                <c:pt idx="8">
                  <c:v>707471.99</c:v>
                </c:pt>
                <c:pt idx="9">
                  <c:v>741818</c:v>
                </c:pt>
                <c:pt idx="10">
                  <c:v>611144.01</c:v>
                </c:pt>
                <c:pt idx="11">
                  <c:v>687205.99</c:v>
                </c:pt>
                <c:pt idx="12">
                  <c:v>716182.99</c:v>
                </c:pt>
                <c:pt idx="13">
                  <c:v>598066.01</c:v>
                </c:pt>
                <c:pt idx="14">
                  <c:v>355368.01</c:v>
                </c:pt>
                <c:pt idx="15">
                  <c:v>323588.01</c:v>
                </c:pt>
                <c:pt idx="16">
                  <c:v>281187.01</c:v>
                </c:pt>
                <c:pt idx="17">
                  <c:v>362630</c:v>
                </c:pt>
                <c:pt idx="18">
                  <c:v>403756.99</c:v>
                </c:pt>
                <c:pt idx="19">
                  <c:v>535532</c:v>
                </c:pt>
                <c:pt idx="20">
                  <c:v>433398</c:v>
                </c:pt>
                <c:pt idx="21">
                  <c:v>456411.01</c:v>
                </c:pt>
                <c:pt idx="22">
                  <c:v>256126.99</c:v>
                </c:pt>
                <c:pt idx="23">
                  <c:v>598526.99</c:v>
                </c:pt>
                <c:pt idx="24">
                  <c:v>703411.99</c:v>
                </c:pt>
                <c:pt idx="25">
                  <c:v>724994.99</c:v>
                </c:pt>
                <c:pt idx="26">
                  <c:v>1135533</c:v>
                </c:pt>
                <c:pt idx="27">
                  <c:v>1532625</c:v>
                </c:pt>
                <c:pt idx="28">
                  <c:v>1642114</c:v>
                </c:pt>
                <c:pt idx="29">
                  <c:v>1651283</c:v>
                </c:pt>
                <c:pt idx="30">
                  <c:v>1904342</c:v>
                </c:pt>
                <c:pt idx="31">
                  <c:v>1794374</c:v>
                </c:pt>
                <c:pt idx="32">
                  <c:v>1961061</c:v>
                </c:pt>
                <c:pt idx="33">
                  <c:v>1969392</c:v>
                </c:pt>
                <c:pt idx="34">
                  <c:v>1908906</c:v>
                </c:pt>
                <c:pt idx="35">
                  <c:v>1901113</c:v>
                </c:pt>
                <c:pt idx="36">
                  <c:v>2060145</c:v>
                </c:pt>
                <c:pt idx="37">
                  <c:v>1728206</c:v>
                </c:pt>
                <c:pt idx="38">
                  <c:v>1673341</c:v>
                </c:pt>
                <c:pt idx="39">
                  <c:v>1978376</c:v>
                </c:pt>
                <c:pt idx="40">
                  <c:v>1982684.1599999999</c:v>
                </c:pt>
                <c:pt idx="41">
                  <c:v>1413393.17</c:v>
                </c:pt>
                <c:pt idx="42">
                  <c:v>1511102</c:v>
                </c:pt>
                <c:pt idx="43">
                  <c:v>1202197</c:v>
                </c:pt>
                <c:pt idx="44">
                  <c:v>1415918</c:v>
                </c:pt>
                <c:pt idx="45">
                  <c:v>1578217</c:v>
                </c:pt>
                <c:pt idx="46">
                  <c:v>1460558</c:v>
                </c:pt>
                <c:pt idx="47">
                  <c:v>1510143</c:v>
                </c:pt>
                <c:pt idx="48">
                  <c:v>1601200.87</c:v>
                </c:pt>
                <c:pt idx="49">
                  <c:v>1557109.45</c:v>
                </c:pt>
                <c:pt idx="50">
                  <c:v>1236464.999999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E-4E2C-8022-0D832EB80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3621200"/>
        <c:axId val="603619888"/>
      </c:areaChart>
      <c:catAx>
        <c:axId val="603621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19888"/>
        <c:crosses val="autoZero"/>
        <c:auto val="1"/>
        <c:lblAlgn val="ctr"/>
        <c:lblOffset val="100"/>
        <c:noMultiLvlLbl val="0"/>
      </c:catAx>
      <c:valAx>
        <c:axId val="6036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m</a:t>
                </a:r>
                <a:r>
                  <a:rPr lang="en-US" sz="1400" baseline="30000" dirty="0"/>
                  <a:t>3 </a:t>
                </a:r>
                <a:r>
                  <a:rPr lang="en-U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1.9358685299201657E-2"/>
              <c:y val="9.771706495134359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21200"/>
        <c:crosses val="autoZero"/>
        <c:crossBetween val="midCat"/>
        <c:minorUnit val="5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Feuil5!$B$10</c:f>
              <c:strCache>
                <c:ptCount val="1"/>
                <c:pt idx="0">
                  <c:v>Plio-Q.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Feuil5!$C$10:$BA$10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788208</c:v>
                </c:pt>
                <c:pt idx="17">
                  <c:v>886503</c:v>
                </c:pt>
                <c:pt idx="18">
                  <c:v>649677</c:v>
                </c:pt>
                <c:pt idx="19">
                  <c:v>877062</c:v>
                </c:pt>
                <c:pt idx="20">
                  <c:v>694490</c:v>
                </c:pt>
                <c:pt idx="21">
                  <c:v>820322</c:v>
                </c:pt>
                <c:pt idx="22">
                  <c:v>799602</c:v>
                </c:pt>
                <c:pt idx="23">
                  <c:v>999926</c:v>
                </c:pt>
                <c:pt idx="24">
                  <c:v>914633</c:v>
                </c:pt>
                <c:pt idx="25">
                  <c:v>1171623</c:v>
                </c:pt>
                <c:pt idx="26">
                  <c:v>948439</c:v>
                </c:pt>
                <c:pt idx="27">
                  <c:v>899946</c:v>
                </c:pt>
                <c:pt idx="28">
                  <c:v>2080117</c:v>
                </c:pt>
                <c:pt idx="29">
                  <c:v>1897200</c:v>
                </c:pt>
                <c:pt idx="30">
                  <c:v>1848400</c:v>
                </c:pt>
                <c:pt idx="31">
                  <c:v>967668</c:v>
                </c:pt>
                <c:pt idx="32">
                  <c:v>633071</c:v>
                </c:pt>
                <c:pt idx="33">
                  <c:v>748300</c:v>
                </c:pt>
                <c:pt idx="34">
                  <c:v>699135</c:v>
                </c:pt>
                <c:pt idx="35">
                  <c:v>703696</c:v>
                </c:pt>
                <c:pt idx="36">
                  <c:v>903543</c:v>
                </c:pt>
                <c:pt idx="37">
                  <c:v>896715</c:v>
                </c:pt>
                <c:pt idx="38">
                  <c:v>1422577</c:v>
                </c:pt>
                <c:pt idx="39">
                  <c:v>1538656</c:v>
                </c:pt>
                <c:pt idx="40">
                  <c:v>2245006</c:v>
                </c:pt>
                <c:pt idx="41">
                  <c:v>2767367</c:v>
                </c:pt>
                <c:pt idx="42">
                  <c:v>3123827</c:v>
                </c:pt>
                <c:pt idx="43">
                  <c:v>3430614</c:v>
                </c:pt>
                <c:pt idx="44">
                  <c:v>3264866</c:v>
                </c:pt>
                <c:pt idx="45">
                  <c:v>3021120</c:v>
                </c:pt>
                <c:pt idx="46">
                  <c:v>2601319</c:v>
                </c:pt>
                <c:pt idx="47">
                  <c:v>2216717</c:v>
                </c:pt>
                <c:pt idx="48">
                  <c:v>2458065</c:v>
                </c:pt>
                <c:pt idx="49">
                  <c:v>2971040</c:v>
                </c:pt>
                <c:pt idx="50">
                  <c:v>2810151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8-4CDA-874F-B8AA196CBA7B}"/>
            </c:ext>
          </c:extLst>
        </c:ser>
        <c:ser>
          <c:idx val="1"/>
          <c:order val="1"/>
          <c:tx>
            <c:strRef>
              <c:f>Feuil5!$B$11</c:f>
              <c:strCache>
                <c:ptCount val="1"/>
                <c:pt idx="0">
                  <c:v>Miocène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Feuil5!$C$11:$BA$11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17641</c:v>
                </c:pt>
                <c:pt idx="5">
                  <c:v>20211</c:v>
                </c:pt>
                <c:pt idx="6">
                  <c:v>23644</c:v>
                </c:pt>
                <c:pt idx="7">
                  <c:v>16406</c:v>
                </c:pt>
                <c:pt idx="8">
                  <c:v>21891</c:v>
                </c:pt>
                <c:pt idx="9">
                  <c:v>23690</c:v>
                </c:pt>
                <c:pt idx="10">
                  <c:v>22374</c:v>
                </c:pt>
                <c:pt idx="11">
                  <c:v>26137</c:v>
                </c:pt>
                <c:pt idx="12">
                  <c:v>27350</c:v>
                </c:pt>
                <c:pt idx="13">
                  <c:v>39962</c:v>
                </c:pt>
                <c:pt idx="14">
                  <c:v>79940</c:v>
                </c:pt>
                <c:pt idx="15">
                  <c:v>91795</c:v>
                </c:pt>
                <c:pt idx="16">
                  <c:v>132091.95000000001</c:v>
                </c:pt>
                <c:pt idx="17">
                  <c:v>131875.04999999999</c:v>
                </c:pt>
                <c:pt idx="18">
                  <c:v>152824.95000000001</c:v>
                </c:pt>
                <c:pt idx="19">
                  <c:v>131619.04999999999</c:v>
                </c:pt>
                <c:pt idx="20">
                  <c:v>156050</c:v>
                </c:pt>
                <c:pt idx="21">
                  <c:v>177940</c:v>
                </c:pt>
                <c:pt idx="22">
                  <c:v>174644</c:v>
                </c:pt>
                <c:pt idx="23">
                  <c:v>326314</c:v>
                </c:pt>
                <c:pt idx="24">
                  <c:v>311311.05</c:v>
                </c:pt>
                <c:pt idx="25">
                  <c:v>247831.95</c:v>
                </c:pt>
                <c:pt idx="26">
                  <c:v>326756</c:v>
                </c:pt>
                <c:pt idx="27">
                  <c:v>404179.95</c:v>
                </c:pt>
                <c:pt idx="28">
                  <c:v>301686.95</c:v>
                </c:pt>
                <c:pt idx="29">
                  <c:v>315581</c:v>
                </c:pt>
                <c:pt idx="30">
                  <c:v>374026.05</c:v>
                </c:pt>
                <c:pt idx="31">
                  <c:v>355579</c:v>
                </c:pt>
                <c:pt idx="32">
                  <c:v>351115.95</c:v>
                </c:pt>
                <c:pt idx="33">
                  <c:v>361385.95</c:v>
                </c:pt>
                <c:pt idx="34">
                  <c:v>444724.95</c:v>
                </c:pt>
                <c:pt idx="35">
                  <c:v>424968.95</c:v>
                </c:pt>
                <c:pt idx="36">
                  <c:v>391724.05</c:v>
                </c:pt>
                <c:pt idx="37">
                  <c:v>356140</c:v>
                </c:pt>
                <c:pt idx="38">
                  <c:v>313842</c:v>
                </c:pt>
                <c:pt idx="39">
                  <c:v>372210</c:v>
                </c:pt>
                <c:pt idx="40">
                  <c:v>388220</c:v>
                </c:pt>
                <c:pt idx="41">
                  <c:v>380355</c:v>
                </c:pt>
                <c:pt idx="42">
                  <c:v>363354</c:v>
                </c:pt>
                <c:pt idx="43">
                  <c:v>300258</c:v>
                </c:pt>
                <c:pt idx="44">
                  <c:v>323333</c:v>
                </c:pt>
                <c:pt idx="45">
                  <c:v>338977</c:v>
                </c:pt>
                <c:pt idx="46">
                  <c:v>420143</c:v>
                </c:pt>
                <c:pt idx="47">
                  <c:v>376067</c:v>
                </c:pt>
                <c:pt idx="48">
                  <c:v>295459</c:v>
                </c:pt>
                <c:pt idx="49">
                  <c:v>300142</c:v>
                </c:pt>
                <c:pt idx="50">
                  <c:v>334667.00000100001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38-4CDA-874F-B8AA196CBA7B}"/>
            </c:ext>
          </c:extLst>
        </c:ser>
        <c:ser>
          <c:idx val="2"/>
          <c:order val="2"/>
          <c:tx>
            <c:strRef>
              <c:f>Feuil5!$B$12</c:f>
              <c:strCache>
                <c:ptCount val="1"/>
                <c:pt idx="0">
                  <c:v>Oligocène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Feuil5!$C$12:$BA$12</c:f>
              <c:numCache>
                <c:formatCode>General</c:formatCode>
                <c:ptCount val="51"/>
                <c:pt idx="0">
                  <c:v>1284076</c:v>
                </c:pt>
                <c:pt idx="1">
                  <c:v>1251454</c:v>
                </c:pt>
                <c:pt idx="2">
                  <c:v>1404639</c:v>
                </c:pt>
                <c:pt idx="3">
                  <c:v>1639660</c:v>
                </c:pt>
                <c:pt idx="4">
                  <c:v>1904248</c:v>
                </c:pt>
                <c:pt idx="5">
                  <c:v>1915285</c:v>
                </c:pt>
                <c:pt idx="6">
                  <c:v>2156268</c:v>
                </c:pt>
                <c:pt idx="7">
                  <c:v>2128195</c:v>
                </c:pt>
                <c:pt idx="8">
                  <c:v>2474209</c:v>
                </c:pt>
                <c:pt idx="9">
                  <c:v>2518491</c:v>
                </c:pt>
                <c:pt idx="10">
                  <c:v>3016375</c:v>
                </c:pt>
                <c:pt idx="11">
                  <c:v>3133385</c:v>
                </c:pt>
                <c:pt idx="12">
                  <c:v>3357595</c:v>
                </c:pt>
                <c:pt idx="13">
                  <c:v>2790301</c:v>
                </c:pt>
                <c:pt idx="14">
                  <c:v>3273822.01</c:v>
                </c:pt>
                <c:pt idx="15">
                  <c:v>3877047</c:v>
                </c:pt>
                <c:pt idx="16">
                  <c:v>4428183</c:v>
                </c:pt>
                <c:pt idx="17">
                  <c:v>4441869.9800000004</c:v>
                </c:pt>
                <c:pt idx="18">
                  <c:v>4177063.01</c:v>
                </c:pt>
                <c:pt idx="19">
                  <c:v>4832031.0199999996</c:v>
                </c:pt>
                <c:pt idx="20">
                  <c:v>4341912</c:v>
                </c:pt>
                <c:pt idx="21">
                  <c:v>4307553.9800000004</c:v>
                </c:pt>
                <c:pt idx="22">
                  <c:v>4910456</c:v>
                </c:pt>
                <c:pt idx="23">
                  <c:v>4863388.0199999996</c:v>
                </c:pt>
                <c:pt idx="24">
                  <c:v>5332448</c:v>
                </c:pt>
                <c:pt idx="25">
                  <c:v>5146518.0199999996</c:v>
                </c:pt>
                <c:pt idx="26">
                  <c:v>5128327.99</c:v>
                </c:pt>
                <c:pt idx="27">
                  <c:v>5140693.9800000004</c:v>
                </c:pt>
                <c:pt idx="28">
                  <c:v>4499572.9800000004</c:v>
                </c:pt>
                <c:pt idx="29">
                  <c:v>5077191.0199999996</c:v>
                </c:pt>
                <c:pt idx="30">
                  <c:v>5068244.9800000004</c:v>
                </c:pt>
                <c:pt idx="31">
                  <c:v>5417875</c:v>
                </c:pt>
                <c:pt idx="32">
                  <c:v>5442624.9900000002</c:v>
                </c:pt>
                <c:pt idx="33">
                  <c:v>6474968.9900000002</c:v>
                </c:pt>
                <c:pt idx="34">
                  <c:v>5869229</c:v>
                </c:pt>
                <c:pt idx="35">
                  <c:v>6639846.9900000002</c:v>
                </c:pt>
                <c:pt idx="36">
                  <c:v>6509726</c:v>
                </c:pt>
                <c:pt idx="37">
                  <c:v>6240394</c:v>
                </c:pt>
                <c:pt idx="38">
                  <c:v>5995645.9900000002</c:v>
                </c:pt>
                <c:pt idx="39">
                  <c:v>6453156.0099999998</c:v>
                </c:pt>
                <c:pt idx="40">
                  <c:v>6360897.0099999998</c:v>
                </c:pt>
                <c:pt idx="41">
                  <c:v>6292760</c:v>
                </c:pt>
                <c:pt idx="42">
                  <c:v>5818473.9900000002</c:v>
                </c:pt>
                <c:pt idx="43">
                  <c:v>6447472.9900000002</c:v>
                </c:pt>
                <c:pt idx="44">
                  <c:v>6110872.9900000002</c:v>
                </c:pt>
                <c:pt idx="45">
                  <c:v>6381143</c:v>
                </c:pt>
                <c:pt idx="46">
                  <c:v>7105706.3399999999</c:v>
                </c:pt>
                <c:pt idx="47">
                  <c:v>7398447.0099999998</c:v>
                </c:pt>
                <c:pt idx="48">
                  <c:v>7385756.0899999999</c:v>
                </c:pt>
                <c:pt idx="49">
                  <c:v>7277087.7300000004</c:v>
                </c:pt>
                <c:pt idx="50">
                  <c:v>7290119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38-4CDA-874F-B8AA196CBA7B}"/>
            </c:ext>
          </c:extLst>
        </c:ser>
        <c:ser>
          <c:idx val="3"/>
          <c:order val="3"/>
          <c:tx>
            <c:strRef>
              <c:f>Feuil5!$B$13</c:f>
              <c:strCache>
                <c:ptCount val="1"/>
                <c:pt idx="0">
                  <c:v>Eocène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Feuil5!$C$13:$BA$13</c:f>
              <c:numCache>
                <c:formatCode>General</c:formatCode>
                <c:ptCount val="51"/>
                <c:pt idx="0">
                  <c:v>774254</c:v>
                </c:pt>
                <c:pt idx="1">
                  <c:v>930693</c:v>
                </c:pt>
                <c:pt idx="2">
                  <c:v>1014016</c:v>
                </c:pt>
                <c:pt idx="3">
                  <c:v>1179893</c:v>
                </c:pt>
                <c:pt idx="4">
                  <c:v>1234423.01</c:v>
                </c:pt>
                <c:pt idx="5">
                  <c:v>1448406</c:v>
                </c:pt>
                <c:pt idx="6">
                  <c:v>1971101.02</c:v>
                </c:pt>
                <c:pt idx="7">
                  <c:v>2045970.99</c:v>
                </c:pt>
                <c:pt idx="8">
                  <c:v>2008613.01</c:v>
                </c:pt>
                <c:pt idx="9">
                  <c:v>2109698</c:v>
                </c:pt>
                <c:pt idx="10">
                  <c:v>2126409.0099999998</c:v>
                </c:pt>
                <c:pt idx="11">
                  <c:v>2695881</c:v>
                </c:pt>
                <c:pt idx="12">
                  <c:v>2547657</c:v>
                </c:pt>
                <c:pt idx="13">
                  <c:v>3664439.02</c:v>
                </c:pt>
                <c:pt idx="14">
                  <c:v>3892453.99</c:v>
                </c:pt>
                <c:pt idx="15">
                  <c:v>4113228.99</c:v>
                </c:pt>
                <c:pt idx="16">
                  <c:v>4216641</c:v>
                </c:pt>
                <c:pt idx="17">
                  <c:v>4069612.99</c:v>
                </c:pt>
                <c:pt idx="18">
                  <c:v>3974688</c:v>
                </c:pt>
                <c:pt idx="19">
                  <c:v>4353461.99</c:v>
                </c:pt>
                <c:pt idx="20">
                  <c:v>5040974.99</c:v>
                </c:pt>
                <c:pt idx="21">
                  <c:v>4908210.01</c:v>
                </c:pt>
                <c:pt idx="22">
                  <c:v>4083405.99</c:v>
                </c:pt>
                <c:pt idx="23">
                  <c:v>4335064.01</c:v>
                </c:pt>
                <c:pt idx="24">
                  <c:v>4234055.97</c:v>
                </c:pt>
                <c:pt idx="25">
                  <c:v>4369825.99</c:v>
                </c:pt>
                <c:pt idx="26">
                  <c:v>4816075.9800000004</c:v>
                </c:pt>
                <c:pt idx="27">
                  <c:v>4631746.99</c:v>
                </c:pt>
                <c:pt idx="28">
                  <c:v>4774939.0299999993</c:v>
                </c:pt>
                <c:pt idx="29">
                  <c:v>4700090.9700000007</c:v>
                </c:pt>
                <c:pt idx="30">
                  <c:v>5431213.0299999993</c:v>
                </c:pt>
                <c:pt idx="31">
                  <c:v>5744699.9800000004</c:v>
                </c:pt>
                <c:pt idx="32">
                  <c:v>5876888</c:v>
                </c:pt>
                <c:pt idx="33">
                  <c:v>5681908</c:v>
                </c:pt>
                <c:pt idx="34">
                  <c:v>6311650.9900000002</c:v>
                </c:pt>
                <c:pt idx="35">
                  <c:v>5737375</c:v>
                </c:pt>
                <c:pt idx="36">
                  <c:v>5732442</c:v>
                </c:pt>
                <c:pt idx="37">
                  <c:v>5749239.9900000002</c:v>
                </c:pt>
                <c:pt idx="38">
                  <c:v>5499501.9900000002</c:v>
                </c:pt>
                <c:pt idx="39">
                  <c:v>5669144</c:v>
                </c:pt>
                <c:pt idx="40">
                  <c:v>5470086.0099999998</c:v>
                </c:pt>
                <c:pt idx="41">
                  <c:v>5803556.9800000004</c:v>
                </c:pt>
                <c:pt idx="42">
                  <c:v>5999518.0099999998</c:v>
                </c:pt>
                <c:pt idx="43">
                  <c:v>5215975.9800000004</c:v>
                </c:pt>
                <c:pt idx="44">
                  <c:v>5676310.0099999998</c:v>
                </c:pt>
                <c:pt idx="45">
                  <c:v>6093832.0099999998</c:v>
                </c:pt>
                <c:pt idx="46">
                  <c:v>6459322.9699999997</c:v>
                </c:pt>
                <c:pt idx="47">
                  <c:v>7026363</c:v>
                </c:pt>
                <c:pt idx="48">
                  <c:v>6957732.9199999999</c:v>
                </c:pt>
                <c:pt idx="49">
                  <c:v>6419934.6699999999</c:v>
                </c:pt>
                <c:pt idx="50">
                  <c:v>7004340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38-4CDA-874F-B8AA196CBA7B}"/>
            </c:ext>
          </c:extLst>
        </c:ser>
        <c:ser>
          <c:idx val="4"/>
          <c:order val="4"/>
          <c:tx>
            <c:strRef>
              <c:f>Feuil5!$B$14</c:f>
              <c:strCache>
                <c:ptCount val="1"/>
                <c:pt idx="0">
                  <c:v>Campano-M.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Feuil5!$C$14:$BA$14</c:f>
              <c:numCache>
                <c:formatCode>General</c:formatCode>
                <c:ptCount val="51"/>
                <c:pt idx="0">
                  <c:v>129837.01</c:v>
                </c:pt>
                <c:pt idx="1">
                  <c:v>104036.99</c:v>
                </c:pt>
                <c:pt idx="2">
                  <c:v>103023.98999999999</c:v>
                </c:pt>
                <c:pt idx="3">
                  <c:v>103594.98999999999</c:v>
                </c:pt>
                <c:pt idx="4">
                  <c:v>88105</c:v>
                </c:pt>
                <c:pt idx="5">
                  <c:v>144954.99</c:v>
                </c:pt>
                <c:pt idx="6">
                  <c:v>136160</c:v>
                </c:pt>
                <c:pt idx="7">
                  <c:v>125147.01</c:v>
                </c:pt>
                <c:pt idx="8">
                  <c:v>128658</c:v>
                </c:pt>
                <c:pt idx="9">
                  <c:v>187437.99</c:v>
                </c:pt>
                <c:pt idx="10">
                  <c:v>161972</c:v>
                </c:pt>
                <c:pt idx="11">
                  <c:v>214890</c:v>
                </c:pt>
                <c:pt idx="12">
                  <c:v>332259</c:v>
                </c:pt>
                <c:pt idx="13">
                  <c:v>848913</c:v>
                </c:pt>
                <c:pt idx="14">
                  <c:v>1128753</c:v>
                </c:pt>
                <c:pt idx="15">
                  <c:v>892621</c:v>
                </c:pt>
                <c:pt idx="16">
                  <c:v>476220</c:v>
                </c:pt>
                <c:pt idx="17">
                  <c:v>401043</c:v>
                </c:pt>
                <c:pt idx="18">
                  <c:v>1004225</c:v>
                </c:pt>
                <c:pt idx="19">
                  <c:v>892712</c:v>
                </c:pt>
                <c:pt idx="20">
                  <c:v>815884</c:v>
                </c:pt>
                <c:pt idx="21">
                  <c:v>938920</c:v>
                </c:pt>
                <c:pt idx="22">
                  <c:v>720704</c:v>
                </c:pt>
                <c:pt idx="23">
                  <c:v>733320</c:v>
                </c:pt>
                <c:pt idx="24">
                  <c:v>843111</c:v>
                </c:pt>
                <c:pt idx="25">
                  <c:v>931288</c:v>
                </c:pt>
                <c:pt idx="26">
                  <c:v>822479</c:v>
                </c:pt>
                <c:pt idx="27">
                  <c:v>756432</c:v>
                </c:pt>
                <c:pt idx="28">
                  <c:v>523695</c:v>
                </c:pt>
                <c:pt idx="29">
                  <c:v>631540</c:v>
                </c:pt>
                <c:pt idx="30">
                  <c:v>546921</c:v>
                </c:pt>
                <c:pt idx="31">
                  <c:v>684962</c:v>
                </c:pt>
                <c:pt idx="32">
                  <c:v>844197</c:v>
                </c:pt>
                <c:pt idx="33">
                  <c:v>834767</c:v>
                </c:pt>
                <c:pt idx="34">
                  <c:v>807863</c:v>
                </c:pt>
                <c:pt idx="35">
                  <c:v>724608</c:v>
                </c:pt>
                <c:pt idx="36">
                  <c:v>650279</c:v>
                </c:pt>
                <c:pt idx="37">
                  <c:v>566758</c:v>
                </c:pt>
                <c:pt idx="38">
                  <c:v>619372</c:v>
                </c:pt>
                <c:pt idx="39">
                  <c:v>689176</c:v>
                </c:pt>
                <c:pt idx="40">
                  <c:v>686700</c:v>
                </c:pt>
                <c:pt idx="41">
                  <c:v>703261</c:v>
                </c:pt>
                <c:pt idx="42">
                  <c:v>532993</c:v>
                </c:pt>
                <c:pt idx="43">
                  <c:v>667833</c:v>
                </c:pt>
                <c:pt idx="44">
                  <c:v>562977</c:v>
                </c:pt>
                <c:pt idx="45">
                  <c:v>745931</c:v>
                </c:pt>
                <c:pt idx="46">
                  <c:v>300406</c:v>
                </c:pt>
                <c:pt idx="47">
                  <c:v>238317</c:v>
                </c:pt>
                <c:pt idx="48">
                  <c:v>358345</c:v>
                </c:pt>
                <c:pt idx="49">
                  <c:v>331307</c:v>
                </c:pt>
                <c:pt idx="50">
                  <c:v>444911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38-4CDA-874F-B8AA196CB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3621200"/>
        <c:axId val="603619888"/>
      </c:areaChart>
      <c:catAx>
        <c:axId val="603621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19888"/>
        <c:crosses val="autoZero"/>
        <c:auto val="1"/>
        <c:lblAlgn val="ctr"/>
        <c:lblOffset val="100"/>
        <c:noMultiLvlLbl val="0"/>
      </c:catAx>
      <c:valAx>
        <c:axId val="6036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21200"/>
        <c:crosses val="autoZero"/>
        <c:crossBetween val="midCat"/>
        <c:minorUnit val="5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Feuil5!$B$19</c:f>
              <c:strCache>
                <c:ptCount val="1"/>
                <c:pt idx="0">
                  <c:v>Eocène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Feuil5!$C$19:$BA$19</c:f>
              <c:numCache>
                <c:formatCode>General</c:formatCode>
                <c:ptCount val="51"/>
                <c:pt idx="0">
                  <c:v>700190</c:v>
                </c:pt>
                <c:pt idx="1">
                  <c:v>756325</c:v>
                </c:pt>
                <c:pt idx="2">
                  <c:v>791727</c:v>
                </c:pt>
                <c:pt idx="3">
                  <c:v>909737</c:v>
                </c:pt>
                <c:pt idx="4">
                  <c:v>786700</c:v>
                </c:pt>
                <c:pt idx="5">
                  <c:v>778964</c:v>
                </c:pt>
                <c:pt idx="6">
                  <c:v>768282</c:v>
                </c:pt>
                <c:pt idx="7">
                  <c:v>711162</c:v>
                </c:pt>
                <c:pt idx="8">
                  <c:v>1300890</c:v>
                </c:pt>
                <c:pt idx="9">
                  <c:v>1470689</c:v>
                </c:pt>
                <c:pt idx="10">
                  <c:v>1771351</c:v>
                </c:pt>
                <c:pt idx="11">
                  <c:v>1567796</c:v>
                </c:pt>
                <c:pt idx="12">
                  <c:v>1693900</c:v>
                </c:pt>
                <c:pt idx="13">
                  <c:v>1868910</c:v>
                </c:pt>
                <c:pt idx="14">
                  <c:v>1987647</c:v>
                </c:pt>
                <c:pt idx="15">
                  <c:v>1929460</c:v>
                </c:pt>
                <c:pt idx="16">
                  <c:v>1986437</c:v>
                </c:pt>
                <c:pt idx="17">
                  <c:v>1758098</c:v>
                </c:pt>
                <c:pt idx="18">
                  <c:v>2212677</c:v>
                </c:pt>
                <c:pt idx="19">
                  <c:v>2407998</c:v>
                </c:pt>
                <c:pt idx="20">
                  <c:v>2141509</c:v>
                </c:pt>
                <c:pt idx="21">
                  <c:v>2602742</c:v>
                </c:pt>
                <c:pt idx="22">
                  <c:v>2711696</c:v>
                </c:pt>
                <c:pt idx="23">
                  <c:v>2674773</c:v>
                </c:pt>
                <c:pt idx="24">
                  <c:v>2397954</c:v>
                </c:pt>
                <c:pt idx="25">
                  <c:v>2211787</c:v>
                </c:pt>
                <c:pt idx="26">
                  <c:v>2419334</c:v>
                </c:pt>
                <c:pt idx="27">
                  <c:v>2814224</c:v>
                </c:pt>
                <c:pt idx="28">
                  <c:v>2442994</c:v>
                </c:pt>
                <c:pt idx="29">
                  <c:v>2434909</c:v>
                </c:pt>
                <c:pt idx="30">
                  <c:v>2641110</c:v>
                </c:pt>
                <c:pt idx="31">
                  <c:v>2646802</c:v>
                </c:pt>
                <c:pt idx="32">
                  <c:v>2791558</c:v>
                </c:pt>
                <c:pt idx="33">
                  <c:v>2566787</c:v>
                </c:pt>
                <c:pt idx="34">
                  <c:v>2783555</c:v>
                </c:pt>
                <c:pt idx="35">
                  <c:v>2808841</c:v>
                </c:pt>
                <c:pt idx="36">
                  <c:v>2973582</c:v>
                </c:pt>
                <c:pt idx="37">
                  <c:v>2879766</c:v>
                </c:pt>
                <c:pt idx="38">
                  <c:v>2904450</c:v>
                </c:pt>
                <c:pt idx="39">
                  <c:v>2979856</c:v>
                </c:pt>
                <c:pt idx="40">
                  <c:v>3450753</c:v>
                </c:pt>
                <c:pt idx="41">
                  <c:v>4323229</c:v>
                </c:pt>
                <c:pt idx="42">
                  <c:v>4507082</c:v>
                </c:pt>
                <c:pt idx="43">
                  <c:v>4233769</c:v>
                </c:pt>
                <c:pt idx="44">
                  <c:v>4344532</c:v>
                </c:pt>
                <c:pt idx="45">
                  <c:v>4669540</c:v>
                </c:pt>
                <c:pt idx="46">
                  <c:v>4897290</c:v>
                </c:pt>
                <c:pt idx="47">
                  <c:v>4515704</c:v>
                </c:pt>
                <c:pt idx="48">
                  <c:v>4691996</c:v>
                </c:pt>
                <c:pt idx="49">
                  <c:v>4784768</c:v>
                </c:pt>
                <c:pt idx="50">
                  <c:v>4932184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1A-47DF-A5D8-9B28F10358F7}"/>
            </c:ext>
          </c:extLst>
        </c:ser>
        <c:ser>
          <c:idx val="1"/>
          <c:order val="1"/>
          <c:tx>
            <c:strRef>
              <c:f>Feuil5!$B$20</c:f>
              <c:strCache>
                <c:ptCount val="1"/>
                <c:pt idx="0">
                  <c:v>Campano-M.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Feuil5!$C$20:$BA$20</c:f>
              <c:numCache>
                <c:formatCode>General</c:formatCode>
                <c:ptCount val="51"/>
                <c:pt idx="0">
                  <c:v>132443</c:v>
                </c:pt>
                <c:pt idx="1">
                  <c:v>151327</c:v>
                </c:pt>
                <c:pt idx="2">
                  <c:v>162518</c:v>
                </c:pt>
                <c:pt idx="3">
                  <c:v>143929</c:v>
                </c:pt>
                <c:pt idx="4">
                  <c:v>164143</c:v>
                </c:pt>
                <c:pt idx="5">
                  <c:v>182661</c:v>
                </c:pt>
                <c:pt idx="6">
                  <c:v>167982</c:v>
                </c:pt>
                <c:pt idx="7">
                  <c:v>169600</c:v>
                </c:pt>
                <c:pt idx="8">
                  <c:v>215247</c:v>
                </c:pt>
                <c:pt idx="9">
                  <c:v>202412</c:v>
                </c:pt>
                <c:pt idx="10">
                  <c:v>165076</c:v>
                </c:pt>
                <c:pt idx="11">
                  <c:v>173075</c:v>
                </c:pt>
                <c:pt idx="12">
                  <c:v>144335</c:v>
                </c:pt>
                <c:pt idx="13">
                  <c:v>149804</c:v>
                </c:pt>
                <c:pt idx="14">
                  <c:v>202187</c:v>
                </c:pt>
                <c:pt idx="15">
                  <c:v>195261</c:v>
                </c:pt>
                <c:pt idx="16">
                  <c:v>207617</c:v>
                </c:pt>
                <c:pt idx="17">
                  <c:v>215566</c:v>
                </c:pt>
                <c:pt idx="18">
                  <c:v>206736</c:v>
                </c:pt>
                <c:pt idx="19">
                  <c:v>352296</c:v>
                </c:pt>
                <c:pt idx="20">
                  <c:v>314632</c:v>
                </c:pt>
                <c:pt idx="21">
                  <c:v>270247</c:v>
                </c:pt>
                <c:pt idx="22">
                  <c:v>128997</c:v>
                </c:pt>
                <c:pt idx="23">
                  <c:v>201090</c:v>
                </c:pt>
                <c:pt idx="24">
                  <c:v>491530</c:v>
                </c:pt>
                <c:pt idx="25">
                  <c:v>576940</c:v>
                </c:pt>
                <c:pt idx="26">
                  <c:v>715364</c:v>
                </c:pt>
                <c:pt idx="27">
                  <c:v>567260</c:v>
                </c:pt>
                <c:pt idx="28">
                  <c:v>703852</c:v>
                </c:pt>
                <c:pt idx="29">
                  <c:v>738296</c:v>
                </c:pt>
                <c:pt idx="30">
                  <c:v>730856</c:v>
                </c:pt>
                <c:pt idx="31">
                  <c:v>693086</c:v>
                </c:pt>
                <c:pt idx="32">
                  <c:v>318507</c:v>
                </c:pt>
                <c:pt idx="33">
                  <c:v>549323</c:v>
                </c:pt>
                <c:pt idx="34">
                  <c:v>583660</c:v>
                </c:pt>
                <c:pt idx="35">
                  <c:v>522440</c:v>
                </c:pt>
                <c:pt idx="36">
                  <c:v>541677</c:v>
                </c:pt>
                <c:pt idx="37">
                  <c:v>559407</c:v>
                </c:pt>
                <c:pt idx="38">
                  <c:v>477599</c:v>
                </c:pt>
                <c:pt idx="39">
                  <c:v>490590</c:v>
                </c:pt>
                <c:pt idx="40">
                  <c:v>392742</c:v>
                </c:pt>
                <c:pt idx="41">
                  <c:v>375344</c:v>
                </c:pt>
                <c:pt idx="42">
                  <c:v>663084</c:v>
                </c:pt>
                <c:pt idx="43">
                  <c:v>598638</c:v>
                </c:pt>
                <c:pt idx="44">
                  <c:v>486650</c:v>
                </c:pt>
                <c:pt idx="45">
                  <c:v>459876</c:v>
                </c:pt>
                <c:pt idx="46">
                  <c:v>465165</c:v>
                </c:pt>
                <c:pt idx="47">
                  <c:v>509283</c:v>
                </c:pt>
                <c:pt idx="48">
                  <c:v>587913</c:v>
                </c:pt>
                <c:pt idx="49">
                  <c:v>585993</c:v>
                </c:pt>
                <c:pt idx="50">
                  <c:v>619752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1A-47DF-A5D8-9B28F1035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3621200"/>
        <c:axId val="603619888"/>
      </c:areaChart>
      <c:catAx>
        <c:axId val="603621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19888"/>
        <c:crosses val="autoZero"/>
        <c:auto val="1"/>
        <c:lblAlgn val="ctr"/>
        <c:lblOffset val="100"/>
        <c:noMultiLvlLbl val="0"/>
      </c:catAx>
      <c:valAx>
        <c:axId val="6036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21200"/>
        <c:crosses val="autoZero"/>
        <c:crossBetween val="midCat"/>
        <c:minorUnit val="5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Feuil5!$B$21</c:f>
              <c:strCache>
                <c:ptCount val="1"/>
                <c:pt idx="0">
                  <c:v>Miocène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Feuil5!$C$21:$BA$21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13095</c:v>
                </c:pt>
                <c:pt idx="7">
                  <c:v>12805</c:v>
                </c:pt>
                <c:pt idx="8">
                  <c:v>13915</c:v>
                </c:pt>
                <c:pt idx="9">
                  <c:v>17670</c:v>
                </c:pt>
                <c:pt idx="10">
                  <c:v>19443</c:v>
                </c:pt>
                <c:pt idx="11">
                  <c:v>18726</c:v>
                </c:pt>
                <c:pt idx="12">
                  <c:v>21480</c:v>
                </c:pt>
                <c:pt idx="13">
                  <c:v>20517</c:v>
                </c:pt>
                <c:pt idx="14">
                  <c:v>22159</c:v>
                </c:pt>
                <c:pt idx="15">
                  <c:v>21619</c:v>
                </c:pt>
                <c:pt idx="16">
                  <c:v>92664</c:v>
                </c:pt>
                <c:pt idx="17">
                  <c:v>93926</c:v>
                </c:pt>
                <c:pt idx="18">
                  <c:v>83994</c:v>
                </c:pt>
                <c:pt idx="19">
                  <c:v>142021</c:v>
                </c:pt>
                <c:pt idx="20">
                  <c:v>144684</c:v>
                </c:pt>
                <c:pt idx="21">
                  <c:v>253466</c:v>
                </c:pt>
                <c:pt idx="22">
                  <c:v>284559</c:v>
                </c:pt>
                <c:pt idx="23">
                  <c:v>450579</c:v>
                </c:pt>
                <c:pt idx="24">
                  <c:v>405354</c:v>
                </c:pt>
                <c:pt idx="25">
                  <c:v>408780</c:v>
                </c:pt>
                <c:pt idx="26">
                  <c:v>411569</c:v>
                </c:pt>
                <c:pt idx="27">
                  <c:v>445078</c:v>
                </c:pt>
                <c:pt idx="28">
                  <c:v>384399</c:v>
                </c:pt>
                <c:pt idx="29">
                  <c:v>366503</c:v>
                </c:pt>
                <c:pt idx="30">
                  <c:v>344395</c:v>
                </c:pt>
                <c:pt idx="31">
                  <c:v>365575</c:v>
                </c:pt>
                <c:pt idx="32">
                  <c:v>394673</c:v>
                </c:pt>
                <c:pt idx="33">
                  <c:v>406423</c:v>
                </c:pt>
                <c:pt idx="34">
                  <c:v>422386</c:v>
                </c:pt>
                <c:pt idx="35">
                  <c:v>424385</c:v>
                </c:pt>
                <c:pt idx="36">
                  <c:v>395512</c:v>
                </c:pt>
                <c:pt idx="37">
                  <c:v>397019</c:v>
                </c:pt>
                <c:pt idx="38">
                  <c:v>421092</c:v>
                </c:pt>
                <c:pt idx="39">
                  <c:v>447476</c:v>
                </c:pt>
                <c:pt idx="40">
                  <c:v>445283</c:v>
                </c:pt>
                <c:pt idx="41">
                  <c:v>381689</c:v>
                </c:pt>
                <c:pt idx="42">
                  <c:v>396044</c:v>
                </c:pt>
                <c:pt idx="43">
                  <c:v>476875</c:v>
                </c:pt>
                <c:pt idx="44">
                  <c:v>420036</c:v>
                </c:pt>
                <c:pt idx="45">
                  <c:v>393246</c:v>
                </c:pt>
                <c:pt idx="46">
                  <c:v>373931</c:v>
                </c:pt>
                <c:pt idx="47">
                  <c:v>425535</c:v>
                </c:pt>
                <c:pt idx="48">
                  <c:v>477979</c:v>
                </c:pt>
                <c:pt idx="49">
                  <c:v>450862</c:v>
                </c:pt>
                <c:pt idx="50">
                  <c:v>494102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5-4FA0-BD83-A5178739C45D}"/>
            </c:ext>
          </c:extLst>
        </c:ser>
        <c:ser>
          <c:idx val="1"/>
          <c:order val="1"/>
          <c:tx>
            <c:strRef>
              <c:f>Feuil5!$B$22</c:f>
              <c:strCache>
                <c:ptCount val="1"/>
                <c:pt idx="0">
                  <c:v>Oligocène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Feuil5!$C$22:$BA$22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96324</c:v>
                </c:pt>
                <c:pt idx="21">
                  <c:v>86719</c:v>
                </c:pt>
                <c:pt idx="22">
                  <c:v>80784</c:v>
                </c:pt>
                <c:pt idx="23">
                  <c:v>58345</c:v>
                </c:pt>
                <c:pt idx="24">
                  <c:v>150181</c:v>
                </c:pt>
                <c:pt idx="25">
                  <c:v>148452</c:v>
                </c:pt>
                <c:pt idx="26">
                  <c:v>147498</c:v>
                </c:pt>
                <c:pt idx="27">
                  <c:v>134873</c:v>
                </c:pt>
                <c:pt idx="28">
                  <c:v>142083</c:v>
                </c:pt>
                <c:pt idx="29">
                  <c:v>176499</c:v>
                </c:pt>
                <c:pt idx="30">
                  <c:v>158253</c:v>
                </c:pt>
                <c:pt idx="31">
                  <c:v>146828</c:v>
                </c:pt>
                <c:pt idx="32">
                  <c:v>157350</c:v>
                </c:pt>
                <c:pt idx="33">
                  <c:v>190465</c:v>
                </c:pt>
                <c:pt idx="34">
                  <c:v>171490</c:v>
                </c:pt>
                <c:pt idx="35">
                  <c:v>185097</c:v>
                </c:pt>
                <c:pt idx="36">
                  <c:v>173799</c:v>
                </c:pt>
                <c:pt idx="37">
                  <c:v>187170</c:v>
                </c:pt>
                <c:pt idx="38">
                  <c:v>186598</c:v>
                </c:pt>
                <c:pt idx="39">
                  <c:v>177810</c:v>
                </c:pt>
                <c:pt idx="40">
                  <c:v>160450</c:v>
                </c:pt>
                <c:pt idx="41">
                  <c:v>177258</c:v>
                </c:pt>
                <c:pt idx="42">
                  <c:v>196217</c:v>
                </c:pt>
                <c:pt idx="43">
                  <c:v>193978</c:v>
                </c:pt>
                <c:pt idx="44">
                  <c:v>170191</c:v>
                </c:pt>
                <c:pt idx="45">
                  <c:v>210043</c:v>
                </c:pt>
                <c:pt idx="46">
                  <c:v>220358</c:v>
                </c:pt>
                <c:pt idx="47">
                  <c:v>222233</c:v>
                </c:pt>
                <c:pt idx="48">
                  <c:v>240130</c:v>
                </c:pt>
                <c:pt idx="49">
                  <c:v>234442</c:v>
                </c:pt>
                <c:pt idx="50">
                  <c:v>249135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5-4FA0-BD83-A5178739C45D}"/>
            </c:ext>
          </c:extLst>
        </c:ser>
        <c:ser>
          <c:idx val="2"/>
          <c:order val="2"/>
          <c:tx>
            <c:strRef>
              <c:f>Feuil5!$B$23</c:f>
              <c:strCache>
                <c:ptCount val="1"/>
                <c:pt idx="0">
                  <c:v>Cénomanien-T.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Feuil5!$C$23:$BA$23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1945</c:v>
                </c:pt>
                <c:pt idx="26">
                  <c:v>5014</c:v>
                </c:pt>
                <c:pt idx="27">
                  <c:v>1584</c:v>
                </c:pt>
                <c:pt idx="28">
                  <c:v>7382</c:v>
                </c:pt>
                <c:pt idx="29">
                  <c:v>9587</c:v>
                </c:pt>
                <c:pt idx="30">
                  <c:v>30541</c:v>
                </c:pt>
                <c:pt idx="31">
                  <c:v>39880</c:v>
                </c:pt>
                <c:pt idx="32">
                  <c:v>28897</c:v>
                </c:pt>
                <c:pt idx="33">
                  <c:v>61016</c:v>
                </c:pt>
                <c:pt idx="34">
                  <c:v>62565</c:v>
                </c:pt>
                <c:pt idx="35">
                  <c:v>54893</c:v>
                </c:pt>
                <c:pt idx="36">
                  <c:v>46926</c:v>
                </c:pt>
                <c:pt idx="37">
                  <c:v>45602</c:v>
                </c:pt>
                <c:pt idx="38">
                  <c:v>47519</c:v>
                </c:pt>
                <c:pt idx="39">
                  <c:v>48117</c:v>
                </c:pt>
                <c:pt idx="40">
                  <c:v>49484</c:v>
                </c:pt>
                <c:pt idx="41">
                  <c:v>51899</c:v>
                </c:pt>
                <c:pt idx="42">
                  <c:v>59929</c:v>
                </c:pt>
                <c:pt idx="43">
                  <c:v>38041</c:v>
                </c:pt>
                <c:pt idx="44">
                  <c:v>47360</c:v>
                </c:pt>
                <c:pt idx="45">
                  <c:v>50773</c:v>
                </c:pt>
                <c:pt idx="46">
                  <c:v>53291</c:v>
                </c:pt>
                <c:pt idx="47">
                  <c:v>53382</c:v>
                </c:pt>
                <c:pt idx="48">
                  <c:v>59868.27</c:v>
                </c:pt>
                <c:pt idx="49">
                  <c:v>67478.399999999994</c:v>
                </c:pt>
                <c:pt idx="50">
                  <c:v>68256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45-4FA0-BD83-A5178739C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3621200"/>
        <c:axId val="603619888"/>
      </c:areaChart>
      <c:catAx>
        <c:axId val="603621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19888"/>
        <c:crosses val="autoZero"/>
        <c:auto val="1"/>
        <c:lblAlgn val="ctr"/>
        <c:lblOffset val="100"/>
        <c:noMultiLvlLbl val="0"/>
      </c:catAx>
      <c:valAx>
        <c:axId val="6036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21200"/>
        <c:crosses val="autoZero"/>
        <c:crossBetween val="midCat"/>
        <c:majorUnit val="1000000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681167929616628"/>
          <c:y val="0.9147150044662663"/>
          <c:w val="0.52165919047597331"/>
          <c:h val="7.01255528123551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Feuil5!$B$15</c:f>
              <c:strCache>
                <c:ptCount val="1"/>
                <c:pt idx="0">
                  <c:v>Oligocène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Feuil5!$C$15:$BA$15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108694</c:v>
                </c:pt>
                <c:pt idx="9">
                  <c:v>112924</c:v>
                </c:pt>
                <c:pt idx="10">
                  <c:v>116928</c:v>
                </c:pt>
                <c:pt idx="11">
                  <c:v>172484</c:v>
                </c:pt>
                <c:pt idx="12">
                  <c:v>72266</c:v>
                </c:pt>
                <c:pt idx="13">
                  <c:v>86600</c:v>
                </c:pt>
                <c:pt idx="14">
                  <c:v>187583</c:v>
                </c:pt>
                <c:pt idx="15">
                  <c:v>195295</c:v>
                </c:pt>
                <c:pt idx="16">
                  <c:v>216521</c:v>
                </c:pt>
                <c:pt idx="17">
                  <c:v>232429</c:v>
                </c:pt>
                <c:pt idx="18">
                  <c:v>209800</c:v>
                </c:pt>
                <c:pt idx="19">
                  <c:v>169247</c:v>
                </c:pt>
                <c:pt idx="20">
                  <c:v>82859</c:v>
                </c:pt>
                <c:pt idx="21">
                  <c:v>60191</c:v>
                </c:pt>
                <c:pt idx="22">
                  <c:v>54003</c:v>
                </c:pt>
                <c:pt idx="23">
                  <c:v>54890</c:v>
                </c:pt>
                <c:pt idx="24">
                  <c:v>65066</c:v>
                </c:pt>
                <c:pt idx="25">
                  <c:v>62862</c:v>
                </c:pt>
                <c:pt idx="26">
                  <c:v>68243</c:v>
                </c:pt>
                <c:pt idx="27">
                  <c:v>94175</c:v>
                </c:pt>
                <c:pt idx="28">
                  <c:v>186881</c:v>
                </c:pt>
                <c:pt idx="29">
                  <c:v>138500</c:v>
                </c:pt>
                <c:pt idx="30">
                  <c:v>127498</c:v>
                </c:pt>
                <c:pt idx="31">
                  <c:v>133025</c:v>
                </c:pt>
                <c:pt idx="32">
                  <c:v>150591</c:v>
                </c:pt>
                <c:pt idx="33">
                  <c:v>124401</c:v>
                </c:pt>
                <c:pt idx="34">
                  <c:v>228058</c:v>
                </c:pt>
                <c:pt idx="35">
                  <c:v>127700</c:v>
                </c:pt>
                <c:pt idx="36">
                  <c:v>17392</c:v>
                </c:pt>
                <c:pt idx="37">
                  <c:v>20289</c:v>
                </c:pt>
                <c:pt idx="38">
                  <c:v>20976</c:v>
                </c:pt>
                <c:pt idx="39">
                  <c:v>24377</c:v>
                </c:pt>
                <c:pt idx="40">
                  <c:v>15037</c:v>
                </c:pt>
                <c:pt idx="41">
                  <c:v>21036</c:v>
                </c:pt>
                <c:pt idx="42">
                  <c:v>20879</c:v>
                </c:pt>
                <c:pt idx="43">
                  <c:v>16043</c:v>
                </c:pt>
                <c:pt idx="44">
                  <c:v>22706</c:v>
                </c:pt>
                <c:pt idx="45">
                  <c:v>25186</c:v>
                </c:pt>
                <c:pt idx="46">
                  <c:v>26726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56-4290-A8A6-1BC743EA28BF}"/>
            </c:ext>
          </c:extLst>
        </c:ser>
        <c:ser>
          <c:idx val="1"/>
          <c:order val="1"/>
          <c:tx>
            <c:strRef>
              <c:f>Feuil5!$B$16</c:f>
              <c:strCache>
                <c:ptCount val="1"/>
                <c:pt idx="0">
                  <c:v>Eocène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Feuil5!$C$16:$BA$16</c:f>
              <c:numCache>
                <c:formatCode>General</c:formatCode>
                <c:ptCount val="51"/>
                <c:pt idx="0">
                  <c:v>1145048</c:v>
                </c:pt>
                <c:pt idx="1">
                  <c:v>1122492</c:v>
                </c:pt>
                <c:pt idx="2">
                  <c:v>1419290</c:v>
                </c:pt>
                <c:pt idx="3">
                  <c:v>1291767</c:v>
                </c:pt>
                <c:pt idx="4">
                  <c:v>1385369</c:v>
                </c:pt>
                <c:pt idx="5">
                  <c:v>1580097</c:v>
                </c:pt>
                <c:pt idx="6">
                  <c:v>2261640</c:v>
                </c:pt>
                <c:pt idx="7">
                  <c:v>1443882</c:v>
                </c:pt>
                <c:pt idx="8">
                  <c:v>2160488</c:v>
                </c:pt>
                <c:pt idx="9">
                  <c:v>2422347</c:v>
                </c:pt>
                <c:pt idx="10">
                  <c:v>2366663</c:v>
                </c:pt>
                <c:pt idx="11">
                  <c:v>2460507</c:v>
                </c:pt>
                <c:pt idx="12">
                  <c:v>2655599</c:v>
                </c:pt>
                <c:pt idx="13">
                  <c:v>2328410</c:v>
                </c:pt>
                <c:pt idx="14">
                  <c:v>2511556</c:v>
                </c:pt>
                <c:pt idx="15">
                  <c:v>2966437</c:v>
                </c:pt>
                <c:pt idx="16">
                  <c:v>3175047</c:v>
                </c:pt>
                <c:pt idx="17">
                  <c:v>3140613</c:v>
                </c:pt>
                <c:pt idx="18">
                  <c:v>3054269</c:v>
                </c:pt>
                <c:pt idx="19">
                  <c:v>3661237</c:v>
                </c:pt>
                <c:pt idx="20">
                  <c:v>4075837</c:v>
                </c:pt>
                <c:pt idx="21">
                  <c:v>3596247</c:v>
                </c:pt>
                <c:pt idx="22">
                  <c:v>3540035</c:v>
                </c:pt>
                <c:pt idx="23">
                  <c:v>3707304</c:v>
                </c:pt>
                <c:pt idx="24">
                  <c:v>3841182</c:v>
                </c:pt>
                <c:pt idx="25">
                  <c:v>4297931</c:v>
                </c:pt>
                <c:pt idx="26">
                  <c:v>4143831</c:v>
                </c:pt>
                <c:pt idx="27">
                  <c:v>4501319</c:v>
                </c:pt>
                <c:pt idx="28">
                  <c:v>4171143</c:v>
                </c:pt>
                <c:pt idx="29">
                  <c:v>4449967</c:v>
                </c:pt>
                <c:pt idx="30">
                  <c:v>4354462</c:v>
                </c:pt>
                <c:pt idx="31">
                  <c:v>4423097</c:v>
                </c:pt>
                <c:pt idx="32">
                  <c:v>4575224</c:v>
                </c:pt>
                <c:pt idx="33">
                  <c:v>4801096</c:v>
                </c:pt>
                <c:pt idx="34">
                  <c:v>4720886</c:v>
                </c:pt>
                <c:pt idx="35">
                  <c:v>4709680</c:v>
                </c:pt>
                <c:pt idx="36">
                  <c:v>4803152</c:v>
                </c:pt>
                <c:pt idx="37">
                  <c:v>5060688</c:v>
                </c:pt>
                <c:pt idx="38">
                  <c:v>4744020</c:v>
                </c:pt>
                <c:pt idx="39">
                  <c:v>4773631</c:v>
                </c:pt>
                <c:pt idx="40">
                  <c:v>4917206</c:v>
                </c:pt>
                <c:pt idx="41">
                  <c:v>4953747</c:v>
                </c:pt>
                <c:pt idx="42">
                  <c:v>4855916</c:v>
                </c:pt>
                <c:pt idx="43">
                  <c:v>4776044</c:v>
                </c:pt>
                <c:pt idx="44">
                  <c:v>4664556</c:v>
                </c:pt>
                <c:pt idx="45">
                  <c:v>4792545</c:v>
                </c:pt>
                <c:pt idx="46">
                  <c:v>4855096</c:v>
                </c:pt>
                <c:pt idx="47">
                  <c:v>4888663</c:v>
                </c:pt>
                <c:pt idx="48">
                  <c:v>5076121</c:v>
                </c:pt>
                <c:pt idx="49">
                  <c:v>5300193</c:v>
                </c:pt>
                <c:pt idx="50">
                  <c:v>5312828.0000010002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56-4290-A8A6-1BC743EA28BF}"/>
            </c:ext>
          </c:extLst>
        </c:ser>
        <c:ser>
          <c:idx val="2"/>
          <c:order val="2"/>
          <c:tx>
            <c:strRef>
              <c:f>Feuil5!$B$17</c:f>
              <c:strCache>
                <c:ptCount val="1"/>
                <c:pt idx="0">
                  <c:v>Campano-M.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Feuil5!$C$17:$BA$17</c:f>
              <c:numCache>
                <c:formatCode>General</c:formatCode>
                <c:ptCount val="51"/>
                <c:pt idx="0">
                  <c:v>295141</c:v>
                </c:pt>
                <c:pt idx="1">
                  <c:v>286392</c:v>
                </c:pt>
                <c:pt idx="2">
                  <c:v>244668</c:v>
                </c:pt>
                <c:pt idx="3">
                  <c:v>166990</c:v>
                </c:pt>
                <c:pt idx="4">
                  <c:v>46151</c:v>
                </c:pt>
                <c:pt idx="5">
                  <c:v>54800</c:v>
                </c:pt>
                <c:pt idx="6">
                  <c:v>157582</c:v>
                </c:pt>
                <c:pt idx="7">
                  <c:v>173876</c:v>
                </c:pt>
                <c:pt idx="8">
                  <c:v>231775</c:v>
                </c:pt>
                <c:pt idx="9">
                  <c:v>408504</c:v>
                </c:pt>
                <c:pt idx="10">
                  <c:v>206176</c:v>
                </c:pt>
                <c:pt idx="11">
                  <c:v>138870</c:v>
                </c:pt>
                <c:pt idx="12">
                  <c:v>217180</c:v>
                </c:pt>
                <c:pt idx="13">
                  <c:v>243330</c:v>
                </c:pt>
                <c:pt idx="14">
                  <c:v>249260</c:v>
                </c:pt>
                <c:pt idx="15">
                  <c:v>249820</c:v>
                </c:pt>
                <c:pt idx="16">
                  <c:v>176110</c:v>
                </c:pt>
                <c:pt idx="17">
                  <c:v>110690</c:v>
                </c:pt>
                <c:pt idx="18">
                  <c:v>146500</c:v>
                </c:pt>
                <c:pt idx="19">
                  <c:v>153300</c:v>
                </c:pt>
                <c:pt idx="20">
                  <c:v>125580</c:v>
                </c:pt>
                <c:pt idx="21">
                  <c:v>131340</c:v>
                </c:pt>
                <c:pt idx="22">
                  <c:v>68310</c:v>
                </c:pt>
                <c:pt idx="23">
                  <c:v>76810</c:v>
                </c:pt>
                <c:pt idx="24">
                  <c:v>31870</c:v>
                </c:pt>
                <c:pt idx="25">
                  <c:v>18429</c:v>
                </c:pt>
                <c:pt idx="26">
                  <c:v>11510</c:v>
                </c:pt>
                <c:pt idx="27">
                  <c:v>8900</c:v>
                </c:pt>
                <c:pt idx="28">
                  <c:v>30220</c:v>
                </c:pt>
                <c:pt idx="29">
                  <c:v>28740</c:v>
                </c:pt>
                <c:pt idx="30">
                  <c:v>26060</c:v>
                </c:pt>
                <c:pt idx="31">
                  <c:v>15170</c:v>
                </c:pt>
                <c:pt idx="32">
                  <c:v>15510</c:v>
                </c:pt>
                <c:pt idx="33">
                  <c:v>37190</c:v>
                </c:pt>
                <c:pt idx="34">
                  <c:v>12904</c:v>
                </c:pt>
                <c:pt idx="35">
                  <c:v>7383</c:v>
                </c:pt>
                <c:pt idx="36">
                  <c:v>11363</c:v>
                </c:pt>
                <c:pt idx="37">
                  <c:v>10605</c:v>
                </c:pt>
                <c:pt idx="38">
                  <c:v>11592</c:v>
                </c:pt>
                <c:pt idx="39">
                  <c:v>14165</c:v>
                </c:pt>
                <c:pt idx="40">
                  <c:v>13050</c:v>
                </c:pt>
                <c:pt idx="41">
                  <c:v>9657</c:v>
                </c:pt>
                <c:pt idx="42">
                  <c:v>58956</c:v>
                </c:pt>
                <c:pt idx="43">
                  <c:v>68148</c:v>
                </c:pt>
                <c:pt idx="44">
                  <c:v>37454</c:v>
                </c:pt>
                <c:pt idx="45">
                  <c:v>75879</c:v>
                </c:pt>
                <c:pt idx="46">
                  <c:v>136054</c:v>
                </c:pt>
                <c:pt idx="47">
                  <c:v>80190</c:v>
                </c:pt>
                <c:pt idx="48">
                  <c:v>57623.94</c:v>
                </c:pt>
                <c:pt idx="49">
                  <c:v>25027.200000000001</c:v>
                </c:pt>
                <c:pt idx="50">
                  <c:v>34202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56-4290-A8A6-1BC743EA28BF}"/>
            </c:ext>
          </c:extLst>
        </c:ser>
        <c:ser>
          <c:idx val="3"/>
          <c:order val="3"/>
          <c:tx>
            <c:strRef>
              <c:f>Feuil5!$B$18</c:f>
              <c:strCache>
                <c:ptCount val="1"/>
                <c:pt idx="0">
                  <c:v>Cénomanien-T.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numRef>
              <c:f>Feuil5!$C$3:$BA$3</c:f>
              <c:numCache>
                <c:formatCode>General</c:formatCode>
                <c:ptCount val="51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</c:numCache>
            </c:numRef>
          </c:cat>
          <c:val>
            <c:numRef>
              <c:f>Feuil5!$C$18:$BA$18</c:f>
              <c:numCache>
                <c:formatCode>General</c:formatCode>
                <c:ptCount val="51"/>
                <c:pt idx="0">
                  <c:v>388186</c:v>
                </c:pt>
                <c:pt idx="1">
                  <c:v>448376</c:v>
                </c:pt>
                <c:pt idx="2">
                  <c:v>490672</c:v>
                </c:pt>
                <c:pt idx="3">
                  <c:v>521776</c:v>
                </c:pt>
                <c:pt idx="4">
                  <c:v>533725</c:v>
                </c:pt>
                <c:pt idx="5">
                  <c:v>629701</c:v>
                </c:pt>
                <c:pt idx="6">
                  <c:v>1009204</c:v>
                </c:pt>
                <c:pt idx="7">
                  <c:v>883478</c:v>
                </c:pt>
                <c:pt idx="8">
                  <c:v>905197</c:v>
                </c:pt>
                <c:pt idx="9">
                  <c:v>899577</c:v>
                </c:pt>
                <c:pt idx="10">
                  <c:v>829409</c:v>
                </c:pt>
                <c:pt idx="11">
                  <c:v>986575</c:v>
                </c:pt>
                <c:pt idx="12">
                  <c:v>1089499</c:v>
                </c:pt>
                <c:pt idx="13">
                  <c:v>1200615</c:v>
                </c:pt>
                <c:pt idx="14">
                  <c:v>1085088</c:v>
                </c:pt>
                <c:pt idx="15">
                  <c:v>1100866</c:v>
                </c:pt>
                <c:pt idx="16">
                  <c:v>989427</c:v>
                </c:pt>
                <c:pt idx="17">
                  <c:v>962769</c:v>
                </c:pt>
                <c:pt idx="18">
                  <c:v>882927</c:v>
                </c:pt>
                <c:pt idx="19">
                  <c:v>1009813</c:v>
                </c:pt>
                <c:pt idx="20">
                  <c:v>907772</c:v>
                </c:pt>
                <c:pt idx="21">
                  <c:v>830933</c:v>
                </c:pt>
                <c:pt idx="22">
                  <c:v>589938</c:v>
                </c:pt>
                <c:pt idx="23">
                  <c:v>414579</c:v>
                </c:pt>
                <c:pt idx="24">
                  <c:v>530322</c:v>
                </c:pt>
                <c:pt idx="25">
                  <c:v>644120</c:v>
                </c:pt>
                <c:pt idx="26">
                  <c:v>560625</c:v>
                </c:pt>
                <c:pt idx="27">
                  <c:v>565637</c:v>
                </c:pt>
                <c:pt idx="28">
                  <c:v>585001</c:v>
                </c:pt>
                <c:pt idx="29">
                  <c:v>399297</c:v>
                </c:pt>
                <c:pt idx="30">
                  <c:v>460095</c:v>
                </c:pt>
                <c:pt idx="31">
                  <c:v>472335</c:v>
                </c:pt>
                <c:pt idx="32">
                  <c:v>449584</c:v>
                </c:pt>
                <c:pt idx="33">
                  <c:v>496062</c:v>
                </c:pt>
                <c:pt idx="34">
                  <c:v>442337</c:v>
                </c:pt>
                <c:pt idx="35">
                  <c:v>289222</c:v>
                </c:pt>
                <c:pt idx="36">
                  <c:v>330694</c:v>
                </c:pt>
                <c:pt idx="37">
                  <c:v>342669</c:v>
                </c:pt>
                <c:pt idx="38">
                  <c:v>366953</c:v>
                </c:pt>
                <c:pt idx="39">
                  <c:v>322382</c:v>
                </c:pt>
                <c:pt idx="40">
                  <c:v>303059</c:v>
                </c:pt>
                <c:pt idx="41">
                  <c:v>235330</c:v>
                </c:pt>
                <c:pt idx="42">
                  <c:v>226965</c:v>
                </c:pt>
                <c:pt idx="43">
                  <c:v>204244</c:v>
                </c:pt>
                <c:pt idx="44">
                  <c:v>242320</c:v>
                </c:pt>
                <c:pt idx="45">
                  <c:v>242551</c:v>
                </c:pt>
                <c:pt idx="46">
                  <c:v>268695</c:v>
                </c:pt>
                <c:pt idx="47">
                  <c:v>218967</c:v>
                </c:pt>
                <c:pt idx="48">
                  <c:v>209859.53</c:v>
                </c:pt>
                <c:pt idx="49">
                  <c:v>216977.37</c:v>
                </c:pt>
                <c:pt idx="50">
                  <c:v>218955.00000100001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56-4290-A8A6-1BC743EA2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3621200"/>
        <c:axId val="603619888"/>
      </c:areaChart>
      <c:catAx>
        <c:axId val="603621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19888"/>
        <c:crosses val="autoZero"/>
        <c:auto val="1"/>
        <c:lblAlgn val="ctr"/>
        <c:lblOffset val="100"/>
        <c:noMultiLvlLbl val="0"/>
      </c:catAx>
      <c:valAx>
        <c:axId val="6036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Volumes </a:t>
                </a:r>
                <a:r>
                  <a:rPr lang="en-US" sz="1400" dirty="0" err="1"/>
                  <a:t>prélevés</a:t>
                </a:r>
                <a:r>
                  <a:rPr lang="en-US" sz="1400" dirty="0"/>
                  <a:t> pour </a:t>
                </a:r>
                <a:r>
                  <a:rPr lang="en-US" sz="1400" dirty="0" err="1"/>
                  <a:t>l'AEP</a:t>
                </a:r>
                <a:r>
                  <a:rPr lang="en-US" sz="1400" dirty="0"/>
                  <a:t> (millions m</a:t>
                </a:r>
                <a:r>
                  <a:rPr lang="en-US" sz="1400" baseline="30000" dirty="0"/>
                  <a:t>3</a:t>
                </a:r>
                <a:r>
                  <a:rPr lang="en-US" sz="1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3621200"/>
        <c:crosses val="autoZero"/>
        <c:crossBetween val="midCat"/>
        <c:minorUnit val="5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Feuil3!$C$2</c:f>
              <c:strCache>
                <c:ptCount val="1"/>
                <c:pt idx="0">
                  <c:v>Volumes mis en distribution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Feuil3!$A$3:$A$9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xVal>
          <c:yVal>
            <c:numRef>
              <c:f>Feuil3!$C$3:$C$9</c:f>
              <c:numCache>
                <c:formatCode>#,##0</c:formatCode>
                <c:ptCount val="7"/>
                <c:pt idx="0">
                  <c:v>101980015</c:v>
                </c:pt>
                <c:pt idx="1">
                  <c:v>105374637</c:v>
                </c:pt>
                <c:pt idx="2">
                  <c:v>106116445</c:v>
                </c:pt>
                <c:pt idx="3">
                  <c:v>106401341</c:v>
                </c:pt>
                <c:pt idx="4">
                  <c:v>110821624</c:v>
                </c:pt>
                <c:pt idx="5">
                  <c:v>112334713</c:v>
                </c:pt>
                <c:pt idx="6">
                  <c:v>116091543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9DC-42FD-805E-10C7ED5FF0D5}"/>
            </c:ext>
          </c:extLst>
        </c:ser>
        <c:ser>
          <c:idx val="1"/>
          <c:order val="1"/>
          <c:tx>
            <c:strRef>
              <c:f>Feuil3!$D$2</c:f>
              <c:strCache>
                <c:ptCount val="1"/>
                <c:pt idx="0">
                  <c:v>Volumes consommés comptabilisés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Feuil3!$A$3:$A$9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xVal>
          <c:yVal>
            <c:numRef>
              <c:f>Feuil3!$D$3:$D$9</c:f>
              <c:numCache>
                <c:formatCode>#,##0</c:formatCode>
                <c:ptCount val="7"/>
                <c:pt idx="0">
                  <c:v>80897420</c:v>
                </c:pt>
                <c:pt idx="1">
                  <c:v>83628008</c:v>
                </c:pt>
                <c:pt idx="2">
                  <c:v>83916265</c:v>
                </c:pt>
                <c:pt idx="3">
                  <c:v>85683279</c:v>
                </c:pt>
                <c:pt idx="4">
                  <c:v>88204488</c:v>
                </c:pt>
                <c:pt idx="5">
                  <c:v>89997103</c:v>
                </c:pt>
                <c:pt idx="6">
                  <c:v>91246629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9DC-42FD-805E-10C7ED5FF0D5}"/>
            </c:ext>
          </c:extLst>
        </c:ser>
        <c:ser>
          <c:idx val="2"/>
          <c:order val="2"/>
          <c:tx>
            <c:strRef>
              <c:f>Feuil3!$E$2</c:f>
              <c:strCache>
                <c:ptCount val="1"/>
                <c:pt idx="0">
                  <c:v>Volumes consommés autorisés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Feuil3!$A$3:$A$9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xVal>
          <c:yVal>
            <c:numRef>
              <c:f>Feuil3!$E$3:$E$9</c:f>
              <c:numCache>
                <c:formatCode>#,##0</c:formatCode>
                <c:ptCount val="7"/>
                <c:pt idx="0">
                  <c:v>82314103</c:v>
                </c:pt>
                <c:pt idx="1">
                  <c:v>85075564</c:v>
                </c:pt>
                <c:pt idx="2">
                  <c:v>85358374</c:v>
                </c:pt>
                <c:pt idx="3">
                  <c:v>87032966</c:v>
                </c:pt>
                <c:pt idx="4">
                  <c:v>89900923</c:v>
                </c:pt>
                <c:pt idx="5">
                  <c:v>91616081</c:v>
                </c:pt>
                <c:pt idx="6">
                  <c:v>92993881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9DC-42FD-805E-10C7ED5FF0D5}"/>
            </c:ext>
          </c:extLst>
        </c:ser>
        <c:ser>
          <c:idx val="3"/>
          <c:order val="3"/>
          <c:tx>
            <c:strRef>
              <c:f>Feuil3!$G$2</c:f>
              <c:strCache>
                <c:ptCount val="1"/>
                <c:pt idx="0">
                  <c:v>Volumes de pertes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Feuil3!$A$3:$A$9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xVal>
          <c:yVal>
            <c:numRef>
              <c:f>Feuil3!$G$3:$G$9</c:f>
              <c:numCache>
                <c:formatCode>#,##0</c:formatCode>
                <c:ptCount val="7"/>
                <c:pt idx="0">
                  <c:v>19665912</c:v>
                </c:pt>
                <c:pt idx="1">
                  <c:v>20299073</c:v>
                </c:pt>
                <c:pt idx="2">
                  <c:v>20758071</c:v>
                </c:pt>
                <c:pt idx="3">
                  <c:v>19368375</c:v>
                </c:pt>
                <c:pt idx="4">
                  <c:v>20920701</c:v>
                </c:pt>
                <c:pt idx="5">
                  <c:v>20718632</c:v>
                </c:pt>
                <c:pt idx="6">
                  <c:v>23097662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9DC-42FD-805E-10C7ED5FF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4531976"/>
        <c:axId val="734532632"/>
      </c:scatterChart>
      <c:valAx>
        <c:axId val="734531976"/>
        <c:scaling>
          <c:orientation val="minMax"/>
          <c:max val="2019"/>
          <c:min val="201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4532632"/>
        <c:crosses val="autoZero"/>
        <c:crossBetween val="midCat"/>
        <c:majorUnit val="1"/>
        <c:minorUnit val="1"/>
      </c:valAx>
      <c:valAx>
        <c:axId val="734532632"/>
        <c:scaling>
          <c:orientation val="minMax"/>
          <c:max val="12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5B88BF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 dirty="0">
                    <a:solidFill>
                      <a:srgbClr val="5B88BF"/>
                    </a:solidFill>
                  </a:rPr>
                  <a:t>Volumes </a:t>
                </a:r>
                <a:r>
                  <a:rPr lang="en-US" sz="1100" b="1" dirty="0" err="1">
                    <a:solidFill>
                      <a:srgbClr val="5B88BF"/>
                    </a:solidFill>
                  </a:rPr>
                  <a:t>issus</a:t>
                </a:r>
                <a:r>
                  <a:rPr lang="en-US" sz="1100" b="1" dirty="0">
                    <a:solidFill>
                      <a:srgbClr val="5B88BF"/>
                    </a:solidFill>
                  </a:rPr>
                  <a:t> de SISPEA (millions de m</a:t>
                </a:r>
                <a:r>
                  <a:rPr lang="en-US" sz="1100" b="1" baseline="30000" dirty="0">
                    <a:solidFill>
                      <a:srgbClr val="5B88BF"/>
                    </a:solidFill>
                  </a:rPr>
                  <a:t>3</a:t>
                </a:r>
                <a:r>
                  <a:rPr lang="en-US" sz="1100" b="1" dirty="0">
                    <a:solidFill>
                      <a:srgbClr val="5B88BF"/>
                    </a:solidFill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rgbClr val="5B88BF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4531976"/>
        <c:crosses val="autoZero"/>
        <c:crossBetween val="midCat"/>
        <c:majorUnit val="10000000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5799282261617774E-2"/>
          <c:y val="0.90731284244819377"/>
          <c:w val="0.90213637803382496"/>
          <c:h val="9.2687157551806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5B88BF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 baseline="0" dirty="0"/>
          </a:p>
          <a:p>
            <a:pPr>
              <a:defRPr/>
            </a:pPr>
            <a:endParaRPr lang="fr-FR" dirty="0"/>
          </a:p>
        </c:rich>
      </c:tx>
      <c:layout>
        <c:manualLayout>
          <c:xMode val="edge"/>
          <c:yMode val="edge"/>
          <c:x val="0.20173731910586545"/>
          <c:y val="1.09010600328648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6.135381885687733E-2"/>
          <c:y val="3.4009977989854175E-2"/>
          <c:w val="0.92262561977898272"/>
          <c:h val="0.8630526672263748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Feuil3!$B$23</c:f>
              <c:strCache>
                <c:ptCount val="1"/>
                <c:pt idx="0">
                  <c:v>Volume consommé compté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Feuil3!$A$29</c:f>
              <c:numCache>
                <c:formatCode>0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Feuil3!$B$29</c:f>
              <c:numCache>
                <c:formatCode>0.0%</c:formatCode>
                <c:ptCount val="1"/>
                <c:pt idx="0">
                  <c:v>0.80115131464305245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9-46FC-B876-FF14365A7E02}"/>
            </c:ext>
          </c:extLst>
        </c:ser>
        <c:ser>
          <c:idx val="2"/>
          <c:order val="1"/>
          <c:tx>
            <c:strRef>
              <c:f>Feuil3!$C$23</c:f>
              <c:strCache>
                <c:ptCount val="1"/>
                <c:pt idx="0">
                  <c:v>Volume consommé non compté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Feuil3!$A$29</c:f>
              <c:numCache>
                <c:formatCode>0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Feuil3!$C$29</c:f>
              <c:numCache>
                <c:formatCode>0.0%</c:formatCode>
                <c:ptCount val="1"/>
                <c:pt idx="0">
                  <c:v>1.441209005447853E-2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59-46FC-B876-FF14365A7E02}"/>
            </c:ext>
          </c:extLst>
        </c:ser>
        <c:ser>
          <c:idx val="3"/>
          <c:order val="2"/>
          <c:tx>
            <c:strRef>
              <c:f>Feuil3!$D$23</c:f>
              <c:strCache>
                <c:ptCount val="1"/>
                <c:pt idx="0">
                  <c:v>Volume de pertes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Feuil3!$A$29</c:f>
              <c:numCache>
                <c:formatCode>0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Feuil3!$D$29</c:f>
              <c:numCache>
                <c:formatCode>0.0%</c:formatCode>
                <c:ptCount val="1"/>
                <c:pt idx="0">
                  <c:v>0.18443659530246898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59-46FC-B876-FF14365A7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8259688"/>
        <c:axId val="738251488"/>
      </c:barChart>
      <c:catAx>
        <c:axId val="7382596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8251488"/>
        <c:crosses val="autoZero"/>
        <c:auto val="1"/>
        <c:lblAlgn val="ctr"/>
        <c:lblOffset val="100"/>
        <c:noMultiLvlLbl val="0"/>
      </c:catAx>
      <c:valAx>
        <c:axId val="7382514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8259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997401909047144"/>
          <c:y val="2.8453285896254066E-2"/>
          <c:w val="0.75960801809058254"/>
          <c:h val="0.824710242897778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Feuil3!$B$32</c:f>
              <c:strCache>
                <c:ptCount val="1"/>
                <c:pt idx="0">
                  <c:v>Volume consommé compté par habitant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Feuil3!$A$38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Feuil3!$B$38</c:f>
              <c:numCache>
                <c:formatCode>0.0</c:formatCode>
                <c:ptCount val="1"/>
                <c:pt idx="0">
                  <c:v>59.665137201084612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1-438D-B299-C7CCAFEDDB27}"/>
            </c:ext>
          </c:extLst>
        </c:ser>
        <c:ser>
          <c:idx val="1"/>
          <c:order val="1"/>
          <c:tx>
            <c:strRef>
              <c:f>Feuil3!$C$32</c:f>
              <c:strCache>
                <c:ptCount val="1"/>
                <c:pt idx="0">
                  <c:v>Volume consommé non compté par habitant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Feuil3!$A$38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Feuil3!$C$38</c:f>
              <c:numCache>
                <c:formatCode>0.0</c:formatCode>
                <c:ptCount val="1"/>
                <c:pt idx="0">
                  <c:v>1.0733294881229407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B1-438D-B299-C7CCAFEDDB27}"/>
            </c:ext>
          </c:extLst>
        </c:ser>
        <c:ser>
          <c:idx val="2"/>
          <c:order val="2"/>
          <c:tx>
            <c:strRef>
              <c:f>Feuil3!$D$32</c:f>
              <c:strCache>
                <c:ptCount val="1"/>
                <c:pt idx="0">
                  <c:v>Volume de pertes par habitant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Feuil3!$A$38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Feuil3!$D$38</c:f>
              <c:numCache>
                <c:formatCode>0.0</c:formatCode>
                <c:ptCount val="1"/>
                <c:pt idx="0">
                  <c:v>13.735775704899991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B1-438D-B299-C7CCAFEDD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4264704"/>
        <c:axId val="764264376"/>
      </c:barChart>
      <c:catAx>
        <c:axId val="76426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64264376"/>
        <c:crosses val="autoZero"/>
        <c:auto val="1"/>
        <c:lblAlgn val="ctr"/>
        <c:lblOffset val="100"/>
        <c:noMultiLvlLbl val="0"/>
      </c:catAx>
      <c:valAx>
        <c:axId val="764264376"/>
        <c:scaling>
          <c:orientation val="minMax"/>
          <c:max val="7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Volume / habitant (m3/an/habitant)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6426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0.0813</cdr:x>
      <cdr:y>0.35652</cdr:y>
    </cdr:from>
    <cdr:to>
      <cdr:x>0.96052</cdr:x>
      <cdr:y>0.35652</cdr:y>
    </cdr:to>
    <cdr:cxnSp macro="">
      <cdr:nvCxnSpPr>
        <cdr:cNvPr id="3" name="Connecteur droit 2">
          <a:extLst xmlns:a="http://schemas.openxmlformats.org/drawingml/2006/main">
            <a:ext uri="{FF2B5EF4-FFF2-40B4-BE49-F238E27FC236}">
              <a16:creationId xmlns:a16="http://schemas.microsoft.com/office/drawing/2014/main" id="{6C1BE440-0536-4C07-A1CA-B595E4B6425A}"/>
            </a:ext>
          </a:extLst>
        </cdr:cNvPr>
        <cdr:cNvCxnSpPr/>
      </cdr:nvCxnSpPr>
      <cdr:spPr>
        <a:xfrm xmlns:a="http://schemas.openxmlformats.org/drawingml/2006/main">
          <a:off x="720080" y="1795338"/>
          <a:ext cx="7787207" cy="0"/>
        </a:xfrm>
        <a:prstGeom xmlns:a="http://schemas.openxmlformats.org/drawingml/2006/main" prst="line">
          <a:avLst/>
        </a:prstGeom>
        <a:ln xmlns:a="http://schemas.openxmlformats.org/drawingml/2006/main" w="254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0.09756</cdr:x>
      <cdr:y>0.29932</cdr:y>
    </cdr:from>
    <cdr:to>
      <cdr:x>0.15447</cdr:x>
      <cdr:y>0.35652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83F7507E-940B-4BA6-8C45-B44A24405E49}"/>
            </a:ext>
          </a:extLst>
        </cdr:cNvPr>
        <cdr:cNvSpPr txBox="1"/>
      </cdr:nvSpPr>
      <cdr:spPr>
        <a:xfrm xmlns:a="http://schemas.openxmlformats.org/drawingml/2006/main">
          <a:off x="864096" y="1507306"/>
          <a:ext cx="504051" cy="288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100" dirty="0">
              <a:solidFill>
                <a:srgbClr val="5B88BF"/>
              </a:solidFill>
            </a:rPr>
            <a:t>VMPO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0.09917</cdr:x>
      <cdr:y>0.94409</cdr:y>
    </cdr:from>
    <cdr:to>
      <cdr:x>0.4836</cdr:x>
      <cdr:y>1</cdr:y>
    </cdr:to>
    <cdr:sp macro="" textlink="">
      <cdr:nvSpPr>
        <cdr:cNvPr id="2" name="ZoneTexte 12">
          <a:extLst xmlns:a="http://schemas.openxmlformats.org/drawingml/2006/main">
            <a:ext uri="{FF2B5EF4-FFF2-40B4-BE49-F238E27FC236}">
              <a16:creationId xmlns:a16="http://schemas.microsoft.com/office/drawing/2014/main" id="{6DC8C687-6C31-48AE-AB6D-990E39E1C969}"/>
            </a:ext>
          </a:extLst>
        </cdr:cNvPr>
        <cdr:cNvSpPr txBox="1"/>
      </cdr:nvSpPr>
      <cdr:spPr>
        <a:xfrm xmlns:a="http://schemas.openxmlformats.org/drawingml/2006/main">
          <a:off x="891675" y="4745534"/>
          <a:ext cx="3456405" cy="28103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rgbClr val="0077D4"/>
              </a:solidFill>
            </a:rPr>
            <a:t>Données CD33 – BRGM traitées par le SMEGREG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Evolution des prélèvements pour l'alimentation en eau potable 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/>
              <a:t>Réunion du 4 avril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E6217-4EF0-415D-A04D-863F72F9A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700" b="1" dirty="0">
                <a:solidFill>
                  <a:srgbClr val="0070C0"/>
                </a:solidFill>
              </a:rPr>
              <a:t>Prélèvements cumulés pour l'AEP</a:t>
            </a:r>
            <a:br>
              <a:rPr lang="fr-FR" sz="2700" b="1" dirty="0">
                <a:solidFill>
                  <a:srgbClr val="0070C0"/>
                </a:solidFill>
              </a:rPr>
            </a:br>
            <a:r>
              <a:rPr lang="fr-FR" sz="2700" b="1" dirty="0">
                <a:solidFill>
                  <a:srgbClr val="0070C0"/>
                </a:solidFill>
              </a:rPr>
              <a:t>en Gironde toutes ressources confondues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7BA3CF-2E06-4A5F-A450-F86E144B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2A70C2CF-641D-419F-BEA0-23B88708D6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7118489"/>
              </p:ext>
            </p:extLst>
          </p:nvPr>
        </p:nvGraphicFramePr>
        <p:xfrm>
          <a:off x="223920" y="1417638"/>
          <a:ext cx="8812576" cy="493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llipse 5">
            <a:extLst>
              <a:ext uri="{FF2B5EF4-FFF2-40B4-BE49-F238E27FC236}">
                <a16:creationId xmlns:a16="http://schemas.microsoft.com/office/drawing/2014/main" id="{7222A8C9-0DA3-4A50-8450-CCCD85BE1F36}"/>
              </a:ext>
            </a:extLst>
          </p:cNvPr>
          <p:cNvSpPr/>
          <p:nvPr/>
        </p:nvSpPr>
        <p:spPr>
          <a:xfrm rot="20128663">
            <a:off x="6105218" y="2287024"/>
            <a:ext cx="2160240" cy="64807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80E14EE-C53B-40F1-84B0-92C4171DBF8F}"/>
              </a:ext>
            </a:extLst>
          </p:cNvPr>
          <p:cNvGrpSpPr/>
          <p:nvPr/>
        </p:nvGrpSpPr>
        <p:grpSpPr>
          <a:xfrm>
            <a:off x="7024884" y="2496885"/>
            <a:ext cx="1845061" cy="1436039"/>
            <a:chOff x="6841738" y="3068960"/>
            <a:chExt cx="1845061" cy="1436039"/>
          </a:xfrm>
        </p:grpSpPr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3C157AB7-6E8C-48A1-A168-E3924BE4284B}"/>
                </a:ext>
              </a:extLst>
            </p:cNvPr>
            <p:cNvCxnSpPr/>
            <p:nvPr/>
          </p:nvCxnSpPr>
          <p:spPr>
            <a:xfrm flipV="1">
              <a:off x="7236296" y="3068960"/>
              <a:ext cx="432048" cy="115212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space réservé du contenu 2">
              <a:extLst>
                <a:ext uri="{FF2B5EF4-FFF2-40B4-BE49-F238E27FC236}">
                  <a16:creationId xmlns:a16="http://schemas.microsoft.com/office/drawing/2014/main" id="{5A7C1802-AB3F-478A-8A5A-BE4B387D0CF4}"/>
                </a:ext>
              </a:extLst>
            </p:cNvPr>
            <p:cNvSpPr txBox="1">
              <a:spLocks/>
            </p:cNvSpPr>
            <p:nvPr/>
          </p:nvSpPr>
          <p:spPr>
            <a:xfrm>
              <a:off x="6841738" y="4180829"/>
              <a:ext cx="1845061" cy="3241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500" kern="1200">
                  <a:solidFill>
                    <a:srgbClr val="1341A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Clr>
                  <a:schemeClr val="accent6">
                    <a:lumMod val="75000"/>
                  </a:schemeClr>
                </a:buClr>
                <a:buNone/>
              </a:pPr>
              <a:r>
                <a:rPr lang="fr-FR" sz="1600" dirty="0">
                  <a:solidFill>
                    <a:srgbClr val="0077D4"/>
                  </a:solidFill>
                </a:rPr>
                <a:t>2019 année sèche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9BD992D-CDD7-4547-959C-9BAC8E0969B2}"/>
              </a:ext>
            </a:extLst>
          </p:cNvPr>
          <p:cNvGrpSpPr/>
          <p:nvPr/>
        </p:nvGrpSpPr>
        <p:grpSpPr>
          <a:xfrm>
            <a:off x="3121495" y="1886942"/>
            <a:ext cx="4825919" cy="321767"/>
            <a:chOff x="3491880" y="2463282"/>
            <a:chExt cx="4311520" cy="376143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F34D29A5-89DE-4C2A-9AD3-FEFE9F70F9EF}"/>
                </a:ext>
              </a:extLst>
            </p:cNvPr>
            <p:cNvCxnSpPr>
              <a:cxnSpLocks/>
            </p:cNvCxnSpPr>
            <p:nvPr/>
          </p:nvCxnSpPr>
          <p:spPr>
            <a:xfrm>
              <a:off x="5580112" y="2625367"/>
              <a:ext cx="2223288" cy="21405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space réservé du contenu 2">
              <a:extLst>
                <a:ext uri="{FF2B5EF4-FFF2-40B4-BE49-F238E27FC236}">
                  <a16:creationId xmlns:a16="http://schemas.microsoft.com/office/drawing/2014/main" id="{1940502B-F498-4717-AF61-D89A0075E9F8}"/>
                </a:ext>
              </a:extLst>
            </p:cNvPr>
            <p:cNvSpPr txBox="1">
              <a:spLocks/>
            </p:cNvSpPr>
            <p:nvPr/>
          </p:nvSpPr>
          <p:spPr>
            <a:xfrm>
              <a:off x="3491880" y="2463282"/>
              <a:ext cx="2013208" cy="3241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500" kern="1200">
                  <a:solidFill>
                    <a:srgbClr val="1341A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spcBef>
                  <a:spcPts val="0"/>
                </a:spcBef>
                <a:buClr>
                  <a:schemeClr val="accent6">
                    <a:lumMod val="75000"/>
                  </a:schemeClr>
                </a:buClr>
                <a:buNone/>
              </a:pPr>
              <a:r>
                <a:rPr lang="fr-FR" sz="1600" dirty="0">
                  <a:solidFill>
                    <a:srgbClr val="0077D4"/>
                  </a:solidFill>
                </a:rPr>
                <a:t>Effet crise sanitaire ?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6DC8C687-6C31-48AE-AB6D-990E39E1C969}"/>
              </a:ext>
            </a:extLst>
          </p:cNvPr>
          <p:cNvSpPr txBox="1"/>
          <p:nvPr/>
        </p:nvSpPr>
        <p:spPr>
          <a:xfrm>
            <a:off x="5580112" y="6261913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330150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DF26-123C-400C-B0FE-EAD4D2208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Empreinte d'un habitant sur la ressource pour l'eau potable : m</a:t>
            </a:r>
            <a:r>
              <a:rPr lang="fr-FR" sz="2400" b="1" baseline="30000" dirty="0">
                <a:solidFill>
                  <a:srgbClr val="0070C0"/>
                </a:solidFill>
              </a:rPr>
              <a:t>3</a:t>
            </a:r>
            <a:r>
              <a:rPr lang="fr-FR" sz="2400" b="1" dirty="0">
                <a:solidFill>
                  <a:srgbClr val="0070C0"/>
                </a:solidFill>
              </a:rPr>
              <a:t> prélevés/an/hab.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4D4BFE-0BE5-47AB-8B5C-A511147ED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E6CF3A-A489-4EE4-8130-B7B3023D7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17638"/>
            <a:ext cx="7842162" cy="512204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A9EF073-7EA6-4218-A522-B0C82B9C633C}"/>
              </a:ext>
            </a:extLst>
          </p:cNvPr>
          <p:cNvSpPr/>
          <p:nvPr/>
        </p:nvSpPr>
        <p:spPr>
          <a:xfrm rot="20047176">
            <a:off x="7137701" y="3573449"/>
            <a:ext cx="1209332" cy="526831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95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E6217-4EF0-415D-A04D-863F72F9A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700" b="1" dirty="0">
                <a:solidFill>
                  <a:srgbClr val="0070C0"/>
                </a:solidFill>
              </a:rPr>
              <a:t>Prélèvements pour l'AEP</a:t>
            </a:r>
            <a:br>
              <a:rPr lang="fr-FR" sz="2700" b="1" dirty="0">
                <a:solidFill>
                  <a:srgbClr val="0070C0"/>
                </a:solidFill>
              </a:rPr>
            </a:br>
            <a:r>
              <a:rPr lang="fr-FR" sz="2700" b="1" dirty="0">
                <a:solidFill>
                  <a:srgbClr val="0070C0"/>
                </a:solidFill>
              </a:rPr>
              <a:t>à l'Eocène centre déficitaire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7BA3CF-2E06-4A5F-A450-F86E144B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8B84C2A5-A995-4489-93B7-CD37F62CC9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367560"/>
              </p:ext>
            </p:extLst>
          </p:nvPr>
        </p:nvGraphicFramePr>
        <p:xfrm>
          <a:off x="179512" y="1417638"/>
          <a:ext cx="8856984" cy="503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732C9909-C2AE-45A8-97A3-B0C4B874D9ED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65868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E6217-4EF0-415D-A04D-863F72F9A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700" b="1" dirty="0">
                <a:solidFill>
                  <a:srgbClr val="0070C0"/>
                </a:solidFill>
              </a:rPr>
              <a:t>Prélèvements par usage </a:t>
            </a:r>
            <a:br>
              <a:rPr lang="fr-FR" sz="2700" b="1" dirty="0">
                <a:solidFill>
                  <a:srgbClr val="0070C0"/>
                </a:solidFill>
              </a:rPr>
            </a:br>
            <a:r>
              <a:rPr lang="fr-FR" sz="2700" b="1" dirty="0">
                <a:solidFill>
                  <a:srgbClr val="0070C0"/>
                </a:solidFill>
              </a:rPr>
              <a:t>à l'Eocène centre déficitaire en 2020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7BA3CF-2E06-4A5F-A450-F86E144B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2C9909-C2AE-45A8-97A3-B0C4B874D9ED}"/>
              </a:ext>
            </a:extLst>
          </p:cNvPr>
          <p:cNvSpPr txBox="1"/>
          <p:nvPr/>
        </p:nvSpPr>
        <p:spPr>
          <a:xfrm>
            <a:off x="5580112" y="6217850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98BD4C6-C0DC-459E-9307-B7F42317F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55" r="34691" b="20018"/>
          <a:stretch/>
        </p:blipFill>
        <p:spPr>
          <a:xfrm>
            <a:off x="3419872" y="2271917"/>
            <a:ext cx="3344552" cy="352839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19FE36-1032-4827-A689-55A9E24F6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237" t="5" r="787" b="11424"/>
          <a:stretch/>
        </p:blipFill>
        <p:spPr>
          <a:xfrm>
            <a:off x="6516216" y="2564904"/>
            <a:ext cx="2375248" cy="3263989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1D7118C1-FE44-48B7-9ABD-F1074F95E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31" y="1468800"/>
            <a:ext cx="4212053" cy="491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Prélevé à l'Eocène centre en 2020 :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tous usages 46,7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AEP 44,9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Industrie 1,30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CEMAGREF 0,38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(sauvegarde esturgeons)</a:t>
            </a:r>
            <a:endParaRPr lang="fr-FR" sz="2000" baseline="30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Agriculture 0,09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Autres 0,02 Mm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fr-FR" sz="2000" baseline="30000" dirty="0">
              <a:solidFill>
                <a:srgbClr val="0077D4"/>
              </a:solidFill>
              <a:latin typeface="+mj-lt"/>
            </a:endParaRPr>
          </a:p>
          <a:p>
            <a:pPr algn="ctr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VMPO 38,3 Mm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3614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62BC5-5510-46D4-AFBA-7593C79E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F4210609-8330-4D58-957D-34B3225605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2159381"/>
              </p:ext>
            </p:extLst>
          </p:nvPr>
        </p:nvGraphicFramePr>
        <p:xfrm>
          <a:off x="351950" y="1406131"/>
          <a:ext cx="8712968" cy="493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re 1">
            <a:extLst>
              <a:ext uri="{FF2B5EF4-FFF2-40B4-BE49-F238E27FC236}">
                <a16:creationId xmlns:a16="http://schemas.microsoft.com/office/drawing/2014/main" id="{1F64DDB0-54BA-4AD1-A0DA-2B8001E0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Prélèvements pour l'AEP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à l'Oligocène centre à l'équilibre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2D8E62-DF53-4690-85D7-6588D0214426}"/>
              </a:ext>
            </a:extLst>
          </p:cNvPr>
          <p:cNvCxnSpPr>
            <a:cxnSpLocks/>
          </p:cNvCxnSpPr>
          <p:nvPr/>
        </p:nvCxnSpPr>
        <p:spPr>
          <a:xfrm>
            <a:off x="1067118" y="2414243"/>
            <a:ext cx="771519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24B0D12B-806F-4B92-AD0D-96C3091A731D}"/>
              </a:ext>
            </a:extLst>
          </p:cNvPr>
          <p:cNvSpPr txBox="1"/>
          <p:nvPr/>
        </p:nvSpPr>
        <p:spPr>
          <a:xfrm>
            <a:off x="1259632" y="2204864"/>
            <a:ext cx="504056" cy="288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5B88BF"/>
                </a:solidFill>
              </a:rPr>
              <a:t>VMPO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41D52223-D028-4570-8C73-9158469D4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4360" y="4869160"/>
            <a:ext cx="33479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285 000 m</a:t>
            </a:r>
            <a:r>
              <a:rPr lang="fr-FR" sz="16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1600" dirty="0">
                <a:solidFill>
                  <a:srgbClr val="0077D4"/>
                </a:solidFill>
                <a:latin typeface="+mj-lt"/>
              </a:rPr>
              <a:t> en rive droite en 2020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F4ECF0-A3B6-4C18-BE76-2321F44B4199}"/>
              </a:ext>
            </a:extLst>
          </p:cNvPr>
          <p:cNvSpPr txBox="1"/>
          <p:nvPr/>
        </p:nvSpPr>
        <p:spPr>
          <a:xfrm>
            <a:off x="5706903" y="6290923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2744666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0C3E8CF0-0602-4A36-80B4-3D212BDCA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1238457"/>
              </p:ext>
            </p:extLst>
          </p:nvPr>
        </p:nvGraphicFramePr>
        <p:xfrm>
          <a:off x="457200" y="1417638"/>
          <a:ext cx="8579296" cy="503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62BC5-5510-46D4-AFBA-7593C79E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F64DDB0-54BA-4AD1-A0DA-2B8001E0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Prélèvements pour l'AEP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au Campano-Maastrichtien centre déf.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2D8E62-DF53-4690-85D7-6588D0214426}"/>
              </a:ext>
            </a:extLst>
          </p:cNvPr>
          <p:cNvCxnSpPr>
            <a:cxnSpLocks/>
          </p:cNvCxnSpPr>
          <p:nvPr/>
        </p:nvCxnSpPr>
        <p:spPr>
          <a:xfrm>
            <a:off x="1105272" y="2348880"/>
            <a:ext cx="75815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24B0D12B-806F-4B92-AD0D-96C3091A731D}"/>
              </a:ext>
            </a:extLst>
          </p:cNvPr>
          <p:cNvSpPr txBox="1"/>
          <p:nvPr/>
        </p:nvSpPr>
        <p:spPr>
          <a:xfrm>
            <a:off x="1105271" y="2060848"/>
            <a:ext cx="504056" cy="288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5B88BF"/>
                </a:solidFill>
              </a:rPr>
              <a:t>VMPO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1BB4BE7-9E00-43C4-A0B9-0C4580C14B2C}"/>
              </a:ext>
            </a:extLst>
          </p:cNvPr>
          <p:cNvSpPr txBox="1"/>
          <p:nvPr/>
        </p:nvSpPr>
        <p:spPr>
          <a:xfrm>
            <a:off x="5580112" y="6310406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266784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6A52AE31-F7D5-422C-8743-67BF8A1775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007597"/>
              </p:ext>
            </p:extLst>
          </p:nvPr>
        </p:nvGraphicFramePr>
        <p:xfrm>
          <a:off x="223920" y="1417638"/>
          <a:ext cx="8812576" cy="503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62BC5-5510-46D4-AFBA-7593C79E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F64DDB0-54BA-4AD1-A0DA-2B8001E0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Prélèvements pour l'AEP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à l'Eocène nord non déficitaire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2D8E62-DF53-4690-85D7-6588D0214426}"/>
              </a:ext>
            </a:extLst>
          </p:cNvPr>
          <p:cNvCxnSpPr>
            <a:cxnSpLocks/>
          </p:cNvCxnSpPr>
          <p:nvPr/>
        </p:nvCxnSpPr>
        <p:spPr>
          <a:xfrm>
            <a:off x="894420" y="2132856"/>
            <a:ext cx="779238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24B0D12B-806F-4B92-AD0D-96C3091A731D}"/>
              </a:ext>
            </a:extLst>
          </p:cNvPr>
          <p:cNvSpPr txBox="1"/>
          <p:nvPr/>
        </p:nvSpPr>
        <p:spPr>
          <a:xfrm>
            <a:off x="971600" y="1772816"/>
            <a:ext cx="504056" cy="288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5B88BF"/>
                </a:solidFill>
              </a:rPr>
              <a:t>VMPO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CFA05D-7E08-40A8-ACA4-964A80BE7FCF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1087041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4CD20C89-AD1F-4246-91BE-C80626067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009638"/>
              </p:ext>
            </p:extLst>
          </p:nvPr>
        </p:nvGraphicFramePr>
        <p:xfrm>
          <a:off x="218405" y="1410518"/>
          <a:ext cx="8812576" cy="4968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62BC5-5510-46D4-AFBA-7593C79E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F64DDB0-54BA-4AD1-A0DA-2B8001E0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Prélèvements pour l'AEP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à l'Eocène Littoral non déficitaire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2D8E62-DF53-4690-85D7-6588D0214426}"/>
              </a:ext>
            </a:extLst>
          </p:cNvPr>
          <p:cNvCxnSpPr>
            <a:cxnSpLocks/>
          </p:cNvCxnSpPr>
          <p:nvPr/>
        </p:nvCxnSpPr>
        <p:spPr>
          <a:xfrm>
            <a:off x="930424" y="2348880"/>
            <a:ext cx="775637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24B0D12B-806F-4B92-AD0D-96C3091A731D}"/>
              </a:ext>
            </a:extLst>
          </p:cNvPr>
          <p:cNvSpPr txBox="1"/>
          <p:nvPr/>
        </p:nvSpPr>
        <p:spPr>
          <a:xfrm>
            <a:off x="941086" y="2033540"/>
            <a:ext cx="504056" cy="288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5B88BF"/>
                </a:solidFill>
              </a:rPr>
              <a:t>VMPO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E3C425-7BA4-448E-99E9-2248ED522C1C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553827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370C9F6C-4575-487A-9FE0-E777E2EB99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193855"/>
              </p:ext>
            </p:extLst>
          </p:nvPr>
        </p:nvGraphicFramePr>
        <p:xfrm>
          <a:off x="313185" y="1417638"/>
          <a:ext cx="8651303" cy="493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362BC5-5510-46D4-AFBA-7593C79E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F64DDB0-54BA-4AD1-A0DA-2B8001E04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Prélèvements pour l'AEP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à l'Oligocène littoral non déficitaire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D2D8E62-DF53-4690-85D7-6588D0214426}"/>
              </a:ext>
            </a:extLst>
          </p:cNvPr>
          <p:cNvCxnSpPr>
            <a:cxnSpLocks/>
          </p:cNvCxnSpPr>
          <p:nvPr/>
        </p:nvCxnSpPr>
        <p:spPr>
          <a:xfrm>
            <a:off x="1043608" y="2276872"/>
            <a:ext cx="764319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2">
            <a:extLst>
              <a:ext uri="{FF2B5EF4-FFF2-40B4-BE49-F238E27FC236}">
                <a16:creationId xmlns:a16="http://schemas.microsoft.com/office/drawing/2014/main" id="{24B0D12B-806F-4B92-AD0D-96C3091A731D}"/>
              </a:ext>
            </a:extLst>
          </p:cNvPr>
          <p:cNvSpPr txBox="1"/>
          <p:nvPr/>
        </p:nvSpPr>
        <p:spPr>
          <a:xfrm>
            <a:off x="1115616" y="1988840"/>
            <a:ext cx="504056" cy="28803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>
                <a:solidFill>
                  <a:srgbClr val="5B88BF"/>
                </a:solidFill>
              </a:rPr>
              <a:t>VMPO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9F0595-525D-4CA3-B02B-CAC67409E561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23900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D814FE-F969-4202-8F1F-E4F6BB03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700" b="1" dirty="0">
                <a:solidFill>
                  <a:srgbClr val="0070C0"/>
                </a:solidFill>
              </a:rPr>
              <a:t>Prélevé pour l'AEP</a:t>
            </a:r>
            <a:br>
              <a:rPr lang="fr-FR" sz="2700" b="1" dirty="0">
                <a:solidFill>
                  <a:srgbClr val="0070C0"/>
                </a:solidFill>
              </a:rPr>
            </a:br>
            <a:r>
              <a:rPr lang="fr-FR" sz="2700" b="1" dirty="0">
                <a:solidFill>
                  <a:srgbClr val="0070C0"/>
                </a:solidFill>
              </a:rPr>
              <a:t>par zone du SAGE Nappes profondes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E14A87-A155-424D-A13E-7F40613D1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243DC4EE-976A-45B4-B233-8F5D10AEC0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634284"/>
              </p:ext>
            </p:extLst>
          </p:nvPr>
        </p:nvGraphicFramePr>
        <p:xfrm>
          <a:off x="323528" y="1417638"/>
          <a:ext cx="8712968" cy="503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A495253-6204-4EAF-81AA-78F9E09F69FB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334899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3752F-51EC-4C0C-AFB6-EBB94FB9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Prélevé pour l'AEP en zone "centre"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4AE38-7B93-4EC5-9A34-4E644B58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3945ADDA-E1B0-4913-8B44-C01B4ED67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713442"/>
              </p:ext>
            </p:extLst>
          </p:nvPr>
        </p:nvGraphicFramePr>
        <p:xfrm>
          <a:off x="78875" y="1417639"/>
          <a:ext cx="9184508" cy="5061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5498AE9B-D024-40E3-A437-C1A300B24828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2170543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3752F-51EC-4C0C-AFB6-EBB94FB9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Prélevé pour l'AEP en zone "littoral"</a:t>
            </a:r>
            <a:endParaRPr lang="fr-FR" sz="2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4AE38-7B93-4EC5-9A34-4E644B58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4220EDE5-2041-4AA1-AD05-A46ADDCE4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77582"/>
              </p:ext>
            </p:extLst>
          </p:nvPr>
        </p:nvGraphicFramePr>
        <p:xfrm>
          <a:off x="107504" y="1461838"/>
          <a:ext cx="8882013" cy="489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63AD8A1-B481-4A7B-B571-FB3B4694D35D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934939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3752F-51EC-4C0C-AFB6-EBB94FB9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Prélevé pour l'AEP en zone "nord"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4AE38-7B93-4EC5-9A34-4E644B58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07421A0B-6A5B-49CB-9807-0427D04705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025629"/>
              </p:ext>
            </p:extLst>
          </p:nvPr>
        </p:nvGraphicFramePr>
        <p:xfrm>
          <a:off x="-33456" y="1417638"/>
          <a:ext cx="8962224" cy="493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FC369714-BEB5-436B-B0F4-0E0B054C76B4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3391887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3752F-51EC-4C0C-AFB6-EBB94FB9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Prélevé pour l'AEP en zone "sud"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4AE38-7B93-4EC5-9A34-4E644B58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75A1D3AC-745D-462B-B919-F6A710B066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136484"/>
              </p:ext>
            </p:extLst>
          </p:nvPr>
        </p:nvGraphicFramePr>
        <p:xfrm>
          <a:off x="223920" y="1417638"/>
          <a:ext cx="8990987" cy="5026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2764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B3752F-51EC-4C0C-AFB6-EBB94FB9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Prélevé pour l'AEP zone "Médoc estuaire"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04AE38-7B93-4EC5-9A34-4E644B58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F4AA16A7-F465-40D6-9DFF-BD0F7C8C39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15072"/>
              </p:ext>
            </p:extLst>
          </p:nvPr>
        </p:nvGraphicFramePr>
        <p:xfrm>
          <a:off x="107504" y="1484784"/>
          <a:ext cx="901637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1672F278-9CAB-4BAF-A195-3EE4522CFEDA}"/>
              </a:ext>
            </a:extLst>
          </p:cNvPr>
          <p:cNvSpPr txBox="1"/>
          <p:nvPr/>
        </p:nvSpPr>
        <p:spPr>
          <a:xfrm>
            <a:off x="5580113" y="6352389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7D4"/>
                </a:solidFill>
              </a:rPr>
              <a:t>Données CD33 – BRGM traitées par le SMEGREG</a:t>
            </a:r>
          </a:p>
        </p:txBody>
      </p:sp>
    </p:spTree>
    <p:extLst>
      <p:ext uri="{BB962C8B-B14F-4D97-AF65-F5344CB8AC3E}">
        <p14:creationId xmlns:p14="http://schemas.microsoft.com/office/powerpoint/2010/main" val="2910474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EE69F-D0AB-429F-9036-0FF407FD3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759140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Exploitation données SISPEA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(échantillon constant = 93 % de la population)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26D056-27D9-4669-984C-304AAD77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FA8194A0-A454-49AB-B1D2-745C9C826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65392"/>
              </p:ext>
            </p:extLst>
          </p:nvPr>
        </p:nvGraphicFramePr>
        <p:xfrm>
          <a:off x="145479" y="1556792"/>
          <a:ext cx="8998521" cy="4909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933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2C914F-1177-4208-9EA0-5BE5CC1E6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028" y="256547"/>
            <a:ext cx="6770334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Devenir des volumes livrés au réseau en 2019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1800" b="1" dirty="0">
                <a:solidFill>
                  <a:srgbClr val="0070C0"/>
                </a:solidFill>
              </a:rPr>
              <a:t>(sur échantillon SISPEA constant = 93 % de la population)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1EF8AA-AC53-4C0C-8423-44112BFE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0CAD15B-48B3-4653-B0E8-3BBE36C00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48384"/>
              </p:ext>
            </p:extLst>
          </p:nvPr>
        </p:nvGraphicFramePr>
        <p:xfrm>
          <a:off x="255638" y="1399547"/>
          <a:ext cx="2876202" cy="4671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D4735C9-F253-4813-A275-A8850C5B26EB}"/>
              </a:ext>
            </a:extLst>
          </p:cNvPr>
          <p:cNvSpPr txBox="1"/>
          <p:nvPr/>
        </p:nvSpPr>
        <p:spPr>
          <a:xfrm>
            <a:off x="2118028" y="6200358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Données 2020 non utilisées (sujettes à caution)  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192A5D2C-FB40-4784-BA69-35DE9A23E0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974754"/>
              </p:ext>
            </p:extLst>
          </p:nvPr>
        </p:nvGraphicFramePr>
        <p:xfrm>
          <a:off x="6012162" y="1399547"/>
          <a:ext cx="2907918" cy="4909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C5548700-5AC2-4926-AEE9-6436D03094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817" t="14644" r="4189" b="60881"/>
          <a:stretch/>
        </p:blipFill>
        <p:spPr>
          <a:xfrm>
            <a:off x="3131840" y="2909294"/>
            <a:ext cx="2808312" cy="96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08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Pour l'année 2020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1800" b="1" dirty="0">
                <a:solidFill>
                  <a:srgbClr val="0070C0"/>
                </a:solidFill>
              </a:rPr>
              <a:t>(sur échantillon SISPEA constant = 93 % de la population)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520" y="1844824"/>
            <a:ext cx="8640960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Constat d'une augmentation des volumes distribuées pour l'année 2020 :</a:t>
            </a:r>
          </a:p>
          <a:p>
            <a:pPr algn="ctr">
              <a:spcBef>
                <a:spcPts val="1800"/>
              </a:spcBef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+ 3,7 millions de m</a:t>
            </a:r>
            <a:r>
              <a:rPr lang="fr-FR" sz="2800" b="1" baseline="30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distribués</a:t>
            </a:r>
            <a:b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fr-FR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(sur 93% de la population)</a:t>
            </a:r>
          </a:p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D'après les données de SISPEA, cette augmentation est due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à une augmentation de la consommation (situation sanitaire ?)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à une augmentation des pertes (moins de recherche de fuites ?)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mais données sujettes à caution car relève des compteurs perturbée (fréquence plus faible).</a:t>
            </a:r>
            <a:endParaRPr lang="fr-FR" sz="2400" i="1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19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871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5008</TotalTime>
  <Words>611</Words>
  <Application>Microsoft Office PowerPoint</Application>
  <PresentationFormat>Affichage à l'écran (4:3)</PresentationFormat>
  <Paragraphs>93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Trebuchet MS</vt:lpstr>
      <vt:lpstr>Wingdings</vt:lpstr>
      <vt:lpstr>Office Theme</vt:lpstr>
      <vt:lpstr>Evolution des prélèvements pour l'alimentation en eau potable </vt:lpstr>
      <vt:lpstr>Prélèvements cumulés pour l'AEP en Gironde toutes ressources confondues</vt:lpstr>
      <vt:lpstr>Empreinte d'un habitant sur la ressource pour l'eau potable : m3 prélevés/an/hab.</vt:lpstr>
      <vt:lpstr>Prélèvements pour l'AEP à l'Eocène centre déficitaire </vt:lpstr>
      <vt:lpstr>Prélèvements par usage  à l'Eocène centre déficitaire en 2020 </vt:lpstr>
      <vt:lpstr>Prélèvements pour l'AEP à l'Oligocène centre à l'équilibre</vt:lpstr>
      <vt:lpstr>Prélèvements pour l'AEP au Campano-Maastrichtien centre déf.</vt:lpstr>
      <vt:lpstr>Prélèvements pour l'AEP à l'Eocène nord non déficitaire</vt:lpstr>
      <vt:lpstr>Prélèvements pour l'AEP à l'Eocène Littoral non déficitaire</vt:lpstr>
      <vt:lpstr>Prélèvements pour l'AEP à l'Oligocène littoral non déficitaire</vt:lpstr>
      <vt:lpstr>Prélevé pour l'AEP par zone du SAGE Nappes profondes </vt:lpstr>
      <vt:lpstr>Prélevé pour l'AEP en zone "centre"</vt:lpstr>
      <vt:lpstr>Prélevé pour l'AEP en zone "littoral"</vt:lpstr>
      <vt:lpstr>Prélevé pour l'AEP en zone "nord"</vt:lpstr>
      <vt:lpstr>Prélevé pour l'AEP en zone "sud"</vt:lpstr>
      <vt:lpstr>Prélevé pour l'AEP zone "Médoc estuaire"</vt:lpstr>
      <vt:lpstr>Exploitation données SISPEA (échantillon constant = 93 % de la population)</vt:lpstr>
      <vt:lpstr>Devenir des volumes livrés au réseau en 2019 (sur échantillon SISPEA constant = 93 % de la population)</vt:lpstr>
      <vt:lpstr>Pour l'année 2020 (sur échantillon SISPEA constant = 93 % de la population)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273</cp:revision>
  <cp:lastPrinted>2022-02-28T10:17:20Z</cp:lastPrinted>
  <dcterms:created xsi:type="dcterms:W3CDTF">2015-09-15T19:44:09Z</dcterms:created>
  <dcterms:modified xsi:type="dcterms:W3CDTF">2022-03-29T07:21:36Z</dcterms:modified>
</cp:coreProperties>
</file>