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8" r:id="rId2"/>
    <p:sldId id="449" r:id="rId3"/>
    <p:sldId id="450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4AC"/>
    <a:srgbClr val="21BBEF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06/01/2022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06/01/2022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2800" dirty="0"/>
              <a:t>Comité de bassin Adour-Garonne</a:t>
            </a:r>
            <a:br>
              <a:rPr lang="fr-FR" sz="2800" dirty="0"/>
            </a:br>
            <a:r>
              <a:rPr lang="fr-FR" sz="2800" dirty="0"/>
              <a:t>Feuille de route EPTB</a:t>
            </a:r>
            <a:br>
              <a:rPr lang="fr-FR" sz="2800" dirty="0"/>
            </a:br>
            <a:r>
              <a:rPr lang="fr-FR" sz="2800" b="1" dirty="0"/>
              <a:t>Stratégie de retour à l'équilibre pour la gestion quantitative de la ressource en eau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10 janvier 2022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Stratégie de retour à l'équilibre pour la gestion quantitative de la ressource en eau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1" y="1408871"/>
            <a:ext cx="8640960" cy="524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2474AC"/>
                </a:solidFill>
              </a:rPr>
              <a:t>Le 15 septembre dernier, le Comité de bassin a adopté une "stratégie de retour à l'équilibre pour la gestion quantitative de la ressource en eau".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2474AC"/>
                </a:solidFill>
              </a:rPr>
              <a:t>Pour la déclinaison opérationnelle de cette stratégie, le Comité de bassin a décidé de s'appuyer sur les EPTB.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2474AC"/>
                </a:solidFill>
              </a:rPr>
              <a:t>Il a été ainsi demandé aux EPTB (</a:t>
            </a:r>
            <a:r>
              <a:rPr lang="fr-FR" dirty="0">
                <a:solidFill>
                  <a:srgbClr val="2474AC"/>
                </a:solidFill>
              </a:rPr>
              <a:t>courrier 8 nov. 2021 et réunion du 5 jan. 2022</a:t>
            </a:r>
            <a:r>
              <a:rPr lang="fr-FR" sz="2000" dirty="0">
                <a:solidFill>
                  <a:srgbClr val="2474AC"/>
                </a:solidFill>
              </a:rPr>
              <a:t>) d'élaborer pour le mois de juin prochain une "feuille de route" déclinant sur leur territoire les 5 axes constitutifs de la stratégie de retour à l'équilibre suivants :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la mise en place de démarches d’atteinte de l’équilibre quantitatif ;</a:t>
            </a:r>
          </a:p>
          <a:p>
            <a:pPr marL="536575" indent="-285750">
              <a:spcBef>
                <a:spcPts val="3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l’engagement de programmes d’économie d’eau et d’efficience des usages ;</a:t>
            </a:r>
          </a:p>
          <a:p>
            <a:pPr marL="895350" indent="-285750">
              <a:spcBef>
                <a:spcPts val="3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la sécurisation des prélèvements agricoles et la facilitation de la gestion collective de l’irrigation ;</a:t>
            </a:r>
          </a:p>
          <a:p>
            <a:pPr marL="1254125" indent="-285750">
              <a:spcBef>
                <a:spcPts val="3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la réduction des périodes de crise ;</a:t>
            </a:r>
          </a:p>
          <a:p>
            <a:pPr marL="1611313" indent="-285750">
              <a:spcBef>
                <a:spcPts val="3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la sécurisation du soutien d’étiage sur le long terme.</a:t>
            </a:r>
            <a:endParaRPr lang="fr-FR" sz="20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Stratégie de retour à l'équilibre pour la gestion quantitative de la ressource en eau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67544" y="1566952"/>
            <a:ext cx="839439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2474AC"/>
                </a:solidFill>
              </a:rPr>
              <a:t>Cette démarche :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vise en priorité les déséquilibres liées à la pression exercée par l'agriculture sur la ressource (avec, entre autres objectifs, la sécurisation des prélèvements agricoles et la sécurisation du soutien d’étiage) ;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peut donc apparaître inadaptée aux cas particulier des nappes profondes de Gironde ;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peut être adaptée aux spécificités de ces ressources et des usages à l'origine des désordres ayant justifié l'élaboration du SAGE Nappes profondes (l'AEP en l'occurrence) ;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</a:rPr>
              <a:t>s'appuiera bien entendu pour la feuille de route à élaborer par les instances du SMEGREG, sur la stratégie de retour à l'équilibre inscrite dans le SAGE Nappes profondes.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058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5026</TotalTime>
  <Words>324</Words>
  <Application>Microsoft Office PowerPoint</Application>
  <PresentationFormat>Affichage à l'écran (4:3)</PresentationFormat>
  <Paragraphs>20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Trebuchet MS</vt:lpstr>
      <vt:lpstr>Office Theme</vt:lpstr>
      <vt:lpstr>Comité de bassin Adour-Garonne Feuille de route EPTB Stratégie de retour à l'équilibre pour la gestion quantitative de la ressource en eau</vt:lpstr>
      <vt:lpstr>Stratégie de retour à l'équilibre pour la gestion quantitative de la ressource en eau</vt:lpstr>
      <vt:lpstr>Stratégie de retour à l'équilibre pour la gestion quantitative de la ressource en eau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292</cp:revision>
  <cp:lastPrinted>2017-10-06T08:09:19Z</cp:lastPrinted>
  <dcterms:created xsi:type="dcterms:W3CDTF">2015-09-15T19:44:09Z</dcterms:created>
  <dcterms:modified xsi:type="dcterms:W3CDTF">2022-01-06T13:58:35Z</dcterms:modified>
</cp:coreProperties>
</file>