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85" r:id="rId3"/>
    <p:sldId id="284" r:id="rId4"/>
    <p:sldId id="260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41A1"/>
    <a:srgbClr val="333399"/>
    <a:srgbClr val="D9D9D9"/>
    <a:srgbClr val="FFCC00"/>
    <a:srgbClr val="006600"/>
    <a:srgbClr val="006C31"/>
    <a:srgbClr val="00642D"/>
    <a:srgbClr val="0000FF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8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29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7" y="1535457"/>
            <a:ext cx="7343972" cy="4942461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Mme Ludivine LARROZE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forage agricole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CA le 7 décembre 2021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Dossier de demande d’avis de principe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Plio-Quaternaire (hors SAGE) ou 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Oligocène centre à l’équilibre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d’un forage agricole avec pour cible :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800" b="1" dirty="0">
                <a:solidFill>
                  <a:srgbClr val="333399"/>
                </a:solidFill>
                <a:latin typeface="Trebuchet MS" panose="020B0603020202020204" pitchFamily="34" charset="0"/>
              </a:rPr>
              <a:t>prioritaire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les alluvions de la Garonne (Plio-</a:t>
            </a:r>
            <a:b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</a:b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Quaternaire – hors SAGE) ;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800" b="1" dirty="0">
                <a:solidFill>
                  <a:srgbClr val="333399"/>
                </a:solidFill>
                <a:latin typeface="Trebuchet MS" panose="020B0603020202020204" pitchFamily="34" charset="0"/>
              </a:rPr>
              <a:t>à défaut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, l’Oligocène centre à l’équilibre</a:t>
            </a:r>
            <a:endParaRPr lang="fr-FR" altLang="fr-FR" sz="28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8145" y="1362668"/>
            <a:ext cx="3054555" cy="3597180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5190835" y="1736436"/>
            <a:ext cx="3151887" cy="2251102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un projet de création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forage agricole à Loupiac-de-la-Réole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062" y="1410636"/>
            <a:ext cx="8701876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Installation maraîchère en conduite biologique de petits fruits rouges.</a:t>
            </a:r>
          </a:p>
          <a:p>
            <a:pPr marL="715963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Demande :</a:t>
            </a:r>
          </a:p>
          <a:p>
            <a:pPr marL="715963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3 à 6 m</a:t>
            </a:r>
            <a:r>
              <a:rPr lang="fr-FR" baseline="30000" dirty="0"/>
              <a:t>3</a:t>
            </a:r>
            <a:r>
              <a:rPr lang="fr-FR" dirty="0"/>
              <a:t>/h</a:t>
            </a:r>
          </a:p>
          <a:p>
            <a:pPr marL="715963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3 500 m</a:t>
            </a:r>
            <a:r>
              <a:rPr lang="fr-FR" baseline="30000" dirty="0"/>
              <a:t>3</a:t>
            </a:r>
            <a:r>
              <a:rPr lang="fr-FR" dirty="0"/>
              <a:t>/an</a:t>
            </a:r>
          </a:p>
          <a:p>
            <a:pPr marL="715963">
              <a:spcBef>
                <a:spcPts val="3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soit un ratio de l’ordre de 0,8 m</a:t>
            </a:r>
            <a:r>
              <a:rPr lang="fr-FR" baseline="30000" dirty="0"/>
              <a:t>3</a:t>
            </a:r>
            <a:r>
              <a:rPr lang="fr-FR" dirty="0"/>
              <a:t>/m</a:t>
            </a:r>
            <a:r>
              <a:rPr lang="fr-FR" baseline="30000" dirty="0"/>
              <a:t>2</a:t>
            </a:r>
          </a:p>
          <a:p>
            <a:pPr marL="1074738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Usage : irrigation</a:t>
            </a:r>
          </a:p>
          <a:p>
            <a:pPr marL="1074738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1800 m</a:t>
            </a:r>
            <a:r>
              <a:rPr lang="fr-FR" baseline="30000" dirty="0"/>
              <a:t>2</a:t>
            </a:r>
            <a:r>
              <a:rPr lang="fr-FR" dirty="0"/>
              <a:t> de culture semi-pérennes pleins champs</a:t>
            </a:r>
          </a:p>
          <a:p>
            <a:pPr marL="1074738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2500 m</a:t>
            </a:r>
            <a:r>
              <a:rPr lang="fr-FR" baseline="30000" dirty="0"/>
              <a:t>2</a:t>
            </a:r>
            <a:r>
              <a:rPr lang="fr-FR" dirty="0"/>
              <a:t> de cultures annelles</a:t>
            </a:r>
          </a:p>
          <a:p>
            <a:pPr marL="1433513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  <a:tabLst>
                <a:tab pos="1433513" algn="l"/>
              </a:tabLst>
            </a:pPr>
            <a:r>
              <a:rPr lang="fr-FR" dirty="0"/>
              <a:t>Optimisation des usages :</a:t>
            </a:r>
          </a:p>
          <a:p>
            <a:pPr marL="1433513">
              <a:spcBef>
                <a:spcPts val="300"/>
              </a:spcBef>
              <a:buClr>
                <a:schemeClr val="accent6">
                  <a:lumMod val="75000"/>
                </a:schemeClr>
              </a:buClr>
              <a:tabLst>
                <a:tab pos="1433513" algn="l"/>
              </a:tabLst>
            </a:pPr>
            <a:r>
              <a:rPr lang="fr-FR" dirty="0"/>
              <a:t>Arrosage en goutte à goutte</a:t>
            </a:r>
          </a:p>
          <a:p>
            <a:pPr marL="1433513">
              <a:spcBef>
                <a:spcPts val="300"/>
              </a:spcBef>
              <a:buClr>
                <a:schemeClr val="accent6">
                  <a:lumMod val="75000"/>
                </a:schemeClr>
              </a:buClr>
              <a:tabLst>
                <a:tab pos="1433513" algn="l"/>
              </a:tabLst>
            </a:pPr>
            <a:r>
              <a:rPr lang="fr-FR" dirty="0"/>
              <a:t>Culture plein terre afin de bénéficier des précipitations</a:t>
            </a:r>
          </a:p>
          <a:p>
            <a:pPr marL="1433513">
              <a:spcBef>
                <a:spcPts val="300"/>
              </a:spcBef>
              <a:buClr>
                <a:schemeClr val="accent6">
                  <a:lumMod val="75000"/>
                </a:schemeClr>
              </a:buClr>
              <a:tabLst>
                <a:tab pos="1433513" algn="l"/>
              </a:tabLst>
            </a:pPr>
            <a:r>
              <a:rPr lang="fr-FR" dirty="0"/>
              <a:t>Paillage des cultures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D993F3A-A0C3-42CC-A946-5C4A542A8F1F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un projet de création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forage agricole à Loupiac-de-la-Réole</a:t>
            </a:r>
          </a:p>
        </p:txBody>
      </p:sp>
    </p:spTree>
    <p:extLst>
      <p:ext uri="{BB962C8B-B14F-4D97-AF65-F5344CB8AC3E}">
        <p14:creationId xmlns:p14="http://schemas.microsoft.com/office/powerpoint/2010/main" val="3523388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96" y="1476624"/>
            <a:ext cx="8701876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Ressources alternatives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raccordement aux bornes d’irrigation de l’ASA de Blaignac : 30 000 € HT + difficultés à obtenir les autorisations de passage en parcelles privées voisines.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pas de cours d’eau à proximité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Stratégie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cibler les alluvions de la Garonne jusqu’à 20 m de profondeur </a:t>
            </a:r>
            <a:r>
              <a:rPr lang="fr-FR" b="1" u="sng" dirty="0"/>
              <a:t>en priorité </a:t>
            </a:r>
            <a:r>
              <a:rPr lang="fr-FR" dirty="0"/>
              <a:t>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b="1" u="sng" dirty="0"/>
              <a:t>en l’absence de résultats satisfaisants </a:t>
            </a:r>
            <a:r>
              <a:rPr lang="fr-FR" dirty="0"/>
              <a:t>approfondissement à l’Oligocène jusqu’à environ 40 m de profondeur.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5091837-40EF-44F7-A0E0-2B5E75678C33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un projet de création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forage agricole à Loupiac-de-la-Réole</a:t>
            </a:r>
          </a:p>
        </p:txBody>
      </p:sp>
    </p:spTree>
    <p:extLst>
      <p:ext uri="{BB962C8B-B14F-4D97-AF65-F5344CB8AC3E}">
        <p14:creationId xmlns:p14="http://schemas.microsoft.com/office/powerpoint/2010/main" val="42359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252845"/>
            <a:ext cx="45647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d'avis de principe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610815"/>
            <a:ext cx="8689146" cy="4393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cible 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plio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-quaternaire (hors SAGE) privilégiée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visée en solution alternative, à savoir l’Oligocène centre à l’équilibre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usages de l'eau à savoir l’irrigation de cultures maraîchères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cohérence entre le besoin identifié et la demande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l’optimisation des usages prévue par le pétitionnaire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sous réserve :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qu’en cas d’approfondissement à l’Oligocène, la démonstration soit apportée de l’absence de résultats satisfaisants le besoin au Plio-quaternaire ;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que l’ouvrage soit réalisé dans les règles de l’art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de création d’un forage destiné à capter en priorité le Plio-Quaternaire et l'Oligocène en solution de repli peut être jugé compatible avec le SAGE Nappes profondes de Gironde.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883E422-198D-4B18-89A2-05DB2D38EED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un projet de création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forage agricole à Loupiac-de-la-Réole</a:t>
            </a:r>
          </a:p>
        </p:txBody>
      </p:sp>
    </p:spTree>
    <p:extLst>
      <p:ext uri="{BB962C8B-B14F-4D97-AF65-F5344CB8AC3E}">
        <p14:creationId xmlns:p14="http://schemas.microsoft.com/office/powerpoint/2010/main" val="42238487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1984</TotalTime>
  <Words>392</Words>
  <Application>Microsoft Office PowerPoint</Application>
  <PresentationFormat>Affichage à l'écran (4:3)</PresentationFormat>
  <Paragraphs>53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134</cp:revision>
  <dcterms:created xsi:type="dcterms:W3CDTF">2018-06-11T08:02:18Z</dcterms:created>
  <dcterms:modified xsi:type="dcterms:W3CDTF">2022-01-11T08:18:42Z</dcterms:modified>
</cp:coreProperties>
</file>