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48" r:id="rId2"/>
    <p:sldId id="449" r:id="rId3"/>
    <p:sldId id="464" r:id="rId4"/>
    <p:sldId id="465" r:id="rId5"/>
    <p:sldId id="466" r:id="rId6"/>
    <p:sldId id="467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6" d="100"/>
          <a:sy n="106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05/01/2022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05/01/2022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10 janvier 2022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1401032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10-févr.-21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rabattement de nappe SCI Sud-Ouest à Bègles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17-févr.-21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compléments fournis pour le projet de régularisation du forage Maison Blanche au Haillan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26-mars-21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d'augmentation du volume prélevé sur le forage oligocène de Cacolac à Léognan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31-mars-21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forage agricole à St-Ciers d'Abzac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13-avr.-21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EARL RAIMAUT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principe sur la demande de mise en exploitation d'un forage agricole à Cudos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création d'un forage à l'Eocène centre pour l'arrosage du château Figeac à Saint-Emilion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89176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compléments fournis pour la régularisation du forage Maison Blanche au Haillan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53811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création d'un forage agricole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16853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l'autorisation environnementale pour la STEP Condat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56795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création d'un forage agricole à Martillac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71379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méthaniseur de CVE Port de Bordeaux à Ambarès-et-Lagrave et Bassens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47655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435784"/>
              </p:ext>
            </p:extLst>
          </p:nvPr>
        </p:nvGraphicFramePr>
        <p:xfrm>
          <a:off x="294146" y="1449000"/>
          <a:ext cx="8548411" cy="5075603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18-mai-21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remplacement d'un forage d'arrosage de stade à Quinsac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18-mai-21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régularisation d'un forage d'arrosage de stade à Saint-Caprais-de-Bordeaux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02-juin-21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demande de création d'un forage de reconnaissance à Sauviac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907604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06-juil.-21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sur la régularité de la DAE des forages Lamothe 2 à Loupiac et La Gravette à Cadillac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70716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09-juil.-21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la demande d'autorisation de travaux miniers pour un projet de stockage souterrain d'énergie à Cadaujac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26078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15-juil.-21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projet de forage ICPE pour l'arrosage de granulats et de pistes à Floirac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95339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15-juil.-21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projet de forages pour l'arrosage de stades aux Artigues-de-Lussac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67861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10-août-21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projet de méthaniseur de CVE à </a:t>
                      </a:r>
                      <a:r>
                        <a:rPr lang="fr-FR" sz="10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Mios</a:t>
                      </a:r>
                      <a:endParaRPr lang="fr-FR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34625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10-août-21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l'autorisation environnementale "Parc des Graves II" à </a:t>
                      </a:r>
                      <a:r>
                        <a:rPr lang="fr-FR" sz="10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Ayguemortes-les-Graves</a:t>
                      </a:r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et à la Brède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62513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10-août-21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l'autorisation environnementale GSM à Landiras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4834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10-août-21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l'autorisation environnementale ZAC du "Pas de Soc II" à Avensan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22029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11-août-21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Avis sur le projet de forages agricoles à Mongauzy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694276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3442332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349225"/>
              </p:ext>
            </p:extLst>
          </p:nvPr>
        </p:nvGraphicFramePr>
        <p:xfrm>
          <a:off x="294146" y="1449000"/>
          <a:ext cx="8548411" cy="3904310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30-août-21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création d'un forage miocène MSF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08-sept.-21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projet de renouvellement et d'extension de la carrière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Comteau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de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Roubisque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à Saint-Aubin-de-Blaye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81142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15-oct.-21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projet Ariangroup continuité écologique de la Jalle à Saint-Médard-en-Jalles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06749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15-oct.-21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RTE de liaison électrique France-Espagne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476964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19-oct.-21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rabattement nappe carrière à Cabanac-et-Villagrains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7503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19-oct.-21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 (40)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deux forages et d'un piézomètre pour l'irrigation à Moustey (40)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15-nov.-21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prélèvement du forage du parc du château d'Armailhac à Pauillac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51949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13-déc.-21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dossier RTE de liaison électrique France-Espagne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93985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13-déc.-21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prélèvement du forage du parc du château d'Armailhac à Pauillac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25081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19827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196356F-3659-4434-A6A5-19A53A23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20" y="1628800"/>
            <a:ext cx="84264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Au 31 décembre 2021, 103 dossiers reçus et instruits avec pour suite : 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7E9E6A2A-6716-40D5-9829-90524686A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30" y="2037618"/>
            <a:ext cx="6638426" cy="394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/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32 réponses au titre de la délégation dont :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Trebuchet MS" panose="020B0603020202020204" pitchFamily="34" charset="0"/>
              <a:buChar char="–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13 projets ne concernant pas le SAGE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Trebuchet MS" panose="020B0603020202020204" pitchFamily="34" charset="0"/>
              <a:buChar char="–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12 projets compatibles avec le SAGE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Trebuchet MS" panose="020B0603020202020204" pitchFamily="34" charset="0"/>
              <a:buChar char="–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3 projets incomplets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Trebuchet MS" panose="020B0603020202020204" pitchFamily="34" charset="0"/>
              <a:buChar char="–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avis de présentation à la prochaine CLE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Trebuchet MS" panose="020B0603020202020204" pitchFamily="34" charset="0"/>
              <a:buChar char="–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contributions sur la complétude du dossier</a:t>
            </a:r>
          </a:p>
          <a:p>
            <a:pPr marL="742950" lvl="1" indent="-285750" algn="just">
              <a:lnSpc>
                <a:spcPct val="20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 présentés à la CLE du 15 février 2021</a:t>
            </a:r>
          </a:p>
          <a:p>
            <a:pPr marL="742950" lvl="1" indent="-285750" algn="just">
              <a:lnSpc>
                <a:spcPct val="20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 présentés à la CLE du 28 juin 2021</a:t>
            </a:r>
          </a:p>
          <a:p>
            <a:pPr marL="742950" lvl="1" indent="-285750" algn="just">
              <a:lnSpc>
                <a:spcPct val="20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65 transmis pour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3829189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4995</TotalTime>
  <Words>786</Words>
  <Application>Microsoft Office PowerPoint</Application>
  <PresentationFormat>Affichage à l'écran (4:3)</PresentationFormat>
  <Paragraphs>164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</vt:lpstr>
      <vt:lpstr>Compte rendu de l'exercice 2021 de la délégation donnée au SMEGREG</vt:lpstr>
      <vt:lpstr>Compte rendu de l'exercice 2021 de la délégation donnée au SMEGREG</vt:lpstr>
      <vt:lpstr>Compte rendu de l'exercice 2021 de la délégation donnée au SMEGREG</vt:lpstr>
      <vt:lpstr>Compte rendu de l'exercice 2021 de la délégation donnée au SMEGREG</vt:lpstr>
      <vt:lpstr>Compte rendu de l'exercice 2021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Alexis Lafficher</cp:lastModifiedBy>
  <cp:revision>291</cp:revision>
  <cp:lastPrinted>2017-10-06T08:09:19Z</cp:lastPrinted>
  <dcterms:created xsi:type="dcterms:W3CDTF">2015-09-15T19:44:09Z</dcterms:created>
  <dcterms:modified xsi:type="dcterms:W3CDTF">2022-01-05T13:04:18Z</dcterms:modified>
</cp:coreProperties>
</file>