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2"/>
  </p:notesMasterIdLst>
  <p:handoutMasterIdLst>
    <p:handoutMasterId r:id="rId13"/>
  </p:handoutMasterIdLst>
  <p:sldIdLst>
    <p:sldId id="440" r:id="rId2"/>
    <p:sldId id="738" r:id="rId3"/>
    <p:sldId id="742" r:id="rId4"/>
    <p:sldId id="744" r:id="rId5"/>
    <p:sldId id="746" r:id="rId6"/>
    <p:sldId id="741" r:id="rId7"/>
    <p:sldId id="758" r:id="rId8"/>
    <p:sldId id="759" r:id="rId9"/>
    <p:sldId id="760" r:id="rId10"/>
    <p:sldId id="756" r:id="rId11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6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63B"/>
    <a:srgbClr val="0077D4"/>
    <a:srgbClr val="FFFFFF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283" autoAdjust="0"/>
  </p:normalViewPr>
  <p:slideViewPr>
    <p:cSldViewPr>
      <p:cViewPr varScale="1">
        <p:scale>
          <a:sx n="104" d="100"/>
          <a:sy n="104" d="100"/>
        </p:scale>
        <p:origin x="160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11/01/2022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11/01/2022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12" tIns="44106" rIns="88212" bIns="44106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88212" tIns="44106" rIns="88212" bIns="44106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88212" tIns="44106" rIns="88212" bIns="44106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491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46C86ACA-3C32-465D-A2E9-5A163A1CEA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F38DEF5A-8BAA-4042-BF04-40CE0EC3B7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C4402978-49AD-484A-BE54-9FB270049D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2" y="579008"/>
            <a:ext cx="200495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48D4D-4018-4591-896F-F0BE49B07B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7855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7E10-E1EF-4FA0-8B1F-FA87971F2D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646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516D2-B581-457C-8592-D1EA47FE177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11/01/2022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940388" cy="2101850"/>
          </a:xfrm>
        </p:spPr>
        <p:txBody>
          <a:bodyPr>
            <a:normAutofit/>
          </a:bodyPr>
          <a:lstStyle/>
          <a:p>
            <a:r>
              <a:rPr lang="fr-FR" sz="3200" dirty="0"/>
              <a:t>Révision des autorisations de prélèvements pour les collectivités AEP</a:t>
            </a:r>
            <a:br>
              <a:rPr lang="fr-FR" sz="3200" dirty="0"/>
            </a:br>
            <a:r>
              <a:rPr lang="fr-FR" sz="3200" dirty="0"/>
              <a:t>Point d’avancement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10 janvier 2022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grpSp>
        <p:nvGrpSpPr>
          <p:cNvPr id="156" name="Groupe 155">
            <a:extLst>
              <a:ext uri="{FF2B5EF4-FFF2-40B4-BE49-F238E27FC236}">
                <a16:creationId xmlns:a16="http://schemas.microsoft.com/office/drawing/2014/main" id="{1177178F-A600-4F8B-8F8D-F6058AC258C8}"/>
              </a:ext>
            </a:extLst>
          </p:cNvPr>
          <p:cNvGrpSpPr>
            <a:grpSpLocks noChangeAspect="1"/>
          </p:cNvGrpSpPr>
          <p:nvPr/>
        </p:nvGrpSpPr>
        <p:grpSpPr>
          <a:xfrm>
            <a:off x="275927" y="1549155"/>
            <a:ext cx="2346792" cy="4234861"/>
            <a:chOff x="307368" y="1415644"/>
            <a:chExt cx="2760002" cy="4980511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0E3EA0F-4E26-4BC6-BA23-8C1E50163002}"/>
                </a:ext>
              </a:extLst>
            </p:cNvPr>
            <p:cNvGrpSpPr/>
            <p:nvPr/>
          </p:nvGrpSpPr>
          <p:grpSpPr>
            <a:xfrm>
              <a:off x="307368" y="1415644"/>
              <a:ext cx="2760002" cy="301673"/>
              <a:chOff x="360754" y="1415644"/>
              <a:chExt cx="2760002" cy="301673"/>
            </a:xfrm>
          </p:grpSpPr>
          <p:pic>
            <p:nvPicPr>
              <p:cNvPr id="4" name="Image 3">
                <a:extLst>
                  <a:ext uri="{FF2B5EF4-FFF2-40B4-BE49-F238E27FC236}">
                    <a16:creationId xmlns:a16="http://schemas.microsoft.com/office/drawing/2014/main" id="{A05BD569-FB3A-4480-B43C-9DF55873E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" name="Image 6">
                <a:extLst>
                  <a:ext uri="{FF2B5EF4-FFF2-40B4-BE49-F238E27FC236}">
                    <a16:creationId xmlns:a16="http://schemas.microsoft.com/office/drawing/2014/main" id="{AAFC40C1-A1D2-4653-99FE-0F7A3224B6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" name="Image 8">
                <a:extLst>
                  <a:ext uri="{FF2B5EF4-FFF2-40B4-BE49-F238E27FC236}">
                    <a16:creationId xmlns:a16="http://schemas.microsoft.com/office/drawing/2014/main" id="{EA3296C1-C08C-4F32-BA0A-6B52A24DAF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C7335137-027C-413E-A062-F453391C38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" name="Image 10">
                <a:extLst>
                  <a:ext uri="{FF2B5EF4-FFF2-40B4-BE49-F238E27FC236}">
                    <a16:creationId xmlns:a16="http://schemas.microsoft.com/office/drawing/2014/main" id="{146D9523-8822-4D63-9A0D-D4BDC5AA3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" name="Image 11">
                <a:extLst>
                  <a:ext uri="{FF2B5EF4-FFF2-40B4-BE49-F238E27FC236}">
                    <a16:creationId xmlns:a16="http://schemas.microsoft.com/office/drawing/2014/main" id="{167DB180-4552-4739-97DE-1E8EC82070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D56D13D0-B1D5-4562-872D-32219912B2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234EE0BC-9ED7-4118-B5EE-C490A12F4B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9FA992EC-21C5-4B76-9BAB-C1FC8A6F89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1B30E4EB-18B8-4EF6-8A2D-A3C80A83E4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0F858DA-2A0E-4207-B7B3-BCF18C7E2EB8}"/>
                </a:ext>
              </a:extLst>
            </p:cNvPr>
            <p:cNvGrpSpPr/>
            <p:nvPr/>
          </p:nvGrpSpPr>
          <p:grpSpPr>
            <a:xfrm>
              <a:off x="307368" y="2158093"/>
              <a:ext cx="2760002" cy="301673"/>
              <a:chOff x="360754" y="1415644"/>
              <a:chExt cx="2760002" cy="301673"/>
            </a:xfrm>
          </p:grpSpPr>
          <p:pic>
            <p:nvPicPr>
              <p:cNvPr id="25" name="Image 24">
                <a:extLst>
                  <a:ext uri="{FF2B5EF4-FFF2-40B4-BE49-F238E27FC236}">
                    <a16:creationId xmlns:a16="http://schemas.microsoft.com/office/drawing/2014/main" id="{C69FB426-CEB0-46FC-9371-FE2B3E3C5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6" name="Image 25">
                <a:extLst>
                  <a:ext uri="{FF2B5EF4-FFF2-40B4-BE49-F238E27FC236}">
                    <a16:creationId xmlns:a16="http://schemas.microsoft.com/office/drawing/2014/main" id="{CAE44EAA-0A24-4E0F-86DA-C3A66BCA3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7" name="Image 26">
                <a:extLst>
                  <a:ext uri="{FF2B5EF4-FFF2-40B4-BE49-F238E27FC236}">
                    <a16:creationId xmlns:a16="http://schemas.microsoft.com/office/drawing/2014/main" id="{AE25E295-8C21-49D3-880D-91D5F0904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8" name="Image 27">
                <a:extLst>
                  <a:ext uri="{FF2B5EF4-FFF2-40B4-BE49-F238E27FC236}">
                    <a16:creationId xmlns:a16="http://schemas.microsoft.com/office/drawing/2014/main" id="{395BC464-36E0-4D7C-8AF4-DA852C114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29" name="Image 28">
                <a:extLst>
                  <a:ext uri="{FF2B5EF4-FFF2-40B4-BE49-F238E27FC236}">
                    <a16:creationId xmlns:a16="http://schemas.microsoft.com/office/drawing/2014/main" id="{632D486A-8A11-4139-AD9C-BF8201B4E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0" name="Image 29">
                <a:extLst>
                  <a:ext uri="{FF2B5EF4-FFF2-40B4-BE49-F238E27FC236}">
                    <a16:creationId xmlns:a16="http://schemas.microsoft.com/office/drawing/2014/main" id="{3C360755-8F18-4C0E-BCE0-6E7DF7E407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id="{DD3992F8-3FD3-4A23-B2B2-15B5231FD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4AFB1202-2CC8-4150-B4AA-71A42DA5AA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67C505ED-74FF-47FE-B88D-C935D2319A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4" name="Image 33">
                <a:extLst>
                  <a:ext uri="{FF2B5EF4-FFF2-40B4-BE49-F238E27FC236}">
                    <a16:creationId xmlns:a16="http://schemas.microsoft.com/office/drawing/2014/main" id="{9ACA3BC5-501B-4BED-B497-47C439DDED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35" name="Groupe 34">
              <a:extLst>
                <a:ext uri="{FF2B5EF4-FFF2-40B4-BE49-F238E27FC236}">
                  <a16:creationId xmlns:a16="http://schemas.microsoft.com/office/drawing/2014/main" id="{FEE85674-55F4-4AAA-AA3B-4947BBF5EC77}"/>
                </a:ext>
              </a:extLst>
            </p:cNvPr>
            <p:cNvGrpSpPr/>
            <p:nvPr/>
          </p:nvGrpSpPr>
          <p:grpSpPr>
            <a:xfrm>
              <a:off x="307368" y="1777246"/>
              <a:ext cx="2760002" cy="301673"/>
              <a:chOff x="360754" y="1415644"/>
              <a:chExt cx="2760002" cy="301673"/>
            </a:xfrm>
          </p:grpSpPr>
          <p:pic>
            <p:nvPicPr>
              <p:cNvPr id="36" name="Image 35">
                <a:extLst>
                  <a:ext uri="{FF2B5EF4-FFF2-40B4-BE49-F238E27FC236}">
                    <a16:creationId xmlns:a16="http://schemas.microsoft.com/office/drawing/2014/main" id="{7D78F3F6-E05E-4D74-80A1-197B7B6D1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7" name="Image 36">
                <a:extLst>
                  <a:ext uri="{FF2B5EF4-FFF2-40B4-BE49-F238E27FC236}">
                    <a16:creationId xmlns:a16="http://schemas.microsoft.com/office/drawing/2014/main" id="{615F2032-E102-48EE-BBC0-700AA4DD9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8" name="Image 37">
                <a:extLst>
                  <a:ext uri="{FF2B5EF4-FFF2-40B4-BE49-F238E27FC236}">
                    <a16:creationId xmlns:a16="http://schemas.microsoft.com/office/drawing/2014/main" id="{7968EE91-03C2-4C74-AEB1-DDB3E298C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39" name="Image 38">
                <a:extLst>
                  <a:ext uri="{FF2B5EF4-FFF2-40B4-BE49-F238E27FC236}">
                    <a16:creationId xmlns:a16="http://schemas.microsoft.com/office/drawing/2014/main" id="{64711D7B-8DBA-4631-97B9-0891D97473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0" name="Image 39">
                <a:extLst>
                  <a:ext uri="{FF2B5EF4-FFF2-40B4-BE49-F238E27FC236}">
                    <a16:creationId xmlns:a16="http://schemas.microsoft.com/office/drawing/2014/main" id="{2E5181C8-58B8-4764-9EC2-3A3EA0BA5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1" name="Image 40">
                <a:extLst>
                  <a:ext uri="{FF2B5EF4-FFF2-40B4-BE49-F238E27FC236}">
                    <a16:creationId xmlns:a16="http://schemas.microsoft.com/office/drawing/2014/main" id="{912247C1-BE18-4A52-A223-DFD181304E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2" name="Image 41">
                <a:extLst>
                  <a:ext uri="{FF2B5EF4-FFF2-40B4-BE49-F238E27FC236}">
                    <a16:creationId xmlns:a16="http://schemas.microsoft.com/office/drawing/2014/main" id="{2C7E92BB-E422-4D05-8BAC-8903DAF8AF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3" name="Image 42">
                <a:extLst>
                  <a:ext uri="{FF2B5EF4-FFF2-40B4-BE49-F238E27FC236}">
                    <a16:creationId xmlns:a16="http://schemas.microsoft.com/office/drawing/2014/main" id="{C9C9BAA9-AC5D-460E-B368-375551CA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4" name="Image 43">
                <a:extLst>
                  <a:ext uri="{FF2B5EF4-FFF2-40B4-BE49-F238E27FC236}">
                    <a16:creationId xmlns:a16="http://schemas.microsoft.com/office/drawing/2014/main" id="{9CC12065-309B-44BE-BB34-056F57B516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5" name="Image 44">
                <a:extLst>
                  <a:ext uri="{FF2B5EF4-FFF2-40B4-BE49-F238E27FC236}">
                    <a16:creationId xmlns:a16="http://schemas.microsoft.com/office/drawing/2014/main" id="{637FBB06-A9C5-4E29-998D-CA57AD9692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46" name="Groupe 45">
              <a:extLst>
                <a:ext uri="{FF2B5EF4-FFF2-40B4-BE49-F238E27FC236}">
                  <a16:creationId xmlns:a16="http://schemas.microsoft.com/office/drawing/2014/main" id="{66ECF608-531D-421D-A745-3E85672DDC50}"/>
                </a:ext>
              </a:extLst>
            </p:cNvPr>
            <p:cNvGrpSpPr/>
            <p:nvPr/>
          </p:nvGrpSpPr>
          <p:grpSpPr>
            <a:xfrm>
              <a:off x="307368" y="2578489"/>
              <a:ext cx="2760002" cy="301673"/>
              <a:chOff x="360754" y="1415644"/>
              <a:chExt cx="2760002" cy="301673"/>
            </a:xfrm>
          </p:grpSpPr>
          <p:pic>
            <p:nvPicPr>
              <p:cNvPr id="47" name="Image 46">
                <a:extLst>
                  <a:ext uri="{FF2B5EF4-FFF2-40B4-BE49-F238E27FC236}">
                    <a16:creationId xmlns:a16="http://schemas.microsoft.com/office/drawing/2014/main" id="{92F15156-373D-4459-84B0-A7C67156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8" name="Image 47">
                <a:extLst>
                  <a:ext uri="{FF2B5EF4-FFF2-40B4-BE49-F238E27FC236}">
                    <a16:creationId xmlns:a16="http://schemas.microsoft.com/office/drawing/2014/main" id="{2E1A4B0B-FABC-41F7-8FB4-B17A44B026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49" name="Image 48">
                <a:extLst>
                  <a:ext uri="{FF2B5EF4-FFF2-40B4-BE49-F238E27FC236}">
                    <a16:creationId xmlns:a16="http://schemas.microsoft.com/office/drawing/2014/main" id="{27FAA56C-FF68-481C-89A1-BD71225E3E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0" name="Image 49">
                <a:extLst>
                  <a:ext uri="{FF2B5EF4-FFF2-40B4-BE49-F238E27FC236}">
                    <a16:creationId xmlns:a16="http://schemas.microsoft.com/office/drawing/2014/main" id="{A13A3C34-3E16-4D90-ACB7-B91945076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5F65BE9C-902A-4443-BAD6-E3D09CAE95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57739748-CE0C-4935-A45E-4885AE370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3" name="Image 52">
                <a:extLst>
                  <a:ext uri="{FF2B5EF4-FFF2-40B4-BE49-F238E27FC236}">
                    <a16:creationId xmlns:a16="http://schemas.microsoft.com/office/drawing/2014/main" id="{50D4F8E0-7D1A-44BD-86F6-3C4B89068B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4" name="Image 53">
                <a:extLst>
                  <a:ext uri="{FF2B5EF4-FFF2-40B4-BE49-F238E27FC236}">
                    <a16:creationId xmlns:a16="http://schemas.microsoft.com/office/drawing/2014/main" id="{8943B441-3BD6-4344-832E-1224FB659F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5" name="Image 54">
                <a:extLst>
                  <a:ext uri="{FF2B5EF4-FFF2-40B4-BE49-F238E27FC236}">
                    <a16:creationId xmlns:a16="http://schemas.microsoft.com/office/drawing/2014/main" id="{AA2EAD11-C3BE-4E82-A39D-DD652D0F7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6" name="Image 55">
                <a:extLst>
                  <a:ext uri="{FF2B5EF4-FFF2-40B4-BE49-F238E27FC236}">
                    <a16:creationId xmlns:a16="http://schemas.microsoft.com/office/drawing/2014/main" id="{864F1542-BD00-4277-9A41-E56A5D2DB1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57" name="Groupe 56">
              <a:extLst>
                <a:ext uri="{FF2B5EF4-FFF2-40B4-BE49-F238E27FC236}">
                  <a16:creationId xmlns:a16="http://schemas.microsoft.com/office/drawing/2014/main" id="{D758E305-1223-4443-918F-3CD0ADEC1BB3}"/>
                </a:ext>
              </a:extLst>
            </p:cNvPr>
            <p:cNvGrpSpPr/>
            <p:nvPr/>
          </p:nvGrpSpPr>
          <p:grpSpPr>
            <a:xfrm>
              <a:off x="307368" y="2960791"/>
              <a:ext cx="2760002" cy="301673"/>
              <a:chOff x="360754" y="1415644"/>
              <a:chExt cx="2760002" cy="301673"/>
            </a:xfrm>
          </p:grpSpPr>
          <p:pic>
            <p:nvPicPr>
              <p:cNvPr id="58" name="Image 57">
                <a:extLst>
                  <a:ext uri="{FF2B5EF4-FFF2-40B4-BE49-F238E27FC236}">
                    <a16:creationId xmlns:a16="http://schemas.microsoft.com/office/drawing/2014/main" id="{B1BD715D-A388-4DC9-A4EE-7892CAFF07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59" name="Image 58">
                <a:extLst>
                  <a:ext uri="{FF2B5EF4-FFF2-40B4-BE49-F238E27FC236}">
                    <a16:creationId xmlns:a16="http://schemas.microsoft.com/office/drawing/2014/main" id="{5EE67A4D-4CD3-4B11-816E-3166C749F6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0" name="Image 59">
                <a:extLst>
                  <a:ext uri="{FF2B5EF4-FFF2-40B4-BE49-F238E27FC236}">
                    <a16:creationId xmlns:a16="http://schemas.microsoft.com/office/drawing/2014/main" id="{BB7A08CA-E880-4D60-B76F-33F7D046DE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1" name="Image 60">
                <a:extLst>
                  <a:ext uri="{FF2B5EF4-FFF2-40B4-BE49-F238E27FC236}">
                    <a16:creationId xmlns:a16="http://schemas.microsoft.com/office/drawing/2014/main" id="{2AA9AA03-E049-49AC-9844-CF40AD9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2" name="Image 61">
                <a:extLst>
                  <a:ext uri="{FF2B5EF4-FFF2-40B4-BE49-F238E27FC236}">
                    <a16:creationId xmlns:a16="http://schemas.microsoft.com/office/drawing/2014/main" id="{A1FAB419-DFFD-4D72-BF14-96D478170B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3" name="Image 62">
                <a:extLst>
                  <a:ext uri="{FF2B5EF4-FFF2-40B4-BE49-F238E27FC236}">
                    <a16:creationId xmlns:a16="http://schemas.microsoft.com/office/drawing/2014/main" id="{A22B810D-3F2A-4DF7-BDF5-4EE749340A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4" name="Image 63">
                <a:extLst>
                  <a:ext uri="{FF2B5EF4-FFF2-40B4-BE49-F238E27FC236}">
                    <a16:creationId xmlns:a16="http://schemas.microsoft.com/office/drawing/2014/main" id="{99C5EB38-ACF4-4D0E-A056-9FE9E0C6A1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5" name="Image 64">
                <a:extLst>
                  <a:ext uri="{FF2B5EF4-FFF2-40B4-BE49-F238E27FC236}">
                    <a16:creationId xmlns:a16="http://schemas.microsoft.com/office/drawing/2014/main" id="{59AF0AEA-3B54-49BA-8005-8CC0861B9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6" name="Image 65">
                <a:extLst>
                  <a:ext uri="{FF2B5EF4-FFF2-40B4-BE49-F238E27FC236}">
                    <a16:creationId xmlns:a16="http://schemas.microsoft.com/office/drawing/2014/main" id="{1945D0B2-E809-4DA4-84B9-C9A707C815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67" name="Image 66">
                <a:extLst>
                  <a:ext uri="{FF2B5EF4-FFF2-40B4-BE49-F238E27FC236}">
                    <a16:creationId xmlns:a16="http://schemas.microsoft.com/office/drawing/2014/main" id="{312BF9AB-5246-4670-819D-A3662F7B7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4F0AAA07-C3C5-437E-80EF-68BB7217AB76}"/>
                </a:ext>
              </a:extLst>
            </p:cNvPr>
            <p:cNvGrpSpPr/>
            <p:nvPr/>
          </p:nvGrpSpPr>
          <p:grpSpPr>
            <a:xfrm>
              <a:off x="307368" y="3343559"/>
              <a:ext cx="2760002" cy="301673"/>
              <a:chOff x="360754" y="1415644"/>
              <a:chExt cx="2760002" cy="301673"/>
            </a:xfrm>
          </p:grpSpPr>
          <p:pic>
            <p:nvPicPr>
              <p:cNvPr id="69" name="Image 68">
                <a:extLst>
                  <a:ext uri="{FF2B5EF4-FFF2-40B4-BE49-F238E27FC236}">
                    <a16:creationId xmlns:a16="http://schemas.microsoft.com/office/drawing/2014/main" id="{737E5ADD-E9FB-4541-AA16-1BB53954E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0" name="Image 69">
                <a:extLst>
                  <a:ext uri="{FF2B5EF4-FFF2-40B4-BE49-F238E27FC236}">
                    <a16:creationId xmlns:a16="http://schemas.microsoft.com/office/drawing/2014/main" id="{E6B4A910-A2E9-49C1-A3B3-F14994D9A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1" name="Image 70">
                <a:extLst>
                  <a:ext uri="{FF2B5EF4-FFF2-40B4-BE49-F238E27FC236}">
                    <a16:creationId xmlns:a16="http://schemas.microsoft.com/office/drawing/2014/main" id="{0C18032F-4171-4D16-B6D8-692CA7612A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2" name="Image 71">
                <a:extLst>
                  <a:ext uri="{FF2B5EF4-FFF2-40B4-BE49-F238E27FC236}">
                    <a16:creationId xmlns:a16="http://schemas.microsoft.com/office/drawing/2014/main" id="{36E2451B-C8DF-4A78-A0EF-AD6859BA4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3" name="Image 72">
                <a:extLst>
                  <a:ext uri="{FF2B5EF4-FFF2-40B4-BE49-F238E27FC236}">
                    <a16:creationId xmlns:a16="http://schemas.microsoft.com/office/drawing/2014/main" id="{3A60E6F0-C16C-4995-9146-00C8984883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4" name="Image 73">
                <a:extLst>
                  <a:ext uri="{FF2B5EF4-FFF2-40B4-BE49-F238E27FC236}">
                    <a16:creationId xmlns:a16="http://schemas.microsoft.com/office/drawing/2014/main" id="{FB4E9889-B79B-4D7E-8BD6-6C8F0DA36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5" name="Image 74">
                <a:extLst>
                  <a:ext uri="{FF2B5EF4-FFF2-40B4-BE49-F238E27FC236}">
                    <a16:creationId xmlns:a16="http://schemas.microsoft.com/office/drawing/2014/main" id="{65297818-261C-4DC6-B25E-90E379D93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6" name="Image 75">
                <a:extLst>
                  <a:ext uri="{FF2B5EF4-FFF2-40B4-BE49-F238E27FC236}">
                    <a16:creationId xmlns:a16="http://schemas.microsoft.com/office/drawing/2014/main" id="{8FA9FC0B-A77B-4480-8FF6-A29B34BC6C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7" name="Image 76">
                <a:extLst>
                  <a:ext uri="{FF2B5EF4-FFF2-40B4-BE49-F238E27FC236}">
                    <a16:creationId xmlns:a16="http://schemas.microsoft.com/office/drawing/2014/main" id="{401264E6-180D-41FF-A4C8-77A634F6D1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78" name="Image 77">
                <a:extLst>
                  <a:ext uri="{FF2B5EF4-FFF2-40B4-BE49-F238E27FC236}">
                    <a16:creationId xmlns:a16="http://schemas.microsoft.com/office/drawing/2014/main" id="{D311A365-0744-428D-8607-00243293D1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63BC1807-EB55-478E-8BFB-A9CC8BF18490}"/>
                </a:ext>
              </a:extLst>
            </p:cNvPr>
            <p:cNvGrpSpPr/>
            <p:nvPr/>
          </p:nvGrpSpPr>
          <p:grpSpPr>
            <a:xfrm>
              <a:off x="307368" y="3752623"/>
              <a:ext cx="2760002" cy="301673"/>
              <a:chOff x="360754" y="1415644"/>
              <a:chExt cx="2760002" cy="301673"/>
            </a:xfrm>
          </p:grpSpPr>
          <p:pic>
            <p:nvPicPr>
              <p:cNvPr id="80" name="Image 79">
                <a:extLst>
                  <a:ext uri="{FF2B5EF4-FFF2-40B4-BE49-F238E27FC236}">
                    <a16:creationId xmlns:a16="http://schemas.microsoft.com/office/drawing/2014/main" id="{2525D8C3-6328-4D72-8F32-143348237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1" name="Image 80">
                <a:extLst>
                  <a:ext uri="{FF2B5EF4-FFF2-40B4-BE49-F238E27FC236}">
                    <a16:creationId xmlns:a16="http://schemas.microsoft.com/office/drawing/2014/main" id="{3950B4BF-4849-4B4A-AA94-6F858332AD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2" name="Image 81">
                <a:extLst>
                  <a:ext uri="{FF2B5EF4-FFF2-40B4-BE49-F238E27FC236}">
                    <a16:creationId xmlns:a16="http://schemas.microsoft.com/office/drawing/2014/main" id="{576802D8-4F25-420A-8175-C293B14C73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3" name="Image 82">
                <a:extLst>
                  <a:ext uri="{FF2B5EF4-FFF2-40B4-BE49-F238E27FC236}">
                    <a16:creationId xmlns:a16="http://schemas.microsoft.com/office/drawing/2014/main" id="{9C0860DE-CE60-4D25-9AD9-DFFCF46779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4" name="Image 83">
                <a:extLst>
                  <a:ext uri="{FF2B5EF4-FFF2-40B4-BE49-F238E27FC236}">
                    <a16:creationId xmlns:a16="http://schemas.microsoft.com/office/drawing/2014/main" id="{A4EFDC17-B54A-470C-9834-E4E643C9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5" name="Image 84">
                <a:extLst>
                  <a:ext uri="{FF2B5EF4-FFF2-40B4-BE49-F238E27FC236}">
                    <a16:creationId xmlns:a16="http://schemas.microsoft.com/office/drawing/2014/main" id="{2E30B5D1-85BB-43AD-946D-E513A24EAC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6" name="Image 85">
                <a:extLst>
                  <a:ext uri="{FF2B5EF4-FFF2-40B4-BE49-F238E27FC236}">
                    <a16:creationId xmlns:a16="http://schemas.microsoft.com/office/drawing/2014/main" id="{402B7F2E-69A0-418E-8D95-A1697E8CE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7" name="Image 86">
                <a:extLst>
                  <a:ext uri="{FF2B5EF4-FFF2-40B4-BE49-F238E27FC236}">
                    <a16:creationId xmlns:a16="http://schemas.microsoft.com/office/drawing/2014/main" id="{96545698-5153-42D4-B286-12F3BAFBBE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8" name="Image 87">
                <a:extLst>
                  <a:ext uri="{FF2B5EF4-FFF2-40B4-BE49-F238E27FC236}">
                    <a16:creationId xmlns:a16="http://schemas.microsoft.com/office/drawing/2014/main" id="{03A1DB66-577D-4677-B7BC-AE5CCF70F4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89" name="Image 88">
                <a:extLst>
                  <a:ext uri="{FF2B5EF4-FFF2-40B4-BE49-F238E27FC236}">
                    <a16:creationId xmlns:a16="http://schemas.microsoft.com/office/drawing/2014/main" id="{E7A98636-8AC0-4378-B93B-B8F38F29C1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90" name="Groupe 89">
              <a:extLst>
                <a:ext uri="{FF2B5EF4-FFF2-40B4-BE49-F238E27FC236}">
                  <a16:creationId xmlns:a16="http://schemas.microsoft.com/office/drawing/2014/main" id="{010549DD-9186-4411-BCE6-53ACD9F372EE}"/>
                </a:ext>
              </a:extLst>
            </p:cNvPr>
            <p:cNvGrpSpPr/>
            <p:nvPr/>
          </p:nvGrpSpPr>
          <p:grpSpPr>
            <a:xfrm>
              <a:off x="307368" y="4095739"/>
              <a:ext cx="2760002" cy="301673"/>
              <a:chOff x="360754" y="1415644"/>
              <a:chExt cx="2760002" cy="301673"/>
            </a:xfrm>
          </p:grpSpPr>
          <p:pic>
            <p:nvPicPr>
              <p:cNvPr id="91" name="Image 90">
                <a:extLst>
                  <a:ext uri="{FF2B5EF4-FFF2-40B4-BE49-F238E27FC236}">
                    <a16:creationId xmlns:a16="http://schemas.microsoft.com/office/drawing/2014/main" id="{814A8209-886A-4101-AF9E-11C29B4D74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2" name="Image 91">
                <a:extLst>
                  <a:ext uri="{FF2B5EF4-FFF2-40B4-BE49-F238E27FC236}">
                    <a16:creationId xmlns:a16="http://schemas.microsoft.com/office/drawing/2014/main" id="{239B281D-A7CA-44F2-930B-9B879F7A4B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3" name="Image 92">
                <a:extLst>
                  <a:ext uri="{FF2B5EF4-FFF2-40B4-BE49-F238E27FC236}">
                    <a16:creationId xmlns:a16="http://schemas.microsoft.com/office/drawing/2014/main" id="{99F60E52-DED2-4B53-AF20-761A18700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4" name="Image 93">
                <a:extLst>
                  <a:ext uri="{FF2B5EF4-FFF2-40B4-BE49-F238E27FC236}">
                    <a16:creationId xmlns:a16="http://schemas.microsoft.com/office/drawing/2014/main" id="{FEC9953F-F895-49FA-B4F5-18D372BA8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5" name="Image 94">
                <a:extLst>
                  <a:ext uri="{FF2B5EF4-FFF2-40B4-BE49-F238E27FC236}">
                    <a16:creationId xmlns:a16="http://schemas.microsoft.com/office/drawing/2014/main" id="{9F7AB892-BAAA-4C29-B0BE-F7C64515BB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6" name="Image 95">
                <a:extLst>
                  <a:ext uri="{FF2B5EF4-FFF2-40B4-BE49-F238E27FC236}">
                    <a16:creationId xmlns:a16="http://schemas.microsoft.com/office/drawing/2014/main" id="{DB064374-FF89-4091-9BBE-1FCD697AF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7" name="Image 96">
                <a:extLst>
                  <a:ext uri="{FF2B5EF4-FFF2-40B4-BE49-F238E27FC236}">
                    <a16:creationId xmlns:a16="http://schemas.microsoft.com/office/drawing/2014/main" id="{04C6AF75-3097-4659-BF6A-C8B79F344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8" name="Image 97">
                <a:extLst>
                  <a:ext uri="{FF2B5EF4-FFF2-40B4-BE49-F238E27FC236}">
                    <a16:creationId xmlns:a16="http://schemas.microsoft.com/office/drawing/2014/main" id="{13D354E9-B0CB-42B9-980B-CE3F1D0D3C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99" name="Image 98">
                <a:extLst>
                  <a:ext uri="{FF2B5EF4-FFF2-40B4-BE49-F238E27FC236}">
                    <a16:creationId xmlns:a16="http://schemas.microsoft.com/office/drawing/2014/main" id="{FDC45B60-E13D-43D5-9FFD-72EF0F9D71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0" name="Image 99">
                <a:extLst>
                  <a:ext uri="{FF2B5EF4-FFF2-40B4-BE49-F238E27FC236}">
                    <a16:creationId xmlns:a16="http://schemas.microsoft.com/office/drawing/2014/main" id="{6015788C-CE89-4338-92A3-DA3FD5B9CC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CC865A8-028D-4E69-A98C-FA0E86436566}"/>
                </a:ext>
              </a:extLst>
            </p:cNvPr>
            <p:cNvGrpSpPr/>
            <p:nvPr/>
          </p:nvGrpSpPr>
          <p:grpSpPr>
            <a:xfrm>
              <a:off x="307368" y="4510524"/>
              <a:ext cx="2760002" cy="301673"/>
              <a:chOff x="360754" y="1415644"/>
              <a:chExt cx="2760002" cy="301673"/>
            </a:xfrm>
          </p:grpSpPr>
          <p:pic>
            <p:nvPicPr>
              <p:cNvPr id="102" name="Image 101">
                <a:extLst>
                  <a:ext uri="{FF2B5EF4-FFF2-40B4-BE49-F238E27FC236}">
                    <a16:creationId xmlns:a16="http://schemas.microsoft.com/office/drawing/2014/main" id="{2ED20200-9D6A-4FC9-8541-DD2F60F836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3" name="Image 102">
                <a:extLst>
                  <a:ext uri="{FF2B5EF4-FFF2-40B4-BE49-F238E27FC236}">
                    <a16:creationId xmlns:a16="http://schemas.microsoft.com/office/drawing/2014/main" id="{DCB3FEBA-6322-4257-99F6-BE55296F87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4" name="Image 103">
                <a:extLst>
                  <a:ext uri="{FF2B5EF4-FFF2-40B4-BE49-F238E27FC236}">
                    <a16:creationId xmlns:a16="http://schemas.microsoft.com/office/drawing/2014/main" id="{E52117E5-CF07-4217-95D5-E3842693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5" name="Image 104">
                <a:extLst>
                  <a:ext uri="{FF2B5EF4-FFF2-40B4-BE49-F238E27FC236}">
                    <a16:creationId xmlns:a16="http://schemas.microsoft.com/office/drawing/2014/main" id="{95821673-4B1F-41A2-AE83-E236A6E508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6" name="Image 105">
                <a:extLst>
                  <a:ext uri="{FF2B5EF4-FFF2-40B4-BE49-F238E27FC236}">
                    <a16:creationId xmlns:a16="http://schemas.microsoft.com/office/drawing/2014/main" id="{FF9CA437-4D7F-438B-BD00-2EB8875A2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7" name="Image 106">
                <a:extLst>
                  <a:ext uri="{FF2B5EF4-FFF2-40B4-BE49-F238E27FC236}">
                    <a16:creationId xmlns:a16="http://schemas.microsoft.com/office/drawing/2014/main" id="{A1FF6F16-BCDA-4872-8F1D-AD016A087B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8" name="Image 107">
                <a:extLst>
                  <a:ext uri="{FF2B5EF4-FFF2-40B4-BE49-F238E27FC236}">
                    <a16:creationId xmlns:a16="http://schemas.microsoft.com/office/drawing/2014/main" id="{949DCF14-6F9E-49FE-9186-1C70CC25D1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09" name="Image 108">
                <a:extLst>
                  <a:ext uri="{FF2B5EF4-FFF2-40B4-BE49-F238E27FC236}">
                    <a16:creationId xmlns:a16="http://schemas.microsoft.com/office/drawing/2014/main" id="{6305ABB3-3BDA-4508-B869-355AC784E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0" name="Image 109">
                <a:extLst>
                  <a:ext uri="{FF2B5EF4-FFF2-40B4-BE49-F238E27FC236}">
                    <a16:creationId xmlns:a16="http://schemas.microsoft.com/office/drawing/2014/main" id="{BFE64BDF-4515-4DB7-9FDE-976E84E920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1" name="Image 110">
                <a:extLst>
                  <a:ext uri="{FF2B5EF4-FFF2-40B4-BE49-F238E27FC236}">
                    <a16:creationId xmlns:a16="http://schemas.microsoft.com/office/drawing/2014/main" id="{EC2E03ED-6CBE-4E0F-995C-DC689F623C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831BCC3C-1756-4B7B-81D7-DC46C138EDF3}"/>
                </a:ext>
              </a:extLst>
            </p:cNvPr>
            <p:cNvGrpSpPr/>
            <p:nvPr/>
          </p:nvGrpSpPr>
          <p:grpSpPr>
            <a:xfrm>
              <a:off x="307368" y="4900482"/>
              <a:ext cx="2760002" cy="301673"/>
              <a:chOff x="360754" y="1415644"/>
              <a:chExt cx="2760002" cy="301673"/>
            </a:xfrm>
          </p:grpSpPr>
          <p:pic>
            <p:nvPicPr>
              <p:cNvPr id="113" name="Image 112">
                <a:extLst>
                  <a:ext uri="{FF2B5EF4-FFF2-40B4-BE49-F238E27FC236}">
                    <a16:creationId xmlns:a16="http://schemas.microsoft.com/office/drawing/2014/main" id="{66939768-9F9F-4269-ADBA-53BF012004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4" name="Image 113">
                <a:extLst>
                  <a:ext uri="{FF2B5EF4-FFF2-40B4-BE49-F238E27FC236}">
                    <a16:creationId xmlns:a16="http://schemas.microsoft.com/office/drawing/2014/main" id="{FCD87D05-9C39-4F47-9174-A12EAD4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5" name="Image 114">
                <a:extLst>
                  <a:ext uri="{FF2B5EF4-FFF2-40B4-BE49-F238E27FC236}">
                    <a16:creationId xmlns:a16="http://schemas.microsoft.com/office/drawing/2014/main" id="{1D52DA53-6095-4358-A122-EF3CD32397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6" name="Image 115">
                <a:extLst>
                  <a:ext uri="{FF2B5EF4-FFF2-40B4-BE49-F238E27FC236}">
                    <a16:creationId xmlns:a16="http://schemas.microsoft.com/office/drawing/2014/main" id="{4A8BB6D1-62AF-4963-B5B7-697501E171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7" name="Image 116">
                <a:extLst>
                  <a:ext uri="{FF2B5EF4-FFF2-40B4-BE49-F238E27FC236}">
                    <a16:creationId xmlns:a16="http://schemas.microsoft.com/office/drawing/2014/main" id="{0678D272-13FD-45C9-9CD7-380E51CC9B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8" name="Image 117">
                <a:extLst>
                  <a:ext uri="{FF2B5EF4-FFF2-40B4-BE49-F238E27FC236}">
                    <a16:creationId xmlns:a16="http://schemas.microsoft.com/office/drawing/2014/main" id="{60FC0B4D-0B06-4115-8B4F-8CC8CD47C1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19" name="Image 118">
                <a:extLst>
                  <a:ext uri="{FF2B5EF4-FFF2-40B4-BE49-F238E27FC236}">
                    <a16:creationId xmlns:a16="http://schemas.microsoft.com/office/drawing/2014/main" id="{1BE4D64A-8DD8-4CBE-9BFC-8C39E667BF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0" name="Image 119">
                <a:extLst>
                  <a:ext uri="{FF2B5EF4-FFF2-40B4-BE49-F238E27FC236}">
                    <a16:creationId xmlns:a16="http://schemas.microsoft.com/office/drawing/2014/main" id="{5213C64B-7F55-4103-BFE1-67771F4B95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1" name="Image 120">
                <a:extLst>
                  <a:ext uri="{FF2B5EF4-FFF2-40B4-BE49-F238E27FC236}">
                    <a16:creationId xmlns:a16="http://schemas.microsoft.com/office/drawing/2014/main" id="{F54B2233-8150-4A38-B0CC-A0D95B8FE5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2" name="Image 121">
                <a:extLst>
                  <a:ext uri="{FF2B5EF4-FFF2-40B4-BE49-F238E27FC236}">
                    <a16:creationId xmlns:a16="http://schemas.microsoft.com/office/drawing/2014/main" id="{C08BBA12-7A81-46AD-A866-ED4AC126F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CC813255-7B5F-4663-8BFB-1063B107AD67}"/>
                </a:ext>
              </a:extLst>
            </p:cNvPr>
            <p:cNvGrpSpPr/>
            <p:nvPr/>
          </p:nvGrpSpPr>
          <p:grpSpPr>
            <a:xfrm>
              <a:off x="307368" y="6094482"/>
              <a:ext cx="2760002" cy="301673"/>
              <a:chOff x="360754" y="1415644"/>
              <a:chExt cx="2760002" cy="301673"/>
            </a:xfrm>
          </p:grpSpPr>
          <p:pic>
            <p:nvPicPr>
              <p:cNvPr id="124" name="Image 123">
                <a:extLst>
                  <a:ext uri="{FF2B5EF4-FFF2-40B4-BE49-F238E27FC236}">
                    <a16:creationId xmlns:a16="http://schemas.microsoft.com/office/drawing/2014/main" id="{9AE8BB9B-7A96-4599-921C-1CBBA7D62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5" name="Image 124">
                <a:extLst>
                  <a:ext uri="{FF2B5EF4-FFF2-40B4-BE49-F238E27FC236}">
                    <a16:creationId xmlns:a16="http://schemas.microsoft.com/office/drawing/2014/main" id="{57D47F94-A29D-48E8-BFB0-13806A8A9B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6" name="Image 125">
                <a:extLst>
                  <a:ext uri="{FF2B5EF4-FFF2-40B4-BE49-F238E27FC236}">
                    <a16:creationId xmlns:a16="http://schemas.microsoft.com/office/drawing/2014/main" id="{2674C382-5864-4291-9C9C-ABDCD0ADDA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7" name="Image 126">
                <a:extLst>
                  <a:ext uri="{FF2B5EF4-FFF2-40B4-BE49-F238E27FC236}">
                    <a16:creationId xmlns:a16="http://schemas.microsoft.com/office/drawing/2014/main" id="{D53ACF63-2F09-410A-A45C-E8529A21C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8" name="Image 127">
                <a:extLst>
                  <a:ext uri="{FF2B5EF4-FFF2-40B4-BE49-F238E27FC236}">
                    <a16:creationId xmlns:a16="http://schemas.microsoft.com/office/drawing/2014/main" id="{34491141-68D6-4197-AEFA-9CA2E2BBE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29" name="Image 128">
                <a:extLst>
                  <a:ext uri="{FF2B5EF4-FFF2-40B4-BE49-F238E27FC236}">
                    <a16:creationId xmlns:a16="http://schemas.microsoft.com/office/drawing/2014/main" id="{4C7DAE54-82B6-43C2-8958-C0EA3CA1B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0" name="Image 129">
                <a:extLst>
                  <a:ext uri="{FF2B5EF4-FFF2-40B4-BE49-F238E27FC236}">
                    <a16:creationId xmlns:a16="http://schemas.microsoft.com/office/drawing/2014/main" id="{4BBEC630-A8E4-4323-968A-273A9181B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1" name="Image 130">
                <a:extLst>
                  <a:ext uri="{FF2B5EF4-FFF2-40B4-BE49-F238E27FC236}">
                    <a16:creationId xmlns:a16="http://schemas.microsoft.com/office/drawing/2014/main" id="{F39AA42D-A79F-46B3-87A0-526C327B76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2" name="Image 131">
                <a:extLst>
                  <a:ext uri="{FF2B5EF4-FFF2-40B4-BE49-F238E27FC236}">
                    <a16:creationId xmlns:a16="http://schemas.microsoft.com/office/drawing/2014/main" id="{0D4D1B8F-D187-480B-B51B-95C3BBE6A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3" name="Image 132">
                <a:extLst>
                  <a:ext uri="{FF2B5EF4-FFF2-40B4-BE49-F238E27FC236}">
                    <a16:creationId xmlns:a16="http://schemas.microsoft.com/office/drawing/2014/main" id="{93189E76-0220-41B9-B590-D99BB8B8C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34" name="Groupe 133">
              <a:extLst>
                <a:ext uri="{FF2B5EF4-FFF2-40B4-BE49-F238E27FC236}">
                  <a16:creationId xmlns:a16="http://schemas.microsoft.com/office/drawing/2014/main" id="{5E7967BA-E180-4FC1-B90C-B76AF32E2C50}"/>
                </a:ext>
              </a:extLst>
            </p:cNvPr>
            <p:cNvGrpSpPr/>
            <p:nvPr/>
          </p:nvGrpSpPr>
          <p:grpSpPr>
            <a:xfrm>
              <a:off x="307368" y="5692753"/>
              <a:ext cx="2760002" cy="301673"/>
              <a:chOff x="360754" y="1415644"/>
              <a:chExt cx="2760002" cy="301673"/>
            </a:xfrm>
          </p:grpSpPr>
          <p:pic>
            <p:nvPicPr>
              <p:cNvPr id="135" name="Image 134">
                <a:extLst>
                  <a:ext uri="{FF2B5EF4-FFF2-40B4-BE49-F238E27FC236}">
                    <a16:creationId xmlns:a16="http://schemas.microsoft.com/office/drawing/2014/main" id="{5CDB3BF7-9703-4F38-BAC2-2E79A5B2B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6" name="Image 135">
                <a:extLst>
                  <a:ext uri="{FF2B5EF4-FFF2-40B4-BE49-F238E27FC236}">
                    <a16:creationId xmlns:a16="http://schemas.microsoft.com/office/drawing/2014/main" id="{C27802D3-11C0-41EF-827E-086985C589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7" name="Image 136">
                <a:extLst>
                  <a:ext uri="{FF2B5EF4-FFF2-40B4-BE49-F238E27FC236}">
                    <a16:creationId xmlns:a16="http://schemas.microsoft.com/office/drawing/2014/main" id="{D594BFB6-81F5-4F9D-8503-01A13CBE4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8" name="Image 137">
                <a:extLst>
                  <a:ext uri="{FF2B5EF4-FFF2-40B4-BE49-F238E27FC236}">
                    <a16:creationId xmlns:a16="http://schemas.microsoft.com/office/drawing/2014/main" id="{A0D08319-874A-477E-AAA2-C1DC6F4D0D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39" name="Image 138">
                <a:extLst>
                  <a:ext uri="{FF2B5EF4-FFF2-40B4-BE49-F238E27FC236}">
                    <a16:creationId xmlns:a16="http://schemas.microsoft.com/office/drawing/2014/main" id="{5552D877-E22F-4AF0-938E-C65899E89F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0" name="Image 139">
                <a:extLst>
                  <a:ext uri="{FF2B5EF4-FFF2-40B4-BE49-F238E27FC236}">
                    <a16:creationId xmlns:a16="http://schemas.microsoft.com/office/drawing/2014/main" id="{59588454-0F0E-4F76-9803-4B7ED298C5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1" name="Image 140">
                <a:extLst>
                  <a:ext uri="{FF2B5EF4-FFF2-40B4-BE49-F238E27FC236}">
                    <a16:creationId xmlns:a16="http://schemas.microsoft.com/office/drawing/2014/main" id="{9981741F-87D2-45C6-B927-29FCE2328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2" name="Image 141">
                <a:extLst>
                  <a:ext uri="{FF2B5EF4-FFF2-40B4-BE49-F238E27FC236}">
                    <a16:creationId xmlns:a16="http://schemas.microsoft.com/office/drawing/2014/main" id="{E7BB2FC1-39F5-4019-AB56-BC40C2D87B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3" name="Image 142">
                <a:extLst>
                  <a:ext uri="{FF2B5EF4-FFF2-40B4-BE49-F238E27FC236}">
                    <a16:creationId xmlns:a16="http://schemas.microsoft.com/office/drawing/2014/main" id="{98BF8D19-E0CD-40BE-BB24-BEEAEB2074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4" name="Image 143">
                <a:extLst>
                  <a:ext uri="{FF2B5EF4-FFF2-40B4-BE49-F238E27FC236}">
                    <a16:creationId xmlns:a16="http://schemas.microsoft.com/office/drawing/2014/main" id="{EC06E00D-A7DC-4D80-BD9C-7755AECDA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  <p:grpSp>
          <p:nvGrpSpPr>
            <p:cNvPr id="145" name="Groupe 144">
              <a:extLst>
                <a:ext uri="{FF2B5EF4-FFF2-40B4-BE49-F238E27FC236}">
                  <a16:creationId xmlns:a16="http://schemas.microsoft.com/office/drawing/2014/main" id="{3C6EF36E-63C3-4E6E-8AD6-7756425E49C2}"/>
                </a:ext>
              </a:extLst>
            </p:cNvPr>
            <p:cNvGrpSpPr/>
            <p:nvPr/>
          </p:nvGrpSpPr>
          <p:grpSpPr>
            <a:xfrm>
              <a:off x="307368" y="5319922"/>
              <a:ext cx="2760002" cy="301673"/>
              <a:chOff x="360754" y="1415644"/>
              <a:chExt cx="2760002" cy="301673"/>
            </a:xfrm>
          </p:grpSpPr>
          <p:pic>
            <p:nvPicPr>
              <p:cNvPr id="146" name="Image 145">
                <a:extLst>
                  <a:ext uri="{FF2B5EF4-FFF2-40B4-BE49-F238E27FC236}">
                    <a16:creationId xmlns:a16="http://schemas.microsoft.com/office/drawing/2014/main" id="{FB608B08-AA7F-4314-B75B-EA9026A8FA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60754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7" name="Image 146">
                <a:extLst>
                  <a:ext uri="{FF2B5EF4-FFF2-40B4-BE49-F238E27FC236}">
                    <a16:creationId xmlns:a16="http://schemas.microsoft.com/office/drawing/2014/main" id="{FBABF837-7DD2-40D9-8670-E774EDC7A9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5060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8" name="Image 147">
                <a:extLst>
                  <a:ext uri="{FF2B5EF4-FFF2-40B4-BE49-F238E27FC236}">
                    <a16:creationId xmlns:a16="http://schemas.microsoft.com/office/drawing/2014/main" id="{29E4AE7F-A44F-4829-9F92-B71C6A461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89366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49" name="Image 148">
                <a:extLst>
                  <a:ext uri="{FF2B5EF4-FFF2-40B4-BE49-F238E27FC236}">
                    <a16:creationId xmlns:a16="http://schemas.microsoft.com/office/drawing/2014/main" id="{DE2515C4-BBAD-4342-A7B1-3E8B7F5A09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163249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0" name="Image 149">
                <a:extLst>
                  <a:ext uri="{FF2B5EF4-FFF2-40B4-BE49-F238E27FC236}">
                    <a16:creationId xmlns:a16="http://schemas.microsoft.com/office/drawing/2014/main" id="{CAF8FC5A-08C3-4EAE-A2FF-C2EC2F3C98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468048" y="1417638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1" name="Image 150">
                <a:extLst>
                  <a:ext uri="{FF2B5EF4-FFF2-40B4-BE49-F238E27FC236}">
                    <a16:creationId xmlns:a16="http://schemas.microsoft.com/office/drawing/2014/main" id="{59327516-0DB1-47A9-B3A3-68E03CE023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70120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2" name="Image 151">
                <a:extLst>
                  <a:ext uri="{FF2B5EF4-FFF2-40B4-BE49-F238E27FC236}">
                    <a16:creationId xmlns:a16="http://schemas.microsoft.com/office/drawing/2014/main" id="{B23340B3-D500-4CF7-9D94-27A567B99F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42292" y="1415644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3" name="Image 152">
                <a:extLst>
                  <a:ext uri="{FF2B5EF4-FFF2-40B4-BE49-F238E27FC236}">
                    <a16:creationId xmlns:a16="http://schemas.microsoft.com/office/drawing/2014/main" id="{0B6A7392-B510-4043-8974-D27F4C9404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48802" y="1432719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4" name="Image 153">
                <a:extLst>
                  <a:ext uri="{FF2B5EF4-FFF2-40B4-BE49-F238E27FC236}">
                    <a16:creationId xmlns:a16="http://schemas.microsoft.com/office/drawing/2014/main" id="{1C553D40-EA9C-413C-A334-9364F09D89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20974" y="1429461"/>
                <a:ext cx="192894" cy="274638"/>
              </a:xfrm>
              <a:prstGeom prst="rect">
                <a:avLst/>
              </a:prstGeom>
            </p:spPr>
          </p:pic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2884539D-63EA-482D-96D9-F4FE8B89E4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27862" y="1442679"/>
                <a:ext cx="192894" cy="274638"/>
              </a:xfrm>
              <a:prstGeom prst="rect">
                <a:avLst/>
              </a:prstGeom>
            </p:spPr>
          </p:pic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472EF485-E688-454E-8BF1-63FE32D37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09" y="1700808"/>
            <a:ext cx="2876833" cy="4072627"/>
          </a:xfrm>
          <a:prstGeom prst="rect">
            <a:avLst/>
          </a:prstGeom>
        </p:spPr>
      </p:pic>
      <p:sp>
        <p:nvSpPr>
          <p:cNvPr id="213" name="ZoneTexte 212">
            <a:extLst>
              <a:ext uri="{FF2B5EF4-FFF2-40B4-BE49-F238E27FC236}">
                <a16:creationId xmlns:a16="http://schemas.microsoft.com/office/drawing/2014/main" id="{D9EB1E7E-E9A1-4E94-898A-0D9B639C6978}"/>
              </a:ext>
            </a:extLst>
          </p:cNvPr>
          <p:cNvSpPr txBox="1"/>
          <p:nvPr/>
        </p:nvSpPr>
        <p:spPr>
          <a:xfrm>
            <a:off x="6506811" y="3084185"/>
            <a:ext cx="2400550" cy="2308324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arrêté départemental unique pour tous les services girondins</a:t>
            </a:r>
            <a:b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=</a:t>
            </a:r>
          </a:p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outil facilitateur de la gestion de la ressource en eau</a:t>
            </a:r>
          </a:p>
        </p:txBody>
      </p:sp>
      <p:sp>
        <p:nvSpPr>
          <p:cNvPr id="212" name="Titre 1">
            <a:extLst>
              <a:ext uri="{FF2B5EF4-FFF2-40B4-BE49-F238E27FC236}">
                <a16:creationId xmlns:a16="http://schemas.microsoft.com/office/drawing/2014/main" id="{F391397B-30D7-454B-953C-974CC8D0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296" y="163226"/>
            <a:ext cx="6481451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/>
              <a:t>2021-2022 : </a:t>
            </a:r>
            <a:br>
              <a:rPr lang="fr-FR" sz="2400" b="1" dirty="0"/>
            </a:br>
            <a:r>
              <a:rPr lang="fr-FR" sz="2400" b="1" dirty="0"/>
              <a:t>deuxième campagne de révision</a:t>
            </a:r>
            <a:br>
              <a:rPr lang="fr-FR" sz="2400" b="1" dirty="0"/>
            </a:br>
            <a:r>
              <a:rPr lang="fr-FR" sz="2400" b="1" dirty="0"/>
              <a:t>des autorisations de prélèvements</a:t>
            </a:r>
          </a:p>
        </p:txBody>
      </p:sp>
      <p:sp>
        <p:nvSpPr>
          <p:cNvPr id="214" name="ZoneTexte 213">
            <a:extLst>
              <a:ext uri="{FF2B5EF4-FFF2-40B4-BE49-F238E27FC236}">
                <a16:creationId xmlns:a16="http://schemas.microsoft.com/office/drawing/2014/main" id="{E2AC514C-D295-47C5-A559-B28339562DE2}"/>
              </a:ext>
            </a:extLst>
          </p:cNvPr>
          <p:cNvSpPr txBox="1"/>
          <p:nvPr/>
        </p:nvSpPr>
        <p:spPr>
          <a:xfrm>
            <a:off x="192943" y="3207479"/>
            <a:ext cx="2384883" cy="92333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Plus de 350 arrêtés d'autorisations ouvrage par ouvrage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6D9C7F6-5E1C-4DFD-AE5B-61B86E1C2125}"/>
              </a:ext>
            </a:extLst>
          </p:cNvPr>
          <p:cNvGrpSpPr/>
          <p:nvPr/>
        </p:nvGrpSpPr>
        <p:grpSpPr>
          <a:xfrm>
            <a:off x="2827924" y="1538126"/>
            <a:ext cx="3687677" cy="4356640"/>
            <a:chOff x="3411923" y="1549112"/>
            <a:chExt cx="3687677" cy="4356640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52DFD5A-1D1C-4B2B-A201-23576124C585}"/>
                </a:ext>
              </a:extLst>
            </p:cNvPr>
            <p:cNvGrpSpPr/>
            <p:nvPr/>
          </p:nvGrpSpPr>
          <p:grpSpPr>
            <a:xfrm>
              <a:off x="3411923" y="1549112"/>
              <a:ext cx="3687677" cy="4356640"/>
              <a:chOff x="5134818" y="1507771"/>
              <a:chExt cx="3687677" cy="4356640"/>
            </a:xfrm>
          </p:grpSpPr>
          <p:grpSp>
            <p:nvGrpSpPr>
              <p:cNvPr id="167" name="Groupe 166">
                <a:extLst>
                  <a:ext uri="{FF2B5EF4-FFF2-40B4-BE49-F238E27FC236}">
                    <a16:creationId xmlns:a16="http://schemas.microsoft.com/office/drawing/2014/main" id="{954B5E54-51D1-447D-BCB1-6BE652239FB5}"/>
                  </a:ext>
                </a:extLst>
              </p:cNvPr>
              <p:cNvGrpSpPr/>
              <p:nvPr/>
            </p:nvGrpSpPr>
            <p:grpSpPr>
              <a:xfrm>
                <a:off x="5146478" y="1507771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61" name="Image 160">
                  <a:extLst>
                    <a:ext uri="{FF2B5EF4-FFF2-40B4-BE49-F238E27FC236}">
                      <a16:creationId xmlns:a16="http://schemas.microsoft.com/office/drawing/2014/main" id="{7B8A4731-8A1D-4AA3-B94C-13DF140A4B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2" name="Image 161">
                  <a:extLst>
                    <a:ext uri="{FF2B5EF4-FFF2-40B4-BE49-F238E27FC236}">
                      <a16:creationId xmlns:a16="http://schemas.microsoft.com/office/drawing/2014/main" id="{C916E2E1-94D8-4EFC-8115-9BAC2BDEB64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3" name="Image 162">
                  <a:extLst>
                    <a:ext uri="{FF2B5EF4-FFF2-40B4-BE49-F238E27FC236}">
                      <a16:creationId xmlns:a16="http://schemas.microsoft.com/office/drawing/2014/main" id="{71B3FD1B-6E0D-4022-A1BC-F0DFA94B863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4" name="Image 163">
                  <a:extLst>
                    <a:ext uri="{FF2B5EF4-FFF2-40B4-BE49-F238E27FC236}">
                      <a16:creationId xmlns:a16="http://schemas.microsoft.com/office/drawing/2014/main" id="{8304A008-882A-49DB-BBAF-8E887874FC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5" name="Image 164">
                  <a:extLst>
                    <a:ext uri="{FF2B5EF4-FFF2-40B4-BE49-F238E27FC236}">
                      <a16:creationId xmlns:a16="http://schemas.microsoft.com/office/drawing/2014/main" id="{574DBAC6-ED89-4945-BE9C-1A35FB392B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66" name="Image 165">
                  <a:extLst>
                    <a:ext uri="{FF2B5EF4-FFF2-40B4-BE49-F238E27FC236}">
                      <a16:creationId xmlns:a16="http://schemas.microsoft.com/office/drawing/2014/main" id="{63E7EFAD-D882-451C-B635-9A80FD2124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83" name="Groupe 182">
                <a:extLst>
                  <a:ext uri="{FF2B5EF4-FFF2-40B4-BE49-F238E27FC236}">
                    <a16:creationId xmlns:a16="http://schemas.microsoft.com/office/drawing/2014/main" id="{5D8FE820-8DC9-4ED2-856A-79C3E75EECE3}"/>
                  </a:ext>
                </a:extLst>
              </p:cNvPr>
              <p:cNvGrpSpPr/>
              <p:nvPr/>
            </p:nvGrpSpPr>
            <p:grpSpPr>
              <a:xfrm>
                <a:off x="5134818" y="322646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84" name="Image 183">
                  <a:extLst>
                    <a:ext uri="{FF2B5EF4-FFF2-40B4-BE49-F238E27FC236}">
                      <a16:creationId xmlns:a16="http://schemas.microsoft.com/office/drawing/2014/main" id="{5CBCF987-CF22-4EB4-8AC7-19FADB647C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5" name="Image 184">
                  <a:extLst>
                    <a:ext uri="{FF2B5EF4-FFF2-40B4-BE49-F238E27FC236}">
                      <a16:creationId xmlns:a16="http://schemas.microsoft.com/office/drawing/2014/main" id="{76652DB1-2F04-408A-A0B0-8AF5B9FA56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6" name="Image 185">
                  <a:extLst>
                    <a:ext uri="{FF2B5EF4-FFF2-40B4-BE49-F238E27FC236}">
                      <a16:creationId xmlns:a16="http://schemas.microsoft.com/office/drawing/2014/main" id="{572600DD-800B-4390-B17C-F535D7CA54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7" name="Image 186">
                  <a:extLst>
                    <a:ext uri="{FF2B5EF4-FFF2-40B4-BE49-F238E27FC236}">
                      <a16:creationId xmlns:a16="http://schemas.microsoft.com/office/drawing/2014/main" id="{BB2C78D0-25FE-4FDF-8909-0355C17172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8" name="Image 187">
                  <a:extLst>
                    <a:ext uri="{FF2B5EF4-FFF2-40B4-BE49-F238E27FC236}">
                      <a16:creationId xmlns:a16="http://schemas.microsoft.com/office/drawing/2014/main" id="{DEB1E846-A7B3-4B6D-BB74-1A20755853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89" name="Image 188">
                  <a:extLst>
                    <a:ext uri="{FF2B5EF4-FFF2-40B4-BE49-F238E27FC236}">
                      <a16:creationId xmlns:a16="http://schemas.microsoft.com/office/drawing/2014/main" id="{F4F081AF-4B98-492D-BEC9-4510B735EF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0" name="Groupe 189">
                <a:extLst>
                  <a:ext uri="{FF2B5EF4-FFF2-40B4-BE49-F238E27FC236}">
                    <a16:creationId xmlns:a16="http://schemas.microsoft.com/office/drawing/2014/main" id="{E4E11392-AC24-4BB8-91A9-546B698AA462}"/>
                  </a:ext>
                </a:extLst>
              </p:cNvPr>
              <p:cNvGrpSpPr/>
              <p:nvPr/>
            </p:nvGrpSpPr>
            <p:grpSpPr>
              <a:xfrm>
                <a:off x="5146478" y="2364040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1" name="Image 190">
                  <a:extLst>
                    <a:ext uri="{FF2B5EF4-FFF2-40B4-BE49-F238E27FC236}">
                      <a16:creationId xmlns:a16="http://schemas.microsoft.com/office/drawing/2014/main" id="{2459C1CE-6B92-4066-B1F6-6D35DFA8580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2" name="Image 191">
                  <a:extLst>
                    <a:ext uri="{FF2B5EF4-FFF2-40B4-BE49-F238E27FC236}">
                      <a16:creationId xmlns:a16="http://schemas.microsoft.com/office/drawing/2014/main" id="{33D47781-A19B-4A5B-A0DD-9C5FADE1D3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3" name="Image 192">
                  <a:extLst>
                    <a:ext uri="{FF2B5EF4-FFF2-40B4-BE49-F238E27FC236}">
                      <a16:creationId xmlns:a16="http://schemas.microsoft.com/office/drawing/2014/main" id="{627C6B77-F57B-4BE7-B8A2-72136D55B9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4" name="Image 193">
                  <a:extLst>
                    <a:ext uri="{FF2B5EF4-FFF2-40B4-BE49-F238E27FC236}">
                      <a16:creationId xmlns:a16="http://schemas.microsoft.com/office/drawing/2014/main" id="{90FBF03E-6932-424E-8DD5-454BF3C4AD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5" name="Image 194">
                  <a:extLst>
                    <a:ext uri="{FF2B5EF4-FFF2-40B4-BE49-F238E27FC236}">
                      <a16:creationId xmlns:a16="http://schemas.microsoft.com/office/drawing/2014/main" id="{FE0AD639-5C9A-4CF4-8A09-5C121496EF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6" name="Image 195">
                  <a:extLst>
                    <a:ext uri="{FF2B5EF4-FFF2-40B4-BE49-F238E27FC236}">
                      <a16:creationId xmlns:a16="http://schemas.microsoft.com/office/drawing/2014/main" id="{36B2F6D6-B516-4397-B510-15B574CCF5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197" name="Groupe 196">
                <a:extLst>
                  <a:ext uri="{FF2B5EF4-FFF2-40B4-BE49-F238E27FC236}">
                    <a16:creationId xmlns:a16="http://schemas.microsoft.com/office/drawing/2014/main" id="{7212F7EF-9E8E-412C-8429-161D695D9C39}"/>
                  </a:ext>
                </a:extLst>
              </p:cNvPr>
              <p:cNvGrpSpPr/>
              <p:nvPr/>
            </p:nvGrpSpPr>
            <p:grpSpPr>
              <a:xfrm>
                <a:off x="5146478" y="4114159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198" name="Image 197">
                  <a:extLst>
                    <a:ext uri="{FF2B5EF4-FFF2-40B4-BE49-F238E27FC236}">
                      <a16:creationId xmlns:a16="http://schemas.microsoft.com/office/drawing/2014/main" id="{15CA5262-FB87-4917-B78B-43DB038A7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199" name="Image 198">
                  <a:extLst>
                    <a:ext uri="{FF2B5EF4-FFF2-40B4-BE49-F238E27FC236}">
                      <a16:creationId xmlns:a16="http://schemas.microsoft.com/office/drawing/2014/main" id="{A2CDD0B7-C206-434E-8F51-3A0C012473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0" name="Image 199">
                  <a:extLst>
                    <a:ext uri="{FF2B5EF4-FFF2-40B4-BE49-F238E27FC236}">
                      <a16:creationId xmlns:a16="http://schemas.microsoft.com/office/drawing/2014/main" id="{F06F0504-D845-4C47-89BE-A873673D6D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1" name="Image 200">
                  <a:extLst>
                    <a:ext uri="{FF2B5EF4-FFF2-40B4-BE49-F238E27FC236}">
                      <a16:creationId xmlns:a16="http://schemas.microsoft.com/office/drawing/2014/main" id="{FCCBDF43-1898-412C-BEA5-EE61F565EB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2" name="Image 201">
                  <a:extLst>
                    <a:ext uri="{FF2B5EF4-FFF2-40B4-BE49-F238E27FC236}">
                      <a16:creationId xmlns:a16="http://schemas.microsoft.com/office/drawing/2014/main" id="{0DE841EB-D663-4B71-81D4-22C03A8CCE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3" name="Image 202">
                  <a:extLst>
                    <a:ext uri="{FF2B5EF4-FFF2-40B4-BE49-F238E27FC236}">
                      <a16:creationId xmlns:a16="http://schemas.microsoft.com/office/drawing/2014/main" id="{5643CB67-76F4-4472-86C9-DDD4A0A0FD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  <p:grpSp>
            <p:nvGrpSpPr>
              <p:cNvPr id="204" name="Groupe 203">
                <a:extLst>
                  <a:ext uri="{FF2B5EF4-FFF2-40B4-BE49-F238E27FC236}">
                    <a16:creationId xmlns:a16="http://schemas.microsoft.com/office/drawing/2014/main" id="{999B7D69-26DE-47BE-8485-D444398D687F}"/>
                  </a:ext>
                </a:extLst>
              </p:cNvPr>
              <p:cNvGrpSpPr/>
              <p:nvPr/>
            </p:nvGrpSpPr>
            <p:grpSpPr>
              <a:xfrm>
                <a:off x="5146478" y="4983858"/>
                <a:ext cx="3676017" cy="880553"/>
                <a:chOff x="5166277" y="1507771"/>
                <a:chExt cx="3676017" cy="880553"/>
              </a:xfrm>
            </p:grpSpPr>
            <p:pic>
              <p:nvPicPr>
                <p:cNvPr id="205" name="Image 204">
                  <a:extLst>
                    <a:ext uri="{FF2B5EF4-FFF2-40B4-BE49-F238E27FC236}">
                      <a16:creationId xmlns:a16="http://schemas.microsoft.com/office/drawing/2014/main" id="{28A31C58-DAC2-4318-89FA-4915EA8064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776325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6" name="Image 205">
                  <a:extLst>
                    <a:ext uri="{FF2B5EF4-FFF2-40B4-BE49-F238E27FC236}">
                      <a16:creationId xmlns:a16="http://schemas.microsoft.com/office/drawing/2014/main" id="{2519E9CB-7E8B-49AF-BB1D-F7AD3255BA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166277" y="156662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7" name="Image 206">
                  <a:extLst>
                    <a:ext uri="{FF2B5EF4-FFF2-40B4-BE49-F238E27FC236}">
                      <a16:creationId xmlns:a16="http://schemas.microsoft.com/office/drawing/2014/main" id="{CC5C69DE-D1D1-40A0-AB0A-1A082892C6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371330" y="1542209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8" name="Image 207">
                  <a:extLst>
                    <a:ext uri="{FF2B5EF4-FFF2-40B4-BE49-F238E27FC236}">
                      <a16:creationId xmlns:a16="http://schemas.microsoft.com/office/drawing/2014/main" id="{E439AC49-E948-4776-B4EC-5D120D3D3B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84487" y="1550887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09" name="Image 208">
                  <a:extLst>
                    <a:ext uri="{FF2B5EF4-FFF2-40B4-BE49-F238E27FC236}">
                      <a16:creationId xmlns:a16="http://schemas.microsoft.com/office/drawing/2014/main" id="{ABA2BF3B-0B71-470F-A021-59C424826B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599280" y="1549155"/>
                  <a:ext cx="576064" cy="821699"/>
                </a:xfrm>
                <a:prstGeom prst="rect">
                  <a:avLst/>
                </a:prstGeom>
              </p:spPr>
            </p:pic>
            <p:pic>
              <p:nvPicPr>
                <p:cNvPr id="210" name="Image 209">
                  <a:extLst>
                    <a:ext uri="{FF2B5EF4-FFF2-40B4-BE49-F238E27FC236}">
                      <a16:creationId xmlns:a16="http://schemas.microsoft.com/office/drawing/2014/main" id="{EF3F1F4E-08C1-41C3-8412-E524F7875A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266230" y="1507771"/>
                  <a:ext cx="576064" cy="821699"/>
                </a:xfrm>
                <a:prstGeom prst="rect">
                  <a:avLst/>
                </a:prstGeom>
              </p:spPr>
            </p:pic>
          </p:grpSp>
        </p:grp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EDC60FE5-6F3F-42DA-994B-048ACAC7FA2C}"/>
                </a:ext>
              </a:extLst>
            </p:cNvPr>
            <p:cNvSpPr txBox="1"/>
            <p:nvPr/>
          </p:nvSpPr>
          <p:spPr>
            <a:xfrm>
              <a:off x="3454472" y="3123292"/>
              <a:ext cx="3621664" cy="124762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rgbClr val="333399"/>
                  </a:solidFill>
                  <a:latin typeface="Trebuchet MS" panose="020B0603020202020204" pitchFamily="34" charset="0"/>
                </a:rPr>
                <a:t>87 arrêtés d'autorisations par service en cumul par unité de gestion et en cumul tous ouvrages confondus</a:t>
              </a: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1D497B31-8638-4337-AC74-C2D00896B52E}"/>
              </a:ext>
            </a:extLst>
          </p:cNvPr>
          <p:cNvSpPr/>
          <p:nvPr/>
        </p:nvSpPr>
        <p:spPr>
          <a:xfrm>
            <a:off x="1436914" y="2272565"/>
            <a:ext cx="2647406" cy="897355"/>
          </a:xfrm>
          <a:custGeom>
            <a:avLst/>
            <a:gdLst>
              <a:gd name="connsiteX0" fmla="*/ 0 w 2647406"/>
              <a:gd name="connsiteY0" fmla="*/ 897355 h 897355"/>
              <a:gd name="connsiteX1" fmla="*/ 1280160 w 2647406"/>
              <a:gd name="connsiteY1" fmla="*/ 372 h 897355"/>
              <a:gd name="connsiteX2" fmla="*/ 2647406 w 2647406"/>
              <a:gd name="connsiteY2" fmla="*/ 810269 h 89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7406" h="897355">
                <a:moveTo>
                  <a:pt x="0" y="897355"/>
                </a:moveTo>
                <a:cubicBezTo>
                  <a:pt x="419463" y="456120"/>
                  <a:pt x="838926" y="14886"/>
                  <a:pt x="1280160" y="372"/>
                </a:cubicBezTo>
                <a:cubicBezTo>
                  <a:pt x="1721394" y="-14142"/>
                  <a:pt x="2184400" y="398063"/>
                  <a:pt x="2647406" y="810269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 : forme 22">
            <a:extLst>
              <a:ext uri="{FF2B5EF4-FFF2-40B4-BE49-F238E27FC236}">
                <a16:creationId xmlns:a16="http://schemas.microsoft.com/office/drawing/2014/main" id="{7D233A2A-91B0-4D55-B679-B38ECFFA12E7}"/>
              </a:ext>
            </a:extLst>
          </p:cNvPr>
          <p:cNvSpPr/>
          <p:nvPr/>
        </p:nvSpPr>
        <p:spPr>
          <a:xfrm>
            <a:off x="1445623" y="2002459"/>
            <a:ext cx="5878286" cy="1150044"/>
          </a:xfrm>
          <a:custGeom>
            <a:avLst/>
            <a:gdLst>
              <a:gd name="connsiteX0" fmla="*/ 0 w 5878286"/>
              <a:gd name="connsiteY0" fmla="*/ 1150044 h 1150044"/>
              <a:gd name="connsiteX1" fmla="*/ 3631474 w 5878286"/>
              <a:gd name="connsiteY1" fmla="*/ 512 h 1150044"/>
              <a:gd name="connsiteX2" fmla="*/ 5878286 w 5878286"/>
              <a:gd name="connsiteY2" fmla="*/ 1001998 h 115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878286" h="1150044">
                <a:moveTo>
                  <a:pt x="0" y="1150044"/>
                </a:moveTo>
                <a:cubicBezTo>
                  <a:pt x="1325880" y="587615"/>
                  <a:pt x="2651760" y="25186"/>
                  <a:pt x="3631474" y="512"/>
                </a:cubicBezTo>
                <a:cubicBezTo>
                  <a:pt x="4611188" y="-24162"/>
                  <a:pt x="5513978" y="849598"/>
                  <a:pt x="5878286" y="1001998"/>
                </a:cubicBezTo>
              </a:path>
            </a:pathLst>
          </a:cu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3BD024-4BCA-4A0B-8256-FC7294EF1110}"/>
              </a:ext>
            </a:extLst>
          </p:cNvPr>
          <p:cNvSpPr txBox="1"/>
          <p:nvPr/>
        </p:nvSpPr>
        <p:spPr>
          <a:xfrm>
            <a:off x="1475490" y="5960788"/>
            <a:ext cx="6566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350 arrêtés forages + 87 arrêtés par service</a:t>
            </a:r>
          </a:p>
        </p:txBody>
      </p:sp>
      <p:sp>
        <p:nvSpPr>
          <p:cNvPr id="211" name="ZoneTexte 210">
            <a:extLst>
              <a:ext uri="{FF2B5EF4-FFF2-40B4-BE49-F238E27FC236}">
                <a16:creationId xmlns:a16="http://schemas.microsoft.com/office/drawing/2014/main" id="{9C4813EC-1E70-4199-B341-55CD4B1C8F38}"/>
              </a:ext>
            </a:extLst>
          </p:cNvPr>
          <p:cNvSpPr txBox="1"/>
          <p:nvPr/>
        </p:nvSpPr>
        <p:spPr>
          <a:xfrm>
            <a:off x="807406" y="5960130"/>
            <a:ext cx="791420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accent1">
                    <a:lumMod val="75000"/>
                  </a:schemeClr>
                </a:solidFill>
              </a:rPr>
              <a:t>350 arrêtés forages + 1 arrêté cadre départemental</a:t>
            </a:r>
          </a:p>
        </p:txBody>
      </p:sp>
    </p:spTree>
    <p:extLst>
      <p:ext uri="{BB962C8B-B14F-4D97-AF65-F5344CB8AC3E}">
        <p14:creationId xmlns:p14="http://schemas.microsoft.com/office/powerpoint/2010/main" val="282230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" grpId="0" animBg="1"/>
      <p:bldP spid="22" grpId="0" animBg="1"/>
      <p:bldP spid="23" grpId="0" animBg="1"/>
      <p:bldP spid="2" grpId="0"/>
      <p:bldP spid="2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664681"/>
            <a:ext cx="8640960" cy="46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L'arrêté vise notamment à :</a:t>
            </a:r>
          </a:p>
          <a:p>
            <a:pPr marL="800100" lvl="1" indent="-342900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arrêter, pour chacune des 73 collectivités prélevant de l’eau en vue de la consommation humaine :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un volume autorisé global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un volume autorisé par unité de gestion</a:t>
            </a:r>
          </a:p>
          <a:p>
            <a:pPr marL="800100" lvl="1" indent="-342900"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ü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rappeler (voire arrêter dans certains cas) les limites à l'exploitation des forages en termes de :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débit horaire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volume journalier</a:t>
            </a:r>
          </a:p>
          <a:p>
            <a:pPr marL="1714500" lvl="3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Wingdings" panose="05000000000000000000" pitchFamily="2" charset="2"/>
              <a:buChar char="§"/>
              <a:defRPr/>
            </a:pPr>
            <a:r>
              <a:rPr lang="fr-FR" altLang="fr-FR" sz="2200" dirty="0">
                <a:solidFill>
                  <a:srgbClr val="0077D4"/>
                </a:solidFill>
              </a:rPr>
              <a:t>volume annuel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2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Travail commun DDTM - SMEGREG</a:t>
            </a:r>
          </a:p>
        </p:txBody>
      </p:sp>
    </p:spTree>
    <p:extLst>
      <p:ext uri="{BB962C8B-B14F-4D97-AF65-F5344CB8AC3E}">
        <p14:creationId xmlns:p14="http://schemas.microsoft.com/office/powerpoint/2010/main" val="1157422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469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dirty="0">
                <a:solidFill>
                  <a:srgbClr val="0077D4"/>
                </a:solidFill>
              </a:rPr>
              <a:t>Au-delà d'une gestion équilibrée et durable de la ressource, les volumes sont fixés avec pour objectif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de répondre à la demande en eau potable de la population actuelle et future (échéance 2035)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référence : volumes prélevés entre 2016 et 2018 ;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prise en compte des ambitions des territoires (SCoT) ou des projections de l’INSEE à échéance 2035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d'inciter à améliorer les performances des réseaux :</a:t>
            </a:r>
          </a:p>
          <a:p>
            <a:pPr marL="1257300" lvl="2" indent="-342900" algn="just" eaLnBrk="0" hangingPunct="0">
              <a:buClr>
                <a:schemeClr val="accent6">
                  <a:lumMod val="75000"/>
                </a:schemeClr>
              </a:buClr>
              <a:buSzPct val="110000"/>
              <a:buFont typeface="Wingdings" panose="05000000000000000000" pitchFamily="2" charset="2"/>
              <a:buChar char="ü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se rapprocher d’un niveau de pertes "faible" en référence à la grille d'évaluation du SAGE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de contraindre les prélèvements dans les unités de gestion déficitaires du SAGE Nappes profondes pour garantir la pérennité de la ressource ;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dirty="0">
                <a:solidFill>
                  <a:srgbClr val="0077D4"/>
                </a:solidFill>
              </a:rPr>
              <a:t>tout en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gardant à l'esprit les enjeux sanitaires (qualité)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7D4"/>
                </a:solidFill>
              </a:rPr>
              <a:t>envisageant un fonctionnement en mode "dégradé" en situation exceptionnelle.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Travail commun DDTM - SMEGREG</a:t>
            </a:r>
          </a:p>
        </p:txBody>
      </p:sp>
    </p:spTree>
    <p:extLst>
      <p:ext uri="{BB962C8B-B14F-4D97-AF65-F5344CB8AC3E}">
        <p14:creationId xmlns:p14="http://schemas.microsoft.com/office/powerpoint/2010/main" val="128919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B47BDC-B30C-42F8-93D4-F3EFA15D5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Détermination du volume autorisé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à l’échelle de la collectivité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AA12F7-9A31-4F3E-AAD0-C0ECFB8B4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E6AD432-C216-4269-86D9-100509C49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50" y="1364752"/>
            <a:ext cx="7740352" cy="517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996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4259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Avril-mai 2021 :</a:t>
            </a:r>
          </a:p>
          <a:p>
            <a:pPr marL="342900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information des collectivités "eau potable" sur la démarche :</a:t>
            </a:r>
          </a:p>
          <a:p>
            <a:pPr lvl="2" algn="just" eaLnBrk="0" hangingPunct="0"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dirty="0">
                <a:solidFill>
                  <a:srgbClr val="FF0000"/>
                </a:solidFill>
              </a:rPr>
              <a:t>courrier du 3 juin 2021 cosigné par la Préfète de la Gironde et le Président de la CLE</a:t>
            </a:r>
          </a:p>
          <a:p>
            <a:pPr marL="342900" indent="-342900" algn="just" eaLnBrk="0" hangingPunc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travail en commun DDTM – EPTB pour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arrêter des propositions de volumes d'autorisations (par service et par UG)</a:t>
            </a:r>
          </a:p>
          <a:p>
            <a:pPr lvl="2" algn="just" eaLnBrk="0" hangingPunct="0">
              <a:buClr>
                <a:schemeClr val="accent6">
                  <a:lumMod val="75000"/>
                </a:schemeClr>
              </a:buClr>
              <a:buSzPct val="100000"/>
              <a:defRPr/>
            </a:pPr>
            <a:r>
              <a:rPr lang="fr-FR" altLang="fr-FR" dirty="0">
                <a:solidFill>
                  <a:srgbClr val="FF0000"/>
                </a:solidFill>
              </a:rPr>
              <a:t>travail réalisé, envoi des propositions aux collectivités début juillet 2021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dirty="0">
                <a:solidFill>
                  <a:srgbClr val="0077D4"/>
                </a:solidFill>
              </a:rPr>
              <a:t>définir les engagements conditionnels à l'obtention de volumes supplémentaires</a:t>
            </a:r>
          </a:p>
          <a:p>
            <a:pPr lvl="2" algn="just" eaLnBrk="0" hangingPunct="0">
              <a:buClr>
                <a:schemeClr val="accent6">
                  <a:lumMod val="75000"/>
                </a:schemeClr>
              </a:buClr>
              <a:buSzPct val="100000"/>
              <a:defRPr/>
            </a:pPr>
            <a:r>
              <a:rPr lang="fr-FR" altLang="fr-FR" b="1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travail en cours, engagements sous forme de prescriptions dans l’arrêté d’autorisation, avec examen, au cas par cas, par la CLE </a:t>
            </a:r>
            <a:endParaRPr lang="fr-FR" altLang="fr-FR" sz="2000" b="1" dirty="0">
              <a:solidFill>
                <a:schemeClr val="accent6">
                  <a:lumMod val="75000"/>
                </a:schemeClr>
              </a:solidFill>
              <a:highlight>
                <a:srgbClr val="FFFF00"/>
              </a:highlight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Révision des autorisations de prélèvement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Etat d'avancement à fin 2021</a:t>
            </a:r>
          </a:p>
        </p:txBody>
      </p:sp>
    </p:spTree>
    <p:extLst>
      <p:ext uri="{BB962C8B-B14F-4D97-AF65-F5344CB8AC3E}">
        <p14:creationId xmlns:p14="http://schemas.microsoft.com/office/powerpoint/2010/main" val="104746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531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Juin-décembre 2021 :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échanges avec les collectivités sur les propositions de volumes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Echanges avec 95% des collectivités 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Deux réunions spécifiques :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Avec les services à très forte croissance démographique constatée =&gt; </a:t>
            </a:r>
            <a:r>
              <a:rPr lang="fr-FR" altLang="fr-FR" sz="2000" b="1" i="1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prise en compte de taux de croissance plus importants avec échéance plus proche (2030 et non pas 2035) + revoyure 5 ans après la signature de l’arrêté</a:t>
            </a: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Ø"/>
              <a:defRPr/>
            </a:pPr>
            <a:r>
              <a:rPr lang="fr-FR" altLang="fr-FR" sz="2000" dirty="0">
                <a:solidFill>
                  <a:srgbClr val="FF0000"/>
                </a:solidFill>
              </a:rPr>
              <a:t> </a:t>
            </a:r>
            <a:r>
              <a:rPr lang="fr-FR" altLang="fr-FR" sz="2000" dirty="0">
                <a:solidFill>
                  <a:srgbClr val="0077D4"/>
                </a:solidFill>
              </a:rPr>
              <a:t>Avec les services à très fort niveau de pertes =&gt; </a:t>
            </a:r>
            <a:r>
              <a:rPr lang="fr-FR" altLang="fr-FR" sz="2000" b="1" i="1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engagement des collectivités sur un plan d’action + revoyure 5 ans après la signature de l’arrêté</a:t>
            </a:r>
          </a:p>
          <a:p>
            <a:pPr marL="800100" lvl="1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Dossier de Bordeaux Métropole (déposé en août 2021) en cours d’étude par la DDTM –&gt; </a:t>
            </a:r>
            <a:r>
              <a:rPr lang="fr-FR" altLang="fr-FR" sz="2000" i="1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présentation lors de la prochaine réunion de la CLE</a:t>
            </a:r>
            <a:endParaRPr lang="fr-FR" altLang="fr-FR" sz="2000" b="1" i="1" dirty="0">
              <a:solidFill>
                <a:schemeClr val="accent6">
                  <a:lumMod val="75000"/>
                </a:schemeClr>
              </a:solidFill>
              <a:highlight>
                <a:srgbClr val="FFFF00"/>
              </a:highlight>
            </a:endParaRPr>
          </a:p>
          <a:p>
            <a:pPr lvl="3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Révision des autorisations de prélèvement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Etat d'avancement à fin 2021</a:t>
            </a:r>
          </a:p>
        </p:txBody>
      </p:sp>
    </p:spTree>
    <p:extLst>
      <p:ext uri="{BB962C8B-B14F-4D97-AF65-F5344CB8AC3E}">
        <p14:creationId xmlns:p14="http://schemas.microsoft.com/office/powerpoint/2010/main" val="2823700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531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Juin-décembre 2021 :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point sur les échanges :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prise en compte des demandes spécifiques des collectivités du Littoral et autorisation basée sur la demande des collectivités dans l’attente de données plus précises ;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23 collectivités, impossible d'atteindre le volume proposé par UG ou en global sans modification à la hausse de l'autorisation sur certains forages =&gt; </a:t>
            </a:r>
            <a:r>
              <a:rPr lang="fr-FR" altLang="fr-FR" sz="2000" b="1" i="1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démarche à engager auprès de la DDTM et de l’ARS (porter à connaissance), au cas par cas, en vérifiant la faisabilité de cette augmentation notamment en fonction des avis des hydrogéologues agréés</a:t>
            </a:r>
          </a:p>
          <a:p>
            <a:pPr marL="800100" lvl="1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mention pour mémoire de l’ancien volume autorisé pour les collectivités dont le volume est revu à la baisse</a:t>
            </a:r>
          </a:p>
          <a:p>
            <a:pPr marL="800100" lvl="1" indent="-342900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ü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mode dégradé formellement prévu pour certains services</a:t>
            </a:r>
            <a:endParaRPr lang="fr-FR" altLang="fr-FR" sz="2000" dirty="0">
              <a:solidFill>
                <a:srgbClr val="FF0000"/>
              </a:solidFill>
            </a:endParaRPr>
          </a:p>
          <a:p>
            <a:pPr lvl="3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Révision des autorisations de prélèvement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Etat d'avancement à fin 2021</a:t>
            </a:r>
          </a:p>
        </p:txBody>
      </p:sp>
    </p:spTree>
    <p:extLst>
      <p:ext uri="{BB962C8B-B14F-4D97-AF65-F5344CB8AC3E}">
        <p14:creationId xmlns:p14="http://schemas.microsoft.com/office/powerpoint/2010/main" val="585331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D94559-ABF8-4D05-AFDC-A82A9FDEF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31E261-1532-4FE1-B64B-2B8E98C2B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120" y="1401627"/>
            <a:ext cx="8640960" cy="531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63" tIns="45681" rIns="91363" bIns="45681"/>
          <a:lstStyle/>
          <a:p>
            <a:pPr algn="just" eaLnBrk="0" hangingPunct="0">
              <a:spcBef>
                <a:spcPts val="18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Premier trimestre 2022 :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rédaction du projet d’arrêté (sous la forme de 71 arrêtés par collectivité et d’un arrêté cadre reprenant tous les volumes autorisés à l'échelle départementale) </a:t>
            </a:r>
          </a:p>
          <a:p>
            <a:pPr lvl="1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i="1" dirty="0">
                <a:solidFill>
                  <a:schemeClr val="accent6">
                    <a:lumMod val="75000"/>
                  </a:schemeClr>
                </a:solidFill>
                <a:highlight>
                  <a:srgbClr val="FFFF00"/>
                </a:highlight>
              </a:rPr>
              <a:t>La conservation des arrêtés par collectivité, au nombre de 71, simplifiera le processus de modification pour intégrer de nouveaux forages, la modification du régime d'exploitation, etc.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examen du dossier de Bordeaux Métropole</a:t>
            </a: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Deuxième trimestre 2022 :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phase contradictoire avec les collectivités</a:t>
            </a:r>
          </a:p>
          <a:p>
            <a:pPr marL="342900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r>
              <a:rPr lang="fr-FR" altLang="fr-FR" sz="2000" dirty="0">
                <a:solidFill>
                  <a:srgbClr val="0077D4"/>
                </a:solidFill>
              </a:rPr>
              <a:t>signature des arrêtés (cadre et par collectivité)</a:t>
            </a: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lvl="3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800100" lvl="1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2000" dirty="0">
              <a:solidFill>
                <a:srgbClr val="0077D4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3E4B655-1BB0-40A2-8E79-01567CCD4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26145"/>
            <a:ext cx="6796352" cy="1143000"/>
          </a:xfrm>
        </p:spPr>
        <p:txBody>
          <a:bodyPr>
            <a:no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Révision des autorisations de prélèvement</a:t>
            </a:r>
            <a:b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</a:br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A venir en 2022</a:t>
            </a:r>
          </a:p>
        </p:txBody>
      </p:sp>
    </p:spTree>
    <p:extLst>
      <p:ext uri="{BB962C8B-B14F-4D97-AF65-F5344CB8AC3E}">
        <p14:creationId xmlns:p14="http://schemas.microsoft.com/office/powerpoint/2010/main" val="2779745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1CD41E-5BD1-4391-924F-B24FDAEC1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400" b="1" dirty="0">
                <a:solidFill>
                  <a:srgbClr val="0077D4"/>
                </a:solidFill>
                <a:latin typeface="+mn-lt"/>
                <a:ea typeface="+mn-ea"/>
                <a:cs typeface="+mn-cs"/>
              </a:rPr>
              <a:t>Bilan des échanges avec les collectivités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B738B2-8196-4590-97DD-1228CEAB3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10</a:t>
            </a:fld>
            <a:endParaRPr lang="fr-FR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83E137A8-43B3-4448-AE4C-1892DB7CC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881" y="5739137"/>
            <a:ext cx="8229599" cy="5496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lIns="91363" tIns="45681" rIns="91363" bIns="45681"/>
          <a:lstStyle/>
          <a:p>
            <a:pPr algn="ctr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defRPr/>
            </a:pPr>
            <a:r>
              <a:rPr lang="fr-FR" altLang="fr-FR" sz="1600" dirty="0">
                <a:solidFill>
                  <a:srgbClr val="0077D4"/>
                </a:solidFill>
              </a:rPr>
              <a:t>En </a:t>
            </a:r>
            <a:r>
              <a:rPr lang="fr-FR" altLang="fr-FR" sz="1600" dirty="0">
                <a:solidFill>
                  <a:srgbClr val="0077D4"/>
                </a:solidFill>
                <a:highlight>
                  <a:srgbClr val="FFFF00"/>
                </a:highlight>
              </a:rPr>
              <a:t>jaune</a:t>
            </a:r>
            <a:r>
              <a:rPr lang="fr-FR" altLang="fr-FR" sz="1600" dirty="0">
                <a:solidFill>
                  <a:srgbClr val="0077D4"/>
                </a:solidFill>
              </a:rPr>
              <a:t>, dépassement potentiel des VMPO - Révision en cours pour Eocène nord, Eocène littoral, Oligocène littoral, Oligocène centre (libre, captif, à risque de dénoyage, dénoyé) – Possibilité de réviser </a:t>
            </a:r>
            <a:r>
              <a:rPr lang="fr-FR" altLang="fr-FR" sz="1600">
                <a:solidFill>
                  <a:srgbClr val="0077D4"/>
                </a:solidFill>
              </a:rPr>
              <a:t>Miocène centre</a:t>
            </a:r>
            <a:endParaRPr lang="fr-FR" altLang="fr-FR" sz="1600" dirty="0">
              <a:solidFill>
                <a:srgbClr val="0077D4"/>
              </a:solidFill>
            </a:endParaRPr>
          </a:p>
          <a:p>
            <a:pPr marL="1257300" lvl="2" indent="-342900" algn="just" eaLnBrk="0" hangingPunct="0">
              <a:spcBef>
                <a:spcPts val="600"/>
              </a:spcBef>
              <a:buClr>
                <a:schemeClr val="accent6">
                  <a:lumMod val="75000"/>
                </a:schemeClr>
              </a:buClr>
              <a:buSzPct val="150000"/>
              <a:buFont typeface="Arial" panose="020B0604020202020204" pitchFamily="34" charset="0"/>
              <a:buChar char="•"/>
              <a:defRPr/>
            </a:pPr>
            <a:endParaRPr lang="fr-FR" altLang="fr-FR" sz="1600" dirty="0">
              <a:solidFill>
                <a:srgbClr val="0077D4"/>
              </a:solidFill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467C853C-AE06-4994-96FA-15A3C758FD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512681"/>
              </p:ext>
            </p:extLst>
          </p:nvPr>
        </p:nvGraphicFramePr>
        <p:xfrm>
          <a:off x="323528" y="1417638"/>
          <a:ext cx="8229599" cy="4253934"/>
        </p:xfrm>
        <a:graphic>
          <a:graphicData uri="http://schemas.openxmlformats.org/drawingml/2006/table">
            <a:tbl>
              <a:tblPr firstRow="1" firstCol="1" bandRow="1"/>
              <a:tblGrid>
                <a:gridCol w="792088">
                  <a:extLst>
                    <a:ext uri="{9D8B030D-6E8A-4147-A177-3AD203B41FA5}">
                      <a16:colId xmlns:a16="http://schemas.microsoft.com/office/drawing/2014/main" val="1079723470"/>
                    </a:ext>
                  </a:extLst>
                </a:gridCol>
                <a:gridCol w="1333434">
                  <a:extLst>
                    <a:ext uri="{9D8B030D-6E8A-4147-A177-3AD203B41FA5}">
                      <a16:colId xmlns:a16="http://schemas.microsoft.com/office/drawing/2014/main" val="1178287516"/>
                    </a:ext>
                  </a:extLst>
                </a:gridCol>
                <a:gridCol w="1093395">
                  <a:extLst>
                    <a:ext uri="{9D8B030D-6E8A-4147-A177-3AD203B41FA5}">
                      <a16:colId xmlns:a16="http://schemas.microsoft.com/office/drawing/2014/main" val="1584068613"/>
                    </a:ext>
                  </a:extLst>
                </a:gridCol>
                <a:gridCol w="1032556">
                  <a:extLst>
                    <a:ext uri="{9D8B030D-6E8A-4147-A177-3AD203B41FA5}">
                      <a16:colId xmlns:a16="http://schemas.microsoft.com/office/drawing/2014/main" val="3041949131"/>
                    </a:ext>
                  </a:extLst>
                </a:gridCol>
                <a:gridCol w="1639665">
                  <a:extLst>
                    <a:ext uri="{9D8B030D-6E8A-4147-A177-3AD203B41FA5}">
                      <a16:colId xmlns:a16="http://schemas.microsoft.com/office/drawing/2014/main" val="1588790960"/>
                    </a:ext>
                  </a:extLst>
                </a:gridCol>
                <a:gridCol w="1639665">
                  <a:extLst>
                    <a:ext uri="{9D8B030D-6E8A-4147-A177-3AD203B41FA5}">
                      <a16:colId xmlns:a16="http://schemas.microsoft.com/office/drawing/2014/main" val="3730041270"/>
                    </a:ext>
                  </a:extLst>
                </a:gridCol>
                <a:gridCol w="698796">
                  <a:extLst>
                    <a:ext uri="{9D8B030D-6E8A-4147-A177-3AD203B41FA5}">
                      <a16:colId xmlns:a16="http://schemas.microsoft.com/office/drawing/2014/main" val="3091092990"/>
                    </a:ext>
                  </a:extLst>
                </a:gridCol>
              </a:tblGrid>
              <a:tr h="498416"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Zone SAGE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Nappe SAGE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Cumul autorisation forage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Autorisation UG suite à révision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Proposition </a:t>
                      </a:r>
                      <a:r>
                        <a:rPr lang="fr-F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avant échanges 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avec Eocène BM à 14,8 M de m</a:t>
                      </a:r>
                      <a:r>
                        <a:rPr lang="fr-FR" sz="800" b="1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Proposition </a:t>
                      </a:r>
                      <a:r>
                        <a:rPr lang="fr-FR" sz="9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après échanges </a:t>
                      </a:r>
                    </a:p>
                    <a:p>
                      <a:pPr algn="ctr" fontAlgn="auto" hangingPunct="1"/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avec Eocène BM à 14,8 M de m</a:t>
                      </a:r>
                      <a:r>
                        <a:rPr lang="fr-FR" sz="800" b="1" baseline="30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Rappel VMPO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300995"/>
                  </a:ext>
                </a:extLst>
              </a:tr>
              <a:tr h="155569">
                <a:tc rowSpan="5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13,9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22609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 rive-droite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473962"/>
                  </a:ext>
                </a:extLst>
              </a:tr>
              <a:tr h="27380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 rive-gauche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85,3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77,8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05055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106,9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60,2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38,3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7636852"/>
                  </a:ext>
                </a:extLst>
              </a:tr>
              <a:tr h="2298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3,1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446045"/>
                  </a:ext>
                </a:extLst>
              </a:tr>
              <a:tr h="155569">
                <a:tc rowSpan="4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Littoral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502243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14,5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9,8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136411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8,8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7,1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6,6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202493"/>
                  </a:ext>
                </a:extLst>
              </a:tr>
              <a:tr h="17095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9778897"/>
                  </a:ext>
                </a:extLst>
              </a:tr>
              <a:tr h="155569">
                <a:tc rowSpan="3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Médoc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12,6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5,7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7,5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604025"/>
                  </a:ext>
                </a:extLst>
              </a:tr>
              <a:tr h="14618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373730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Cénomano-turonien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538945"/>
                  </a:ext>
                </a:extLst>
              </a:tr>
              <a:tr h="155569">
                <a:tc rowSpan="2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Nord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7,8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349304"/>
                  </a:ext>
                </a:extLst>
              </a:tr>
              <a:tr h="128634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Campano-Maastrichtien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260526"/>
                  </a:ext>
                </a:extLst>
              </a:tr>
              <a:tr h="155569">
                <a:tc rowSpan="3"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Sud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692843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Oligocène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581868"/>
                  </a:ext>
                </a:extLst>
              </a:tr>
              <a:tr h="1555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Cénomano-turonien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12,0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002967"/>
                  </a:ext>
                </a:extLst>
              </a:tr>
              <a:tr h="155569">
                <a:tc>
                  <a:txBody>
                    <a:bodyPr/>
                    <a:lstStyle/>
                    <a:p>
                      <a:endParaRPr lang="fr-FR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99" marR="3629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Alluvions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fr-FR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fr-FR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sans objet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108730"/>
                  </a:ext>
                </a:extLst>
              </a:tr>
              <a:tr h="155569">
                <a:tc>
                  <a:txBody>
                    <a:bodyPr/>
                    <a:lstStyle/>
                    <a:p>
                      <a:endParaRPr lang="fr-FR" sz="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99" marR="36299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Plio-Quaternaire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12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fr-FR" sz="12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 hangingPunct="1"/>
                      <a:r>
                        <a:rPr lang="fr-FR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sans objet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9" marR="362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879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939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MEGRE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8482</TotalTime>
  <Words>986</Words>
  <Application>Microsoft Office PowerPoint</Application>
  <PresentationFormat>Affichage à l'écran (4:3)</PresentationFormat>
  <Paragraphs>207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</vt:lpstr>
      <vt:lpstr>Office Theme</vt:lpstr>
      <vt:lpstr>Révision des autorisations de prélèvements pour les collectivités AEP Point d’avancement</vt:lpstr>
      <vt:lpstr>2021-2022 :  deuxième campagne de révision des autorisations de prélèvements</vt:lpstr>
      <vt:lpstr>Travail commun DDTM - SMEGREG</vt:lpstr>
      <vt:lpstr>Travail commun DDTM - SMEGREG</vt:lpstr>
      <vt:lpstr>Détermination du volume autorisé à l’échelle de la collectivité</vt:lpstr>
      <vt:lpstr>Révision des autorisations de prélèvement Etat d'avancement à fin 2021</vt:lpstr>
      <vt:lpstr>Révision des autorisations de prélèvement Etat d'avancement à fin 2021</vt:lpstr>
      <vt:lpstr>Révision des autorisations de prélèvement Etat d'avancement à fin 2021</vt:lpstr>
      <vt:lpstr>Révision des autorisations de prélèvement A venir en 2022</vt:lpstr>
      <vt:lpstr>Bilan des échanges avec les collectivités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499</cp:revision>
  <cp:lastPrinted>2022-01-03T14:29:25Z</cp:lastPrinted>
  <dcterms:created xsi:type="dcterms:W3CDTF">2015-09-15T19:44:09Z</dcterms:created>
  <dcterms:modified xsi:type="dcterms:W3CDTF">2022-01-11T08:13:40Z</dcterms:modified>
</cp:coreProperties>
</file>